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3" r:id="rId5"/>
    <p:sldMasterId id="2147483674"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 id="321" r:id="rId73"/>
    <p:sldId id="322" r:id="rId74"/>
    <p:sldId id="323" r:id="rId75"/>
    <p:sldId id="324" r:id="rId76"/>
    <p:sldId id="325" r:id="rId77"/>
    <p:sldId id="326" r:id="rId78"/>
  </p:sldIdLst>
  <p:sldSz cy="6858000" cx="12192000"/>
  <p:notesSz cx="6858000" cy="9144000"/>
  <p:embeddedFontLst>
    <p:embeddedFont>
      <p:font typeface="Corbel"/>
      <p:regular r:id="rId79"/>
      <p:bold r:id="rId80"/>
      <p:italic r:id="rId81"/>
      <p:boldItalic r:id="rId82"/>
    </p:embeddedFont>
    <p:embeddedFont>
      <p:font typeface="Poppins Light"/>
      <p:regular r:id="rId83"/>
      <p:bold r:id="rId84"/>
      <p:italic r:id="rId85"/>
      <p:boldItalic r:id="rId86"/>
    </p:embeddedFont>
    <p:embeddedFont>
      <p:font typeface="Playfair Display"/>
      <p:bold r:id="rId87"/>
      <p:boldItalic r:id="rId88"/>
    </p:embeddedFont>
    <p:embeddedFont>
      <p:font typeface="Montserrat"/>
      <p:bold r:id="rId89"/>
      <p:boldItalic r:id="rId90"/>
    </p:embeddedFont>
    <p:embeddedFont>
      <p:font typeface="Poppins"/>
      <p:bold r:id="rId91"/>
      <p:boldItalic r:id="rId92"/>
    </p:embeddedFont>
    <p:embeddedFont>
      <p:font typeface="Montserrat Black"/>
      <p:bold r:id="rId93"/>
      <p:boldItalic r:id="rId94"/>
    </p:embeddedFont>
    <p:embeddedFont>
      <p:font typeface="Poppins Medium"/>
      <p:regular r:id="rId95"/>
      <p:bold r:id="rId96"/>
      <p:italic r:id="rId97"/>
      <p:boldItalic r:id="rId98"/>
    </p:embeddedFont>
    <p:embeddedFont>
      <p:font typeface="Libre Baskerville"/>
      <p:regular r:id="rId99"/>
      <p:bold r:id="rId100"/>
      <p:italic r:id="rId101"/>
      <p:boldItalic r:id="rId102"/>
    </p:embeddedFont>
    <p:embeddedFont>
      <p:font typeface="Arial Black"/>
      <p:regular r:id="rId103"/>
    </p:embeddedFont>
    <p:embeddedFont>
      <p:font typeface="Stardos Stencil"/>
      <p:regular r:id="rId104"/>
      <p:bold r:id="rId105"/>
    </p:embeddedFont>
    <p:embeddedFont>
      <p:font typeface="Open Sans"/>
      <p:bold r:id="rId106"/>
      <p:boldItalic r:id="rId10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guide id="3" orient="horz" pos="22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DFD94FFA-C9C3-4670-B43D-811C4C577B7F}">
  <a:tblStyle styleId="{DFD94FFA-C9C3-4670-B43D-811C4C577B7F}" styleName="Table_0">
    <a:wholeTbl>
      <a:tcTxStyle b="off" i="off">
        <a:font>
          <a:latin typeface="Calibri"/>
          <a:ea typeface="Calibri"/>
          <a:cs typeface="Calibri"/>
        </a:font>
        <a:schemeClr val="dk1"/>
      </a:tcTxStyle>
      <a:tcStyle>
        <a:tcBdr>
          <a:left>
            <a:ln cap="flat" cmpd="sng" w="9525">
              <a:solidFill>
                <a:srgbClr val="000000">
                  <a:alpha val="0"/>
                </a:srgbClr>
              </a:solidFill>
              <a:prstDash val="solid"/>
              <a:round/>
              <a:headEnd len="sm" w="sm" type="none"/>
              <a:tailEnd len="sm" w="sm" type="none"/>
            </a:ln>
          </a:left>
          <a:right>
            <a:ln cap="flat" cmpd="sng" w="9525">
              <a:solidFill>
                <a:srgbClr val="000000">
                  <a:alpha val="0"/>
                </a:srgbClr>
              </a:solidFill>
              <a:prstDash val="solid"/>
              <a:round/>
              <a:headEnd len="sm" w="sm" type="none"/>
              <a:tailEnd len="sm" w="sm" type="none"/>
            </a:ln>
          </a:right>
          <a:top>
            <a:ln cap="flat" cmpd="sng" w="9525">
              <a:solidFill>
                <a:srgbClr val="000000">
                  <a:alpha val="0"/>
                </a:srgbClr>
              </a:solidFill>
              <a:prstDash val="solid"/>
              <a:round/>
              <a:headEnd len="sm" w="sm" type="none"/>
              <a:tailEnd len="sm" w="sm" type="none"/>
            </a:ln>
          </a:top>
          <a:bottom>
            <a:ln cap="flat" cmpd="sng" w="9525">
              <a:solidFill>
                <a:srgbClr val="000000">
                  <a:alpha val="0"/>
                </a:srgbClr>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 pos="2260"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107" Type="http://schemas.openxmlformats.org/officeDocument/2006/relationships/font" Target="fonts/OpenSans-boldItalic.fntdata"/><Relationship Id="rId106" Type="http://schemas.openxmlformats.org/officeDocument/2006/relationships/font" Target="fonts/OpenSans-bold.fntdata"/><Relationship Id="rId105" Type="http://schemas.openxmlformats.org/officeDocument/2006/relationships/font" Target="fonts/StardosStencil-bold.fntdata"/><Relationship Id="rId104" Type="http://schemas.openxmlformats.org/officeDocument/2006/relationships/font" Target="fonts/StardosStencil-regular.fntdata"/><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103" Type="http://schemas.openxmlformats.org/officeDocument/2006/relationships/font" Target="fonts/ArialBlack-regular.fntdata"/><Relationship Id="rId102" Type="http://schemas.openxmlformats.org/officeDocument/2006/relationships/font" Target="fonts/LibreBaskerville-boldItalic.fntdata"/><Relationship Id="rId101" Type="http://schemas.openxmlformats.org/officeDocument/2006/relationships/font" Target="fonts/LibreBaskerville-italic.fntdata"/><Relationship Id="rId100" Type="http://schemas.openxmlformats.org/officeDocument/2006/relationships/font" Target="fonts/LibreBaskerville-bold.fntdata"/><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95" Type="http://schemas.openxmlformats.org/officeDocument/2006/relationships/font" Target="fonts/PoppinsMedium-regular.fntdata"/><Relationship Id="rId94" Type="http://schemas.openxmlformats.org/officeDocument/2006/relationships/font" Target="fonts/MontserratBlack-boldItalic.fntdata"/><Relationship Id="rId97" Type="http://schemas.openxmlformats.org/officeDocument/2006/relationships/font" Target="fonts/PoppinsMedium-italic.fntdata"/><Relationship Id="rId96" Type="http://schemas.openxmlformats.org/officeDocument/2006/relationships/font" Target="fonts/PoppinsMedium-bold.fntdata"/><Relationship Id="rId11" Type="http://schemas.openxmlformats.org/officeDocument/2006/relationships/slide" Target="slides/slide4.xml"/><Relationship Id="rId99" Type="http://schemas.openxmlformats.org/officeDocument/2006/relationships/font" Target="fonts/LibreBaskerville-regular.fntdata"/><Relationship Id="rId10" Type="http://schemas.openxmlformats.org/officeDocument/2006/relationships/slide" Target="slides/slide3.xml"/><Relationship Id="rId98" Type="http://schemas.openxmlformats.org/officeDocument/2006/relationships/font" Target="fonts/PoppinsMedium-boldItalic.fntdata"/><Relationship Id="rId13" Type="http://schemas.openxmlformats.org/officeDocument/2006/relationships/slide" Target="slides/slide6.xml"/><Relationship Id="rId12" Type="http://schemas.openxmlformats.org/officeDocument/2006/relationships/slide" Target="slides/slide5.xml"/><Relationship Id="rId91" Type="http://schemas.openxmlformats.org/officeDocument/2006/relationships/font" Target="fonts/Poppins-bold.fntdata"/><Relationship Id="rId90" Type="http://schemas.openxmlformats.org/officeDocument/2006/relationships/font" Target="fonts/Montserrat-boldItalic.fntdata"/><Relationship Id="rId93" Type="http://schemas.openxmlformats.org/officeDocument/2006/relationships/font" Target="fonts/MontserratBlack-bold.fntdata"/><Relationship Id="rId92" Type="http://schemas.openxmlformats.org/officeDocument/2006/relationships/font" Target="fonts/Poppins-boldItalic.fntdata"/><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 Id="rId84" Type="http://schemas.openxmlformats.org/officeDocument/2006/relationships/font" Target="fonts/PoppinsLight-bold.fntdata"/><Relationship Id="rId83" Type="http://schemas.openxmlformats.org/officeDocument/2006/relationships/font" Target="fonts/PoppinsLight-regular.fntdata"/><Relationship Id="rId86" Type="http://schemas.openxmlformats.org/officeDocument/2006/relationships/font" Target="fonts/PoppinsLight-boldItalic.fntdata"/><Relationship Id="rId85" Type="http://schemas.openxmlformats.org/officeDocument/2006/relationships/font" Target="fonts/PoppinsLight-italic.fntdata"/><Relationship Id="rId88" Type="http://schemas.openxmlformats.org/officeDocument/2006/relationships/font" Target="fonts/PlayfairDisplay-boldItalic.fntdata"/><Relationship Id="rId87" Type="http://schemas.openxmlformats.org/officeDocument/2006/relationships/font" Target="fonts/PlayfairDisplay-bold.fntdata"/><Relationship Id="rId89" Type="http://schemas.openxmlformats.org/officeDocument/2006/relationships/font" Target="fonts/Montserrat-bold.fntdata"/><Relationship Id="rId80" Type="http://schemas.openxmlformats.org/officeDocument/2006/relationships/font" Target="fonts/Corbel-bold.fntdata"/><Relationship Id="rId82" Type="http://schemas.openxmlformats.org/officeDocument/2006/relationships/font" Target="fonts/Corbel-boldItalic.fntdata"/><Relationship Id="rId81" Type="http://schemas.openxmlformats.org/officeDocument/2006/relationships/font" Target="fonts/Corbel-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notesMaster" Target="notesMasters/notesMaster1.xml"/><Relationship Id="rId8" Type="http://schemas.openxmlformats.org/officeDocument/2006/relationships/slide" Target="slides/slide1.xml"/><Relationship Id="rId73" Type="http://schemas.openxmlformats.org/officeDocument/2006/relationships/slide" Target="slides/slide66.xml"/><Relationship Id="rId72" Type="http://schemas.openxmlformats.org/officeDocument/2006/relationships/slide" Target="slides/slide65.xml"/><Relationship Id="rId75" Type="http://schemas.openxmlformats.org/officeDocument/2006/relationships/slide" Target="slides/slide68.xml"/><Relationship Id="rId74" Type="http://schemas.openxmlformats.org/officeDocument/2006/relationships/slide" Target="slides/slide67.xml"/><Relationship Id="rId77" Type="http://schemas.openxmlformats.org/officeDocument/2006/relationships/slide" Target="slides/slide70.xml"/><Relationship Id="rId76" Type="http://schemas.openxmlformats.org/officeDocument/2006/relationships/slide" Target="slides/slide69.xml"/><Relationship Id="rId79" Type="http://schemas.openxmlformats.org/officeDocument/2006/relationships/font" Target="fonts/Corbel-regular.fntdata"/><Relationship Id="rId78" Type="http://schemas.openxmlformats.org/officeDocument/2006/relationships/slide" Target="slides/slide71.xml"/><Relationship Id="rId71" Type="http://schemas.openxmlformats.org/officeDocument/2006/relationships/slide" Target="slides/slide64.xml"/><Relationship Id="rId70" Type="http://schemas.openxmlformats.org/officeDocument/2006/relationships/slide" Target="slides/slide63.xml"/><Relationship Id="rId62" Type="http://schemas.openxmlformats.org/officeDocument/2006/relationships/slide" Target="slides/slide55.xml"/><Relationship Id="rId61" Type="http://schemas.openxmlformats.org/officeDocument/2006/relationships/slide" Target="slides/slide54.xml"/><Relationship Id="rId64" Type="http://schemas.openxmlformats.org/officeDocument/2006/relationships/slide" Target="slides/slide57.xml"/><Relationship Id="rId63" Type="http://schemas.openxmlformats.org/officeDocument/2006/relationships/slide" Target="slides/slide56.xml"/><Relationship Id="rId66" Type="http://schemas.openxmlformats.org/officeDocument/2006/relationships/slide" Target="slides/slide59.xml"/><Relationship Id="rId65" Type="http://schemas.openxmlformats.org/officeDocument/2006/relationships/slide" Target="slides/slide58.xml"/><Relationship Id="rId68" Type="http://schemas.openxmlformats.org/officeDocument/2006/relationships/slide" Target="slides/slide61.xml"/><Relationship Id="rId67" Type="http://schemas.openxmlformats.org/officeDocument/2006/relationships/slide" Target="slides/slide60.xml"/><Relationship Id="rId60" Type="http://schemas.openxmlformats.org/officeDocument/2006/relationships/slide" Target="slides/slide53.xml"/><Relationship Id="rId69" Type="http://schemas.openxmlformats.org/officeDocument/2006/relationships/slide" Target="slides/slide62.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55" Type="http://schemas.openxmlformats.org/officeDocument/2006/relationships/slide" Target="slides/slide48.xml"/><Relationship Id="rId54" Type="http://schemas.openxmlformats.org/officeDocument/2006/relationships/slide" Target="slides/slide47.xml"/><Relationship Id="rId57" Type="http://schemas.openxmlformats.org/officeDocument/2006/relationships/slide" Target="slides/slide50.xml"/><Relationship Id="rId56" Type="http://schemas.openxmlformats.org/officeDocument/2006/relationships/slide" Target="slides/slide49.xml"/><Relationship Id="rId59" Type="http://schemas.openxmlformats.org/officeDocument/2006/relationships/slide" Target="slides/slide52.xml"/><Relationship Id="rId58"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orbel"/>
                <a:ea typeface="Corbel"/>
                <a:cs typeface="Corbel"/>
                <a:sym typeface="Corbel"/>
              </a:defRPr>
            </a:lvl1pPr>
            <a:lvl2pPr lvl="1"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2pPr>
            <a:lvl3pPr lvl="2"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3pPr>
            <a:lvl4pPr lvl="3"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4pPr>
            <a:lvl5pPr lvl="4"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5pPr>
            <a:lvl6pPr lvl="5"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6pPr>
            <a:lvl7pPr lvl="6"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7pPr>
            <a:lvl8pPr lvl="7"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8pPr>
            <a:lvl9pPr lvl="8"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orbel"/>
                <a:ea typeface="Corbel"/>
                <a:cs typeface="Corbel"/>
                <a:sym typeface="Corbel"/>
              </a:defRPr>
            </a:lvl1pPr>
            <a:lvl2pPr lvl="1"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2pPr>
            <a:lvl3pPr lvl="2"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3pPr>
            <a:lvl4pPr lvl="3"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4pPr>
            <a:lvl5pPr lvl="4"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5pPr>
            <a:lvl6pPr lvl="5"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6pPr>
            <a:lvl7pPr lvl="6"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7pPr>
            <a:lvl8pPr lvl="7"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8pPr>
            <a:lvl9pPr lvl="8"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orbel"/>
                <a:ea typeface="Corbel"/>
                <a:cs typeface="Corbel"/>
                <a:sym typeface="Corbel"/>
              </a:defRPr>
            </a:lvl1pPr>
            <a:lvl2pPr indent="-228600" lvl="1" marL="914400" marR="0" rtl="0" algn="l">
              <a:spcBef>
                <a:spcPts val="0"/>
              </a:spcBef>
              <a:spcAft>
                <a:spcPts val="0"/>
              </a:spcAft>
              <a:buSzPts val="1400"/>
              <a:buNone/>
              <a:defRPr b="0" i="0" sz="1200" u="none" cap="none" strike="noStrike">
                <a:solidFill>
                  <a:schemeClr val="dk1"/>
                </a:solidFill>
                <a:latin typeface="Corbel"/>
                <a:ea typeface="Corbel"/>
                <a:cs typeface="Corbel"/>
                <a:sym typeface="Corbel"/>
              </a:defRPr>
            </a:lvl2pPr>
            <a:lvl3pPr indent="-228600" lvl="2" marL="1371600" marR="0" rtl="0" algn="l">
              <a:spcBef>
                <a:spcPts val="0"/>
              </a:spcBef>
              <a:spcAft>
                <a:spcPts val="0"/>
              </a:spcAft>
              <a:buSzPts val="1400"/>
              <a:buNone/>
              <a:defRPr b="0" i="0" sz="1200" u="none" cap="none" strike="noStrike">
                <a:solidFill>
                  <a:schemeClr val="dk1"/>
                </a:solidFill>
                <a:latin typeface="Corbel"/>
                <a:ea typeface="Corbel"/>
                <a:cs typeface="Corbel"/>
                <a:sym typeface="Corbel"/>
              </a:defRPr>
            </a:lvl3pPr>
            <a:lvl4pPr indent="-228600" lvl="3" marL="1828800" marR="0" rtl="0" algn="l">
              <a:spcBef>
                <a:spcPts val="0"/>
              </a:spcBef>
              <a:spcAft>
                <a:spcPts val="0"/>
              </a:spcAft>
              <a:buSzPts val="1400"/>
              <a:buNone/>
              <a:defRPr b="0" i="0" sz="1200" u="none" cap="none" strike="noStrike">
                <a:solidFill>
                  <a:schemeClr val="dk1"/>
                </a:solidFill>
                <a:latin typeface="Corbel"/>
                <a:ea typeface="Corbel"/>
                <a:cs typeface="Corbel"/>
                <a:sym typeface="Corbel"/>
              </a:defRPr>
            </a:lvl4pPr>
            <a:lvl5pPr indent="-228600" lvl="4" marL="2286000" marR="0" rtl="0" algn="l">
              <a:spcBef>
                <a:spcPts val="0"/>
              </a:spcBef>
              <a:spcAft>
                <a:spcPts val="0"/>
              </a:spcAft>
              <a:buSzPts val="1400"/>
              <a:buNone/>
              <a:defRPr b="0" i="0" sz="1200" u="none" cap="none" strike="noStrike">
                <a:solidFill>
                  <a:schemeClr val="dk1"/>
                </a:solidFill>
                <a:latin typeface="Corbel"/>
                <a:ea typeface="Corbel"/>
                <a:cs typeface="Corbel"/>
                <a:sym typeface="Corbel"/>
              </a:defRPr>
            </a:lvl5pPr>
            <a:lvl6pPr indent="-228600" lvl="5" marL="2743200" marR="0" rtl="0" algn="l">
              <a:spcBef>
                <a:spcPts val="0"/>
              </a:spcBef>
              <a:spcAft>
                <a:spcPts val="0"/>
              </a:spcAft>
              <a:buSzPts val="1400"/>
              <a:buNone/>
              <a:defRPr b="0" i="0" sz="1200" u="none" cap="none" strike="noStrike">
                <a:solidFill>
                  <a:schemeClr val="dk1"/>
                </a:solidFill>
                <a:latin typeface="Corbel"/>
                <a:ea typeface="Corbel"/>
                <a:cs typeface="Corbel"/>
                <a:sym typeface="Corbel"/>
              </a:defRPr>
            </a:lvl6pPr>
            <a:lvl7pPr indent="-228600" lvl="6" marL="3200400" marR="0" rtl="0" algn="l">
              <a:spcBef>
                <a:spcPts val="0"/>
              </a:spcBef>
              <a:spcAft>
                <a:spcPts val="0"/>
              </a:spcAft>
              <a:buSzPts val="1400"/>
              <a:buNone/>
              <a:defRPr b="0" i="0" sz="1200" u="none" cap="none" strike="noStrike">
                <a:solidFill>
                  <a:schemeClr val="dk1"/>
                </a:solidFill>
                <a:latin typeface="Corbel"/>
                <a:ea typeface="Corbel"/>
                <a:cs typeface="Corbel"/>
                <a:sym typeface="Corbel"/>
              </a:defRPr>
            </a:lvl7pPr>
            <a:lvl8pPr indent="-228600" lvl="7" marL="3657600" marR="0" rtl="0" algn="l">
              <a:spcBef>
                <a:spcPts val="0"/>
              </a:spcBef>
              <a:spcAft>
                <a:spcPts val="0"/>
              </a:spcAft>
              <a:buSzPts val="1400"/>
              <a:buNone/>
              <a:defRPr b="0" i="0" sz="1200" u="none" cap="none" strike="noStrike">
                <a:solidFill>
                  <a:schemeClr val="dk1"/>
                </a:solidFill>
                <a:latin typeface="Corbel"/>
                <a:ea typeface="Corbel"/>
                <a:cs typeface="Corbel"/>
                <a:sym typeface="Corbel"/>
              </a:defRPr>
            </a:lvl8pPr>
            <a:lvl9pPr indent="-228600" lvl="8" marL="4114800" marR="0" rtl="0" algn="l">
              <a:spcBef>
                <a:spcPts val="0"/>
              </a:spcBef>
              <a:spcAft>
                <a:spcPts val="0"/>
              </a:spcAft>
              <a:buSzPts val="1400"/>
              <a:buNone/>
              <a:defRPr b="0" i="0" sz="1200" u="none" cap="none" strike="noStrike">
                <a:solidFill>
                  <a:schemeClr val="dk1"/>
                </a:solidFill>
                <a:latin typeface="Corbel"/>
                <a:ea typeface="Corbel"/>
                <a:cs typeface="Corbel"/>
                <a:sym typeface="Corbe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orbel"/>
                <a:ea typeface="Corbel"/>
                <a:cs typeface="Corbel"/>
                <a:sym typeface="Corbel"/>
              </a:defRPr>
            </a:lvl1pPr>
            <a:lvl2pPr lvl="1"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2pPr>
            <a:lvl3pPr lvl="2"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3pPr>
            <a:lvl4pPr lvl="3"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4pPr>
            <a:lvl5pPr lvl="4"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5pPr>
            <a:lvl6pPr lvl="5"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6pPr>
            <a:lvl7pPr lvl="6"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7pPr>
            <a:lvl8pPr lvl="7"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8pPr>
            <a:lvl9pPr lvl="8"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orbel"/>
                <a:ea typeface="Corbel"/>
                <a:cs typeface="Corbel"/>
                <a:sym typeface="Corbel"/>
              </a:rPr>
              <a:t>‹#›</a:t>
            </a:fld>
            <a:endParaRPr b="0" i="0" sz="1200" u="none" cap="none" strike="noStrike">
              <a:solidFill>
                <a:schemeClr val="dk1"/>
              </a:solidFill>
              <a:latin typeface="Corbel"/>
              <a:ea typeface="Corbel"/>
              <a:cs typeface="Corbel"/>
              <a:sym typeface="Corbe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1" name="Google Shape;181;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5" name="Google Shape;395;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545454"/>
              </a:buClr>
              <a:buSzPts val="1200"/>
              <a:buFont typeface="Poppins Light"/>
              <a:buNone/>
            </a:pPr>
            <a:r>
              <a:rPr lang="en-US" sz="1200">
                <a:solidFill>
                  <a:srgbClr val="545454"/>
                </a:solidFill>
                <a:latin typeface="Poppins Light"/>
                <a:ea typeface="Poppins Light"/>
                <a:cs typeface="Poppins Light"/>
                <a:sym typeface="Poppins Light"/>
              </a:rPr>
              <a:t>Visa approval letter to Vietnam can be arranged by Threeland Travel</a:t>
            </a:r>
            <a:endParaRPr/>
          </a:p>
        </p:txBody>
      </p:sp>
      <p:sp>
        <p:nvSpPr>
          <p:cNvPr id="396" name="Google Shape;396;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9" name="Google Shape;419;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666307"/>
              </a:buClr>
              <a:buSzPts val="1200"/>
              <a:buFont typeface="Playfair Display"/>
              <a:buNone/>
            </a:pPr>
            <a:r>
              <a:rPr b="1" lang="en-US" sz="1200">
                <a:solidFill>
                  <a:srgbClr val="666307"/>
                </a:solidFill>
                <a:latin typeface="Playfair Display"/>
                <a:ea typeface="Playfair Display"/>
                <a:cs typeface="Playfair Display"/>
                <a:sym typeface="Playfair Display"/>
              </a:rPr>
              <a:t>- </a:t>
            </a:r>
            <a:r>
              <a:rPr b="1" lang="en-US" sz="1200">
                <a:solidFill>
                  <a:srgbClr val="545454"/>
                </a:solidFill>
                <a:latin typeface="Montserrat Black"/>
                <a:ea typeface="Montserrat Black"/>
                <a:cs typeface="Montserrat Black"/>
                <a:sym typeface="Montserrat Black"/>
              </a:rPr>
              <a:t>Great connection with big hubs. </a:t>
            </a:r>
            <a:r>
              <a:rPr lang="en-US"/>
              <a:t>Thanks to the globalization and convenience of traffic flow, connection within Vietnam as well as between Vietnam and the world becomes easier than ever. </a:t>
            </a:r>
            <a:r>
              <a:rPr lang="en-US" sz="1200">
                <a:solidFill>
                  <a:srgbClr val="545454"/>
                </a:solidFill>
                <a:latin typeface="Poppins Light"/>
                <a:ea typeface="Poppins Light"/>
                <a:cs typeface="Poppins Light"/>
                <a:sym typeface="Poppins Light"/>
              </a:rPr>
              <a:t>Numerous direct &amp; indirect flights  from Europe, Middle East, North Asia, North America, Australia and many Asian countries</a:t>
            </a:r>
            <a:endParaRPr/>
          </a:p>
          <a:p>
            <a:pPr indent="0" lvl="0" marL="0" rtl="0" algn="l">
              <a:spcBef>
                <a:spcPts val="0"/>
              </a:spcBef>
              <a:spcAft>
                <a:spcPts val="0"/>
              </a:spcAft>
              <a:buNone/>
            </a:pPr>
            <a:r>
              <a:t/>
            </a:r>
            <a:endParaRPr/>
          </a:p>
        </p:txBody>
      </p:sp>
      <p:sp>
        <p:nvSpPr>
          <p:cNvPr id="420" name="Google Shape;420;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0" name="Google Shape;430;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2" name="Google Shape;442;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Chèn 1 đoạn video về Hanoi</a:t>
            </a:r>
            <a:endParaRPr/>
          </a:p>
        </p:txBody>
      </p:sp>
      <p:sp>
        <p:nvSpPr>
          <p:cNvPr id="443" name="Google Shape;443;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9" name="Google Shape;459;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3" name="Google Shape;473;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7" name="Google Shape;487;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1" name="Google Shape;501;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 name="Shape 513"/>
        <p:cNvGrpSpPr/>
        <p:nvPr/>
      </p:nvGrpSpPr>
      <p:grpSpPr>
        <a:xfrm>
          <a:off x="0" y="0"/>
          <a:ext cx="0" cy="0"/>
          <a:chOff x="0" y="0"/>
          <a:chExt cx="0" cy="0"/>
        </a:xfrm>
      </p:grpSpPr>
      <p:sp>
        <p:nvSpPr>
          <p:cNvPr id="514" name="Google Shape;514;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5" name="Google Shape;515;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8" name="Google Shape;528;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7" name="Google Shape;207;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3" name="Google Shape;543;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7" name="Google Shape;557;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9" name="Shape 569"/>
        <p:cNvGrpSpPr/>
        <p:nvPr/>
      </p:nvGrpSpPr>
      <p:grpSpPr>
        <a:xfrm>
          <a:off x="0" y="0"/>
          <a:ext cx="0" cy="0"/>
          <a:chOff x="0" y="0"/>
          <a:chExt cx="0" cy="0"/>
        </a:xfrm>
      </p:grpSpPr>
      <p:sp>
        <p:nvSpPr>
          <p:cNvPr id="570" name="Google Shape;570;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1" name="Google Shape;571;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6" name="Google Shape;586;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8" name="Shape 598"/>
        <p:cNvGrpSpPr/>
        <p:nvPr/>
      </p:nvGrpSpPr>
      <p:grpSpPr>
        <a:xfrm>
          <a:off x="0" y="0"/>
          <a:ext cx="0" cy="0"/>
          <a:chOff x="0" y="0"/>
          <a:chExt cx="0" cy="0"/>
        </a:xfrm>
      </p:grpSpPr>
      <p:sp>
        <p:nvSpPr>
          <p:cNvPr id="599" name="Google Shape;599;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00" name="Google Shape;600;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Easy to connect to: Rach Gia – Phu Quoc</a:t>
            </a:r>
            <a:endParaRPr/>
          </a:p>
          <a:p>
            <a:pPr indent="0" lvl="0" marL="0" rtl="0" algn="l">
              <a:spcBef>
                <a:spcPts val="0"/>
              </a:spcBef>
              <a:spcAft>
                <a:spcPts val="0"/>
              </a:spcAft>
              <a:buNone/>
            </a:pPr>
            <a:r>
              <a:rPr lang="en-US"/>
              <a:t>Chau Doc – Phnom Penh</a:t>
            </a:r>
            <a:endParaRPr/>
          </a:p>
        </p:txBody>
      </p:sp>
      <p:sp>
        <p:nvSpPr>
          <p:cNvPr id="601" name="Google Shape;601;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1" name="Shape 611"/>
        <p:cNvGrpSpPr/>
        <p:nvPr/>
      </p:nvGrpSpPr>
      <p:grpSpPr>
        <a:xfrm>
          <a:off x="0" y="0"/>
          <a:ext cx="0" cy="0"/>
          <a:chOff x="0" y="0"/>
          <a:chExt cx="0" cy="0"/>
        </a:xfrm>
      </p:grpSpPr>
      <p:sp>
        <p:nvSpPr>
          <p:cNvPr id="612" name="Google Shape;612;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13" name="Google Shape;613;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Easy to connect to: Rach Gia – Phu Quoc</a:t>
            </a:r>
            <a:endParaRPr/>
          </a:p>
          <a:p>
            <a:pPr indent="0" lvl="0" marL="0" rtl="0" algn="l">
              <a:spcBef>
                <a:spcPts val="0"/>
              </a:spcBef>
              <a:spcAft>
                <a:spcPts val="0"/>
              </a:spcAft>
              <a:buNone/>
            </a:pPr>
            <a:r>
              <a:rPr lang="en-US"/>
              <a:t>Chau Doc – Phnom Penh</a:t>
            </a:r>
            <a:endParaRPr/>
          </a:p>
        </p:txBody>
      </p:sp>
      <p:sp>
        <p:nvSpPr>
          <p:cNvPr id="614" name="Google Shape;614;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4" name="Shape 624"/>
        <p:cNvGrpSpPr/>
        <p:nvPr/>
      </p:nvGrpSpPr>
      <p:grpSpPr>
        <a:xfrm>
          <a:off x="0" y="0"/>
          <a:ext cx="0" cy="0"/>
          <a:chOff x="0" y="0"/>
          <a:chExt cx="0" cy="0"/>
        </a:xfrm>
      </p:grpSpPr>
      <p:sp>
        <p:nvSpPr>
          <p:cNvPr id="625" name="Google Shape;625;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26" name="Google Shape;626;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Easy to connect to: Rach Gia – Phu Quoc</a:t>
            </a:r>
            <a:endParaRPr/>
          </a:p>
          <a:p>
            <a:pPr indent="0" lvl="0" marL="0" rtl="0" algn="l">
              <a:spcBef>
                <a:spcPts val="0"/>
              </a:spcBef>
              <a:spcAft>
                <a:spcPts val="0"/>
              </a:spcAft>
              <a:buNone/>
            </a:pPr>
            <a:r>
              <a:rPr lang="en-US"/>
              <a:t>Chau Doc – Phnom Penh</a:t>
            </a:r>
            <a:endParaRPr/>
          </a:p>
        </p:txBody>
      </p:sp>
      <p:sp>
        <p:nvSpPr>
          <p:cNvPr id="627" name="Google Shape;627;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6" name="Shape 636"/>
        <p:cNvGrpSpPr/>
        <p:nvPr/>
      </p:nvGrpSpPr>
      <p:grpSpPr>
        <a:xfrm>
          <a:off x="0" y="0"/>
          <a:ext cx="0" cy="0"/>
          <a:chOff x="0" y="0"/>
          <a:chExt cx="0" cy="0"/>
        </a:xfrm>
      </p:grpSpPr>
      <p:sp>
        <p:nvSpPr>
          <p:cNvPr id="637" name="Google Shape;637;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8" name="Google Shape;638;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9" name="Shape 649"/>
        <p:cNvGrpSpPr/>
        <p:nvPr/>
      </p:nvGrpSpPr>
      <p:grpSpPr>
        <a:xfrm>
          <a:off x="0" y="0"/>
          <a:ext cx="0" cy="0"/>
          <a:chOff x="0" y="0"/>
          <a:chExt cx="0" cy="0"/>
        </a:xfrm>
      </p:grpSpPr>
      <p:sp>
        <p:nvSpPr>
          <p:cNvPr id="650" name="Google Shape;650;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1" name="Google Shape;651;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1" name="Shape 661"/>
        <p:cNvGrpSpPr/>
        <p:nvPr/>
      </p:nvGrpSpPr>
      <p:grpSpPr>
        <a:xfrm>
          <a:off x="0" y="0"/>
          <a:ext cx="0" cy="0"/>
          <a:chOff x="0" y="0"/>
          <a:chExt cx="0" cy="0"/>
        </a:xfrm>
      </p:grpSpPr>
      <p:sp>
        <p:nvSpPr>
          <p:cNvPr id="662" name="Google Shape;662;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3" name="Google Shape;663;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9" name="Google Shape;24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4" name="Shape 704"/>
        <p:cNvGrpSpPr/>
        <p:nvPr/>
      </p:nvGrpSpPr>
      <p:grpSpPr>
        <a:xfrm>
          <a:off x="0" y="0"/>
          <a:ext cx="0" cy="0"/>
          <a:chOff x="0" y="0"/>
          <a:chExt cx="0" cy="0"/>
        </a:xfrm>
      </p:grpSpPr>
      <p:sp>
        <p:nvSpPr>
          <p:cNvPr id="705" name="Google Shape;705;p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06" name="Google Shape;706;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0" name="Shape 720"/>
        <p:cNvGrpSpPr/>
        <p:nvPr/>
      </p:nvGrpSpPr>
      <p:grpSpPr>
        <a:xfrm>
          <a:off x="0" y="0"/>
          <a:ext cx="0" cy="0"/>
          <a:chOff x="0" y="0"/>
          <a:chExt cx="0" cy="0"/>
        </a:xfrm>
      </p:grpSpPr>
      <p:sp>
        <p:nvSpPr>
          <p:cNvPr id="721" name="Google Shape;721;p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2" name="Google Shape;722;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6" name="Shape 736"/>
        <p:cNvGrpSpPr/>
        <p:nvPr/>
      </p:nvGrpSpPr>
      <p:grpSpPr>
        <a:xfrm>
          <a:off x="0" y="0"/>
          <a:ext cx="0" cy="0"/>
          <a:chOff x="0" y="0"/>
          <a:chExt cx="0" cy="0"/>
        </a:xfrm>
      </p:grpSpPr>
      <p:sp>
        <p:nvSpPr>
          <p:cNvPr id="737" name="Google Shape;737;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38" name="Google Shape;738;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2" name="Shape 752"/>
        <p:cNvGrpSpPr/>
        <p:nvPr/>
      </p:nvGrpSpPr>
      <p:grpSpPr>
        <a:xfrm>
          <a:off x="0" y="0"/>
          <a:ext cx="0" cy="0"/>
          <a:chOff x="0" y="0"/>
          <a:chExt cx="0" cy="0"/>
        </a:xfrm>
      </p:grpSpPr>
      <p:sp>
        <p:nvSpPr>
          <p:cNvPr id="753" name="Google Shape;753;p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54" name="Google Shape;754;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6" name="Shape 766"/>
        <p:cNvGrpSpPr/>
        <p:nvPr/>
      </p:nvGrpSpPr>
      <p:grpSpPr>
        <a:xfrm>
          <a:off x="0" y="0"/>
          <a:ext cx="0" cy="0"/>
          <a:chOff x="0" y="0"/>
          <a:chExt cx="0" cy="0"/>
        </a:xfrm>
      </p:grpSpPr>
      <p:sp>
        <p:nvSpPr>
          <p:cNvPr id="767" name="Google Shape;767;p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8" name="Google Shape;768;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0" name="Shape 780"/>
        <p:cNvGrpSpPr/>
        <p:nvPr/>
      </p:nvGrpSpPr>
      <p:grpSpPr>
        <a:xfrm>
          <a:off x="0" y="0"/>
          <a:ext cx="0" cy="0"/>
          <a:chOff x="0" y="0"/>
          <a:chExt cx="0" cy="0"/>
        </a:xfrm>
      </p:grpSpPr>
      <p:sp>
        <p:nvSpPr>
          <p:cNvPr id="781" name="Google Shape;781;p3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82" name="Google Shape;782;p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6" name="Shape 796"/>
        <p:cNvGrpSpPr/>
        <p:nvPr/>
      </p:nvGrpSpPr>
      <p:grpSpPr>
        <a:xfrm>
          <a:off x="0" y="0"/>
          <a:ext cx="0" cy="0"/>
          <a:chOff x="0" y="0"/>
          <a:chExt cx="0" cy="0"/>
        </a:xfrm>
      </p:grpSpPr>
      <p:sp>
        <p:nvSpPr>
          <p:cNvPr id="797" name="Google Shape;797;p3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98" name="Google Shape;798;p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0" name="Shape 810"/>
        <p:cNvGrpSpPr/>
        <p:nvPr/>
      </p:nvGrpSpPr>
      <p:grpSpPr>
        <a:xfrm>
          <a:off x="0" y="0"/>
          <a:ext cx="0" cy="0"/>
          <a:chOff x="0" y="0"/>
          <a:chExt cx="0" cy="0"/>
        </a:xfrm>
      </p:grpSpPr>
      <p:sp>
        <p:nvSpPr>
          <p:cNvPr id="811" name="Google Shape;811;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12" name="Google Shape;812;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2" name="Shape 822"/>
        <p:cNvGrpSpPr/>
        <p:nvPr/>
      </p:nvGrpSpPr>
      <p:grpSpPr>
        <a:xfrm>
          <a:off x="0" y="0"/>
          <a:ext cx="0" cy="0"/>
          <a:chOff x="0" y="0"/>
          <a:chExt cx="0" cy="0"/>
        </a:xfrm>
      </p:grpSpPr>
      <p:sp>
        <p:nvSpPr>
          <p:cNvPr id="823" name="Google Shape;823;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24" name="Google Shape;824;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1" name="Shape 841"/>
        <p:cNvGrpSpPr/>
        <p:nvPr/>
      </p:nvGrpSpPr>
      <p:grpSpPr>
        <a:xfrm>
          <a:off x="0" y="0"/>
          <a:ext cx="0" cy="0"/>
          <a:chOff x="0" y="0"/>
          <a:chExt cx="0" cy="0"/>
        </a:xfrm>
      </p:grpSpPr>
      <p:sp>
        <p:nvSpPr>
          <p:cNvPr id="842" name="Google Shape;842;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3" name="Google Shape;843;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3" name="Google Shape;263;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9" name="Shape 859"/>
        <p:cNvGrpSpPr/>
        <p:nvPr/>
      </p:nvGrpSpPr>
      <p:grpSpPr>
        <a:xfrm>
          <a:off x="0" y="0"/>
          <a:ext cx="0" cy="0"/>
          <a:chOff x="0" y="0"/>
          <a:chExt cx="0" cy="0"/>
        </a:xfrm>
      </p:grpSpPr>
      <p:sp>
        <p:nvSpPr>
          <p:cNvPr id="860" name="Google Shape;860;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1" name="Google Shape;861;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8" name="Shape 868"/>
        <p:cNvGrpSpPr/>
        <p:nvPr/>
      </p:nvGrpSpPr>
      <p:grpSpPr>
        <a:xfrm>
          <a:off x="0" y="0"/>
          <a:ext cx="0" cy="0"/>
          <a:chOff x="0" y="0"/>
          <a:chExt cx="0" cy="0"/>
        </a:xfrm>
      </p:grpSpPr>
      <p:sp>
        <p:nvSpPr>
          <p:cNvPr id="869" name="Google Shape;869;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0" name="Google Shape;870;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4" name="Shape 894"/>
        <p:cNvGrpSpPr/>
        <p:nvPr/>
      </p:nvGrpSpPr>
      <p:grpSpPr>
        <a:xfrm>
          <a:off x="0" y="0"/>
          <a:ext cx="0" cy="0"/>
          <a:chOff x="0" y="0"/>
          <a:chExt cx="0" cy="0"/>
        </a:xfrm>
      </p:grpSpPr>
      <p:sp>
        <p:nvSpPr>
          <p:cNvPr id="895" name="Google Shape;895;p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6" name="Google Shape;896;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1" name="Shape 911"/>
        <p:cNvGrpSpPr/>
        <p:nvPr/>
      </p:nvGrpSpPr>
      <p:grpSpPr>
        <a:xfrm>
          <a:off x="0" y="0"/>
          <a:ext cx="0" cy="0"/>
          <a:chOff x="0" y="0"/>
          <a:chExt cx="0" cy="0"/>
        </a:xfrm>
      </p:grpSpPr>
      <p:sp>
        <p:nvSpPr>
          <p:cNvPr id="912" name="Google Shape;912;p4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3" name="Google Shape;913;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3" name="Shape 933"/>
        <p:cNvGrpSpPr/>
        <p:nvPr/>
      </p:nvGrpSpPr>
      <p:grpSpPr>
        <a:xfrm>
          <a:off x="0" y="0"/>
          <a:ext cx="0" cy="0"/>
          <a:chOff x="0" y="0"/>
          <a:chExt cx="0" cy="0"/>
        </a:xfrm>
      </p:grpSpPr>
      <p:sp>
        <p:nvSpPr>
          <p:cNvPr id="934" name="Google Shape;934;p4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5" name="Google Shape;935;p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2" name="Shape 972"/>
        <p:cNvGrpSpPr/>
        <p:nvPr/>
      </p:nvGrpSpPr>
      <p:grpSpPr>
        <a:xfrm>
          <a:off x="0" y="0"/>
          <a:ext cx="0" cy="0"/>
          <a:chOff x="0" y="0"/>
          <a:chExt cx="0" cy="0"/>
        </a:xfrm>
      </p:grpSpPr>
      <p:sp>
        <p:nvSpPr>
          <p:cNvPr id="973" name="Google Shape;973;p4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74" name="Google Shape;974;p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8" name="Shape 988"/>
        <p:cNvGrpSpPr/>
        <p:nvPr/>
      </p:nvGrpSpPr>
      <p:grpSpPr>
        <a:xfrm>
          <a:off x="0" y="0"/>
          <a:ext cx="0" cy="0"/>
          <a:chOff x="0" y="0"/>
          <a:chExt cx="0" cy="0"/>
        </a:xfrm>
      </p:grpSpPr>
      <p:sp>
        <p:nvSpPr>
          <p:cNvPr id="989" name="Google Shape;989;p4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90" name="Google Shape;990;p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4" name="Shape 1004"/>
        <p:cNvGrpSpPr/>
        <p:nvPr/>
      </p:nvGrpSpPr>
      <p:grpSpPr>
        <a:xfrm>
          <a:off x="0" y="0"/>
          <a:ext cx="0" cy="0"/>
          <a:chOff x="0" y="0"/>
          <a:chExt cx="0" cy="0"/>
        </a:xfrm>
      </p:grpSpPr>
      <p:sp>
        <p:nvSpPr>
          <p:cNvPr id="1005" name="Google Shape;1005;p4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06" name="Google Shape;1006;p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0" name="Shape 1020"/>
        <p:cNvGrpSpPr/>
        <p:nvPr/>
      </p:nvGrpSpPr>
      <p:grpSpPr>
        <a:xfrm>
          <a:off x="0" y="0"/>
          <a:ext cx="0" cy="0"/>
          <a:chOff x="0" y="0"/>
          <a:chExt cx="0" cy="0"/>
        </a:xfrm>
      </p:grpSpPr>
      <p:sp>
        <p:nvSpPr>
          <p:cNvPr id="1021" name="Google Shape;1021;p4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2" name="Google Shape;1022;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5" name="Shape 1035"/>
        <p:cNvGrpSpPr/>
        <p:nvPr/>
      </p:nvGrpSpPr>
      <p:grpSpPr>
        <a:xfrm>
          <a:off x="0" y="0"/>
          <a:ext cx="0" cy="0"/>
          <a:chOff x="0" y="0"/>
          <a:chExt cx="0" cy="0"/>
        </a:xfrm>
      </p:grpSpPr>
      <p:sp>
        <p:nvSpPr>
          <p:cNvPr id="1036" name="Google Shape;1036;p4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7" name="Google Shape;1037;p4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6" name="Google Shape;276;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3" name="Shape 1053"/>
        <p:cNvGrpSpPr/>
        <p:nvPr/>
      </p:nvGrpSpPr>
      <p:grpSpPr>
        <a:xfrm>
          <a:off x="0" y="0"/>
          <a:ext cx="0" cy="0"/>
          <a:chOff x="0" y="0"/>
          <a:chExt cx="0" cy="0"/>
        </a:xfrm>
      </p:grpSpPr>
      <p:sp>
        <p:nvSpPr>
          <p:cNvPr id="1054" name="Google Shape;1054;p5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55" name="Google Shape;1055;p5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0" name="Shape 1070"/>
        <p:cNvGrpSpPr/>
        <p:nvPr/>
      </p:nvGrpSpPr>
      <p:grpSpPr>
        <a:xfrm>
          <a:off x="0" y="0"/>
          <a:ext cx="0" cy="0"/>
          <a:chOff x="0" y="0"/>
          <a:chExt cx="0" cy="0"/>
        </a:xfrm>
      </p:grpSpPr>
      <p:sp>
        <p:nvSpPr>
          <p:cNvPr id="1071" name="Google Shape;1071;p5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72" name="Google Shape;1072;p5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8" name="Shape 1088"/>
        <p:cNvGrpSpPr/>
        <p:nvPr/>
      </p:nvGrpSpPr>
      <p:grpSpPr>
        <a:xfrm>
          <a:off x="0" y="0"/>
          <a:ext cx="0" cy="0"/>
          <a:chOff x="0" y="0"/>
          <a:chExt cx="0" cy="0"/>
        </a:xfrm>
      </p:grpSpPr>
      <p:sp>
        <p:nvSpPr>
          <p:cNvPr id="1089" name="Google Shape;1089;p5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90" name="Google Shape;1090;p5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5" name="Shape 1105"/>
        <p:cNvGrpSpPr/>
        <p:nvPr/>
      </p:nvGrpSpPr>
      <p:grpSpPr>
        <a:xfrm>
          <a:off x="0" y="0"/>
          <a:ext cx="0" cy="0"/>
          <a:chOff x="0" y="0"/>
          <a:chExt cx="0" cy="0"/>
        </a:xfrm>
      </p:grpSpPr>
      <p:sp>
        <p:nvSpPr>
          <p:cNvPr id="1106" name="Google Shape;1106;p5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07" name="Google Shape;1107;p5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2" name="Shape 1132"/>
        <p:cNvGrpSpPr/>
        <p:nvPr/>
      </p:nvGrpSpPr>
      <p:grpSpPr>
        <a:xfrm>
          <a:off x="0" y="0"/>
          <a:ext cx="0" cy="0"/>
          <a:chOff x="0" y="0"/>
          <a:chExt cx="0" cy="0"/>
        </a:xfrm>
      </p:grpSpPr>
      <p:sp>
        <p:nvSpPr>
          <p:cNvPr id="1133" name="Google Shape;1133;p5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4" name="Google Shape;1134;p5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0" name="Shape 1150"/>
        <p:cNvGrpSpPr/>
        <p:nvPr/>
      </p:nvGrpSpPr>
      <p:grpSpPr>
        <a:xfrm>
          <a:off x="0" y="0"/>
          <a:ext cx="0" cy="0"/>
          <a:chOff x="0" y="0"/>
          <a:chExt cx="0" cy="0"/>
        </a:xfrm>
      </p:grpSpPr>
      <p:sp>
        <p:nvSpPr>
          <p:cNvPr id="1151" name="Google Shape;1151;p5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52" name="Google Shape;1152;p5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8" name="Shape 1168"/>
        <p:cNvGrpSpPr/>
        <p:nvPr/>
      </p:nvGrpSpPr>
      <p:grpSpPr>
        <a:xfrm>
          <a:off x="0" y="0"/>
          <a:ext cx="0" cy="0"/>
          <a:chOff x="0" y="0"/>
          <a:chExt cx="0" cy="0"/>
        </a:xfrm>
      </p:grpSpPr>
      <p:sp>
        <p:nvSpPr>
          <p:cNvPr id="1169" name="Google Shape;1169;p5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70" name="Google Shape;1170;p5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5" name="Shape 1185"/>
        <p:cNvGrpSpPr/>
        <p:nvPr/>
      </p:nvGrpSpPr>
      <p:grpSpPr>
        <a:xfrm>
          <a:off x="0" y="0"/>
          <a:ext cx="0" cy="0"/>
          <a:chOff x="0" y="0"/>
          <a:chExt cx="0" cy="0"/>
        </a:xfrm>
      </p:grpSpPr>
      <p:sp>
        <p:nvSpPr>
          <p:cNvPr id="1186" name="Google Shape;1186;p5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7" name="Google Shape;1187;p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4" name="Shape 1204"/>
        <p:cNvGrpSpPr/>
        <p:nvPr/>
      </p:nvGrpSpPr>
      <p:grpSpPr>
        <a:xfrm>
          <a:off x="0" y="0"/>
          <a:ext cx="0" cy="0"/>
          <a:chOff x="0" y="0"/>
          <a:chExt cx="0" cy="0"/>
        </a:xfrm>
      </p:grpSpPr>
      <p:sp>
        <p:nvSpPr>
          <p:cNvPr id="1205" name="Google Shape;1205;p5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06" name="Google Shape;1206;p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6" name="Shape 1246"/>
        <p:cNvGrpSpPr/>
        <p:nvPr/>
      </p:nvGrpSpPr>
      <p:grpSpPr>
        <a:xfrm>
          <a:off x="0" y="0"/>
          <a:ext cx="0" cy="0"/>
          <a:chOff x="0" y="0"/>
          <a:chExt cx="0" cy="0"/>
        </a:xfrm>
      </p:grpSpPr>
      <p:sp>
        <p:nvSpPr>
          <p:cNvPr id="1247" name="Google Shape;1247;p5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8" name="Google Shape;1248;p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0" name="Google Shape;290;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1" name="Shape 1261"/>
        <p:cNvGrpSpPr/>
        <p:nvPr/>
      </p:nvGrpSpPr>
      <p:grpSpPr>
        <a:xfrm>
          <a:off x="0" y="0"/>
          <a:ext cx="0" cy="0"/>
          <a:chOff x="0" y="0"/>
          <a:chExt cx="0" cy="0"/>
        </a:xfrm>
      </p:grpSpPr>
      <p:sp>
        <p:nvSpPr>
          <p:cNvPr id="1262" name="Google Shape;1262;p6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3" name="Google Shape;1263;p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3" name="Shape 1273"/>
        <p:cNvGrpSpPr/>
        <p:nvPr/>
      </p:nvGrpSpPr>
      <p:grpSpPr>
        <a:xfrm>
          <a:off x="0" y="0"/>
          <a:ext cx="0" cy="0"/>
          <a:chOff x="0" y="0"/>
          <a:chExt cx="0" cy="0"/>
        </a:xfrm>
      </p:grpSpPr>
      <p:sp>
        <p:nvSpPr>
          <p:cNvPr id="1274" name="Google Shape;1274;p6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5" name="Google Shape;1275;p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9" name="Shape 1289"/>
        <p:cNvGrpSpPr/>
        <p:nvPr/>
      </p:nvGrpSpPr>
      <p:grpSpPr>
        <a:xfrm>
          <a:off x="0" y="0"/>
          <a:ext cx="0" cy="0"/>
          <a:chOff x="0" y="0"/>
          <a:chExt cx="0" cy="0"/>
        </a:xfrm>
      </p:grpSpPr>
      <p:sp>
        <p:nvSpPr>
          <p:cNvPr id="1290" name="Google Shape;1290;p6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91" name="Google Shape;1291;p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3" name="Shape 1303"/>
        <p:cNvGrpSpPr/>
        <p:nvPr/>
      </p:nvGrpSpPr>
      <p:grpSpPr>
        <a:xfrm>
          <a:off x="0" y="0"/>
          <a:ext cx="0" cy="0"/>
          <a:chOff x="0" y="0"/>
          <a:chExt cx="0" cy="0"/>
        </a:xfrm>
      </p:grpSpPr>
      <p:sp>
        <p:nvSpPr>
          <p:cNvPr id="1304" name="Google Shape;1304;p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305" name="Google Shape;1305;p6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Easy to connect to: Rach Gia – Phu Quoc</a:t>
            </a:r>
            <a:endParaRPr/>
          </a:p>
          <a:p>
            <a:pPr indent="0" lvl="0" marL="0" rtl="0" algn="l">
              <a:spcBef>
                <a:spcPts val="0"/>
              </a:spcBef>
              <a:spcAft>
                <a:spcPts val="0"/>
              </a:spcAft>
              <a:buNone/>
            </a:pPr>
            <a:r>
              <a:rPr lang="en-US"/>
              <a:t>Chau Doc – Phnom Penh</a:t>
            </a:r>
            <a:endParaRPr/>
          </a:p>
        </p:txBody>
      </p:sp>
      <p:sp>
        <p:nvSpPr>
          <p:cNvPr id="1306" name="Google Shape;1306;p6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1" name="Shape 1321"/>
        <p:cNvGrpSpPr/>
        <p:nvPr/>
      </p:nvGrpSpPr>
      <p:grpSpPr>
        <a:xfrm>
          <a:off x="0" y="0"/>
          <a:ext cx="0" cy="0"/>
          <a:chOff x="0" y="0"/>
          <a:chExt cx="0" cy="0"/>
        </a:xfrm>
      </p:grpSpPr>
      <p:sp>
        <p:nvSpPr>
          <p:cNvPr id="1322" name="Google Shape;1322;p6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23" name="Google Shape;1323;p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2" name="Shape 1332"/>
        <p:cNvGrpSpPr/>
        <p:nvPr/>
      </p:nvGrpSpPr>
      <p:grpSpPr>
        <a:xfrm>
          <a:off x="0" y="0"/>
          <a:ext cx="0" cy="0"/>
          <a:chOff x="0" y="0"/>
          <a:chExt cx="0" cy="0"/>
        </a:xfrm>
      </p:grpSpPr>
      <p:sp>
        <p:nvSpPr>
          <p:cNvPr id="1333" name="Google Shape;1333;p6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Vietnam has 10 International airports in 22 airports. 5 main international airports: Noibai (Hanoi), Tan Son Nhat (Ho Chi Minh City), Danang (Danang), Cam Ranh (Khanh Hoa/Nha Trang), Phu Quoc (Phu Quoc Island)</a:t>
            </a:r>
            <a:endParaRPr/>
          </a:p>
        </p:txBody>
      </p:sp>
      <p:sp>
        <p:nvSpPr>
          <p:cNvPr id="1334" name="Google Shape;1334;p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4" name="Shape 1344"/>
        <p:cNvGrpSpPr/>
        <p:nvPr/>
      </p:nvGrpSpPr>
      <p:grpSpPr>
        <a:xfrm>
          <a:off x="0" y="0"/>
          <a:ext cx="0" cy="0"/>
          <a:chOff x="0" y="0"/>
          <a:chExt cx="0" cy="0"/>
        </a:xfrm>
      </p:grpSpPr>
      <p:sp>
        <p:nvSpPr>
          <p:cNvPr id="1345" name="Google Shape;1345;p6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46" name="Google Shape;1346;p6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9" name="Shape 1369"/>
        <p:cNvGrpSpPr/>
        <p:nvPr/>
      </p:nvGrpSpPr>
      <p:grpSpPr>
        <a:xfrm>
          <a:off x="0" y="0"/>
          <a:ext cx="0" cy="0"/>
          <a:chOff x="0" y="0"/>
          <a:chExt cx="0" cy="0"/>
        </a:xfrm>
      </p:grpSpPr>
      <p:sp>
        <p:nvSpPr>
          <p:cNvPr id="1370" name="Google Shape;1370;p6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1" name="Google Shape;1371;p6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4" name="Shape 1384"/>
        <p:cNvGrpSpPr/>
        <p:nvPr/>
      </p:nvGrpSpPr>
      <p:grpSpPr>
        <a:xfrm>
          <a:off x="0" y="0"/>
          <a:ext cx="0" cy="0"/>
          <a:chOff x="0" y="0"/>
          <a:chExt cx="0" cy="0"/>
        </a:xfrm>
      </p:grpSpPr>
      <p:sp>
        <p:nvSpPr>
          <p:cNvPr id="1385" name="Google Shape;1385;p6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86" name="Google Shape;1386;p6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8" name="Shape 1398"/>
        <p:cNvGrpSpPr/>
        <p:nvPr/>
      </p:nvGrpSpPr>
      <p:grpSpPr>
        <a:xfrm>
          <a:off x="0" y="0"/>
          <a:ext cx="0" cy="0"/>
          <a:chOff x="0" y="0"/>
          <a:chExt cx="0" cy="0"/>
        </a:xfrm>
      </p:grpSpPr>
      <p:sp>
        <p:nvSpPr>
          <p:cNvPr id="1399" name="Google Shape;1399;p6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00" name="Google Shape;1400;p6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6" name="Google Shape;306;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rPr lang="en-US"/>
              <a:t>Vietnam’s weather varies in regions, it would not be the one-size-fits-all answer.</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1" name="Shape 1421"/>
        <p:cNvGrpSpPr/>
        <p:nvPr/>
      </p:nvGrpSpPr>
      <p:grpSpPr>
        <a:xfrm>
          <a:off x="0" y="0"/>
          <a:ext cx="0" cy="0"/>
          <a:chOff x="0" y="0"/>
          <a:chExt cx="0" cy="0"/>
        </a:xfrm>
      </p:grpSpPr>
      <p:sp>
        <p:nvSpPr>
          <p:cNvPr id="1422" name="Google Shape;1422;p7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23" name="Google Shape;1423;p7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orbel"/>
              <a:buNone/>
            </a:pPr>
            <a:r>
              <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8" name="Shape 1438"/>
        <p:cNvGrpSpPr/>
        <p:nvPr/>
      </p:nvGrpSpPr>
      <p:grpSpPr>
        <a:xfrm>
          <a:off x="0" y="0"/>
          <a:ext cx="0" cy="0"/>
          <a:chOff x="0" y="0"/>
          <a:chExt cx="0" cy="0"/>
        </a:xfrm>
      </p:grpSpPr>
      <p:sp>
        <p:nvSpPr>
          <p:cNvPr id="1439" name="Google Shape;1439;p7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40" name="Google Shape;1440;p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7" name="Google Shape;357;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7" name="Google Shape;377;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8" name="Google Shape;378;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type="blank">
  <p:cSld name="BLANK">
    <p:spTree>
      <p:nvGrpSpPr>
        <p:cNvPr id="16" name="Shape 16"/>
        <p:cNvGrpSpPr/>
        <p:nvPr/>
      </p:nvGrpSpPr>
      <p:grpSpPr>
        <a:xfrm>
          <a:off x="0" y="0"/>
          <a:ext cx="0" cy="0"/>
          <a:chOff x="0" y="0"/>
          <a:chExt cx="0" cy="0"/>
        </a:xfrm>
      </p:grpSpPr>
      <p:sp>
        <p:nvSpPr>
          <p:cNvPr id="17" name="Google Shape;17;p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 name="Google Shape;18;p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showMasterSp="0" type="objTx">
  <p:cSld name="OBJECT_WITH_CAPTION_TEXT">
    <p:spTree>
      <p:nvGrpSpPr>
        <p:cNvPr id="73" name="Shape 73"/>
        <p:cNvGrpSpPr/>
        <p:nvPr/>
      </p:nvGrpSpPr>
      <p:grpSpPr>
        <a:xfrm>
          <a:off x="0" y="0"/>
          <a:ext cx="0" cy="0"/>
          <a:chOff x="0" y="0"/>
          <a:chExt cx="0" cy="0"/>
        </a:xfrm>
      </p:grpSpPr>
      <p:sp>
        <p:nvSpPr>
          <p:cNvPr id="74" name="Google Shape;74;p1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1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76" name="Google Shape;76;p1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7" name="Google Shape;77;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showMasterSp="0" type="vertTx">
  <p:cSld name="VERTICAL_TEXT">
    <p:spTree>
      <p:nvGrpSpPr>
        <p:cNvPr id="80" name="Shape 80"/>
        <p:cNvGrpSpPr/>
        <p:nvPr/>
      </p:nvGrpSpPr>
      <p:grpSpPr>
        <a:xfrm>
          <a:off x="0" y="0"/>
          <a:ext cx="0" cy="0"/>
          <a:chOff x="0" y="0"/>
          <a:chExt cx="0" cy="0"/>
        </a:xfrm>
      </p:grpSpPr>
      <p:sp>
        <p:nvSpPr>
          <p:cNvPr id="81" name="Google Shape;81;p1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 name="Google Shape;82;p12"/>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 name="Google Shape;83;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showMasterSp="0" type="vertTitleAndTx">
  <p:cSld name="VERTICAL_TITLE_AND_VERTICAL_TEXT">
    <p:spTree>
      <p:nvGrpSpPr>
        <p:cNvPr id="86" name="Shape 86"/>
        <p:cNvGrpSpPr/>
        <p:nvPr/>
      </p:nvGrpSpPr>
      <p:grpSpPr>
        <a:xfrm>
          <a:off x="0" y="0"/>
          <a:ext cx="0" cy="0"/>
          <a:chOff x="0" y="0"/>
          <a:chExt cx="0" cy="0"/>
        </a:xfrm>
      </p:grpSpPr>
      <p:sp>
        <p:nvSpPr>
          <p:cNvPr id="87" name="Google Shape;87;p13"/>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 name="Google Shape;88;p13"/>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lank" showMasterSp="0">
  <p:cSld name="1_Blank">
    <p:spTree>
      <p:nvGrpSpPr>
        <p:cNvPr id="92" name="Shape 92"/>
        <p:cNvGrpSpPr/>
        <p:nvPr/>
      </p:nvGrpSpPr>
      <p:grpSpPr>
        <a:xfrm>
          <a:off x="0" y="0"/>
          <a:ext cx="0" cy="0"/>
          <a:chOff x="0" y="0"/>
          <a:chExt cx="0" cy="0"/>
        </a:xfrm>
      </p:grpSpPr>
      <p:sp>
        <p:nvSpPr>
          <p:cNvPr id="93" name="Google Shape;93;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94" name="Google Shape;94;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m" showMasterSp="0">
  <p:cSld name="Team">
    <p:spTree>
      <p:nvGrpSpPr>
        <p:cNvPr id="103" name="Shape 103"/>
        <p:cNvGrpSpPr/>
        <p:nvPr/>
      </p:nvGrpSpPr>
      <p:grpSpPr>
        <a:xfrm>
          <a:off x="0" y="0"/>
          <a:ext cx="0" cy="0"/>
          <a:chOff x="0" y="0"/>
          <a:chExt cx="0" cy="0"/>
        </a:xfrm>
      </p:grpSpPr>
      <p:sp>
        <p:nvSpPr>
          <p:cNvPr id="104" name="Google Shape;104;p16"/>
          <p:cNvSpPr/>
          <p:nvPr/>
        </p:nvSpPr>
        <p:spPr>
          <a:xfrm>
            <a:off x="0" y="0"/>
            <a:ext cx="12192000" cy="1150467"/>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Avenir"/>
              <a:ea typeface="Avenir"/>
              <a:cs typeface="Avenir"/>
              <a:sym typeface="Avenir"/>
            </a:endParaRPr>
          </a:p>
        </p:txBody>
      </p:sp>
      <p:sp>
        <p:nvSpPr>
          <p:cNvPr id="105" name="Google Shape;105;p16"/>
          <p:cNvSpPr txBox="1"/>
          <p:nvPr>
            <p:ph type="title"/>
          </p:nvPr>
        </p:nvSpPr>
        <p:spPr>
          <a:xfrm>
            <a:off x="1002983" y="194783"/>
            <a:ext cx="9421177" cy="769493"/>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lt1"/>
              </a:buClr>
              <a:buSzPts val="4400"/>
              <a:buFont typeface="Calibri"/>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6" name="Google Shape;106;p16"/>
          <p:cNvSpPr txBox="1"/>
          <p:nvPr>
            <p:ph idx="1" type="body"/>
          </p:nvPr>
        </p:nvSpPr>
        <p:spPr>
          <a:xfrm>
            <a:off x="931863" y="1695450"/>
            <a:ext cx="10328275" cy="4314825"/>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dk1"/>
              </a:buClr>
              <a:buSzPts val="2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 name="Google Shape;107;p16"/>
          <p:cNvSpPr txBox="1"/>
          <p:nvPr>
            <p:ph idx="11" type="ftr"/>
          </p:nvPr>
        </p:nvSpPr>
        <p:spPr>
          <a:xfrm>
            <a:off x="201168" y="6356350"/>
            <a:ext cx="4837176"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8" name="Google Shape;108;p16"/>
          <p:cNvSpPr txBox="1"/>
          <p:nvPr>
            <p:ph idx="10" type="dt"/>
          </p:nvPr>
        </p:nvSpPr>
        <p:spPr>
          <a:xfrm>
            <a:off x="7013448" y="6355080"/>
            <a:ext cx="4352544"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9" name="Google Shape;109;p16"/>
          <p:cNvSpPr txBox="1"/>
          <p:nvPr>
            <p:ph idx="12" type="sldNum"/>
          </p:nvPr>
        </p:nvSpPr>
        <p:spPr>
          <a:xfrm>
            <a:off x="11365992" y="6356350"/>
            <a:ext cx="630936"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50"/>
              <a:buFont typeface="Avenir"/>
              <a:buNone/>
              <a:defRPr b="0" i="0" sz="1050" u="none" cap="none" strike="noStrike">
                <a:solidFill>
                  <a:srgbClr val="000000"/>
                </a:solidFill>
                <a:latin typeface="Avenir"/>
                <a:ea typeface="Avenir"/>
                <a:cs typeface="Avenir"/>
                <a:sym typeface="Avenir"/>
              </a:defRPr>
            </a:lvl1pPr>
            <a:lvl2pPr indent="0" lvl="1" marL="0" marR="0" algn="r">
              <a:lnSpc>
                <a:spcPct val="100000"/>
              </a:lnSpc>
              <a:spcBef>
                <a:spcPts val="0"/>
              </a:spcBef>
              <a:spcAft>
                <a:spcPts val="0"/>
              </a:spcAft>
              <a:buClr>
                <a:srgbClr val="000000"/>
              </a:buClr>
              <a:buSzPts val="1050"/>
              <a:buFont typeface="Avenir"/>
              <a:buNone/>
              <a:defRPr b="0" i="0" sz="1050" u="none" cap="none" strike="noStrike">
                <a:solidFill>
                  <a:srgbClr val="000000"/>
                </a:solidFill>
                <a:latin typeface="Avenir"/>
                <a:ea typeface="Avenir"/>
                <a:cs typeface="Avenir"/>
                <a:sym typeface="Avenir"/>
              </a:defRPr>
            </a:lvl2pPr>
            <a:lvl3pPr indent="0" lvl="2" marL="0" marR="0" algn="r">
              <a:lnSpc>
                <a:spcPct val="100000"/>
              </a:lnSpc>
              <a:spcBef>
                <a:spcPts val="0"/>
              </a:spcBef>
              <a:spcAft>
                <a:spcPts val="0"/>
              </a:spcAft>
              <a:buClr>
                <a:srgbClr val="000000"/>
              </a:buClr>
              <a:buSzPts val="1050"/>
              <a:buFont typeface="Avenir"/>
              <a:buNone/>
              <a:defRPr b="0" i="0" sz="1050" u="none" cap="none" strike="noStrike">
                <a:solidFill>
                  <a:srgbClr val="000000"/>
                </a:solidFill>
                <a:latin typeface="Avenir"/>
                <a:ea typeface="Avenir"/>
                <a:cs typeface="Avenir"/>
                <a:sym typeface="Avenir"/>
              </a:defRPr>
            </a:lvl3pPr>
            <a:lvl4pPr indent="0" lvl="3" marL="0" marR="0" algn="r">
              <a:lnSpc>
                <a:spcPct val="100000"/>
              </a:lnSpc>
              <a:spcBef>
                <a:spcPts val="0"/>
              </a:spcBef>
              <a:spcAft>
                <a:spcPts val="0"/>
              </a:spcAft>
              <a:buClr>
                <a:srgbClr val="000000"/>
              </a:buClr>
              <a:buSzPts val="1050"/>
              <a:buFont typeface="Avenir"/>
              <a:buNone/>
              <a:defRPr b="0" i="0" sz="1050" u="none" cap="none" strike="noStrike">
                <a:solidFill>
                  <a:srgbClr val="000000"/>
                </a:solidFill>
                <a:latin typeface="Avenir"/>
                <a:ea typeface="Avenir"/>
                <a:cs typeface="Avenir"/>
                <a:sym typeface="Avenir"/>
              </a:defRPr>
            </a:lvl4pPr>
            <a:lvl5pPr indent="0" lvl="4" marL="0" marR="0" algn="r">
              <a:lnSpc>
                <a:spcPct val="100000"/>
              </a:lnSpc>
              <a:spcBef>
                <a:spcPts val="0"/>
              </a:spcBef>
              <a:spcAft>
                <a:spcPts val="0"/>
              </a:spcAft>
              <a:buClr>
                <a:srgbClr val="000000"/>
              </a:buClr>
              <a:buSzPts val="1050"/>
              <a:buFont typeface="Avenir"/>
              <a:buNone/>
              <a:defRPr b="0" i="0" sz="1050" u="none" cap="none" strike="noStrike">
                <a:solidFill>
                  <a:srgbClr val="000000"/>
                </a:solidFill>
                <a:latin typeface="Avenir"/>
                <a:ea typeface="Avenir"/>
                <a:cs typeface="Avenir"/>
                <a:sym typeface="Avenir"/>
              </a:defRPr>
            </a:lvl5pPr>
            <a:lvl6pPr indent="0" lvl="5" marL="0" marR="0" algn="r">
              <a:lnSpc>
                <a:spcPct val="100000"/>
              </a:lnSpc>
              <a:spcBef>
                <a:spcPts val="0"/>
              </a:spcBef>
              <a:spcAft>
                <a:spcPts val="0"/>
              </a:spcAft>
              <a:buClr>
                <a:srgbClr val="000000"/>
              </a:buClr>
              <a:buSzPts val="1050"/>
              <a:buFont typeface="Avenir"/>
              <a:buNone/>
              <a:defRPr b="0" i="0" sz="1050" u="none" cap="none" strike="noStrike">
                <a:solidFill>
                  <a:srgbClr val="000000"/>
                </a:solidFill>
                <a:latin typeface="Avenir"/>
                <a:ea typeface="Avenir"/>
                <a:cs typeface="Avenir"/>
                <a:sym typeface="Avenir"/>
              </a:defRPr>
            </a:lvl6pPr>
            <a:lvl7pPr indent="0" lvl="6" marL="0" marR="0" algn="r">
              <a:lnSpc>
                <a:spcPct val="100000"/>
              </a:lnSpc>
              <a:spcBef>
                <a:spcPts val="0"/>
              </a:spcBef>
              <a:spcAft>
                <a:spcPts val="0"/>
              </a:spcAft>
              <a:buClr>
                <a:srgbClr val="000000"/>
              </a:buClr>
              <a:buSzPts val="1050"/>
              <a:buFont typeface="Avenir"/>
              <a:buNone/>
              <a:defRPr b="0" i="0" sz="1050" u="none" cap="none" strike="noStrike">
                <a:solidFill>
                  <a:srgbClr val="000000"/>
                </a:solidFill>
                <a:latin typeface="Avenir"/>
                <a:ea typeface="Avenir"/>
                <a:cs typeface="Avenir"/>
                <a:sym typeface="Avenir"/>
              </a:defRPr>
            </a:lvl7pPr>
            <a:lvl8pPr indent="0" lvl="7" marL="0" marR="0" algn="r">
              <a:lnSpc>
                <a:spcPct val="100000"/>
              </a:lnSpc>
              <a:spcBef>
                <a:spcPts val="0"/>
              </a:spcBef>
              <a:spcAft>
                <a:spcPts val="0"/>
              </a:spcAft>
              <a:buClr>
                <a:srgbClr val="000000"/>
              </a:buClr>
              <a:buSzPts val="1050"/>
              <a:buFont typeface="Avenir"/>
              <a:buNone/>
              <a:defRPr b="0" i="0" sz="1050" u="none" cap="none" strike="noStrike">
                <a:solidFill>
                  <a:srgbClr val="000000"/>
                </a:solidFill>
                <a:latin typeface="Avenir"/>
                <a:ea typeface="Avenir"/>
                <a:cs typeface="Avenir"/>
                <a:sym typeface="Avenir"/>
              </a:defRPr>
            </a:lvl8pPr>
            <a:lvl9pPr indent="0" lvl="8" marL="0" marR="0" algn="r">
              <a:lnSpc>
                <a:spcPct val="100000"/>
              </a:lnSpc>
              <a:spcBef>
                <a:spcPts val="0"/>
              </a:spcBef>
              <a:spcAft>
                <a:spcPts val="0"/>
              </a:spcAft>
              <a:buClr>
                <a:srgbClr val="000000"/>
              </a:buClr>
              <a:buSzPts val="1050"/>
              <a:buFont typeface="Avenir"/>
              <a:buNone/>
              <a:defRPr b="0" i="0" sz="1050" u="none" cap="none" strike="noStrike">
                <a:solidFill>
                  <a:srgbClr val="000000"/>
                </a:solidFill>
                <a:latin typeface="Avenir"/>
                <a:ea typeface="Avenir"/>
                <a:cs typeface="Avenir"/>
                <a:sym typeface="Avenir"/>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spTree>
      <p:nvGrpSpPr>
        <p:cNvPr id="110" name="Shape 110"/>
        <p:cNvGrpSpPr/>
        <p:nvPr/>
      </p:nvGrpSpPr>
      <p:grpSpPr>
        <a:xfrm>
          <a:off x="0" y="0"/>
          <a:ext cx="0" cy="0"/>
          <a:chOff x="0" y="0"/>
          <a:chExt cx="0" cy="0"/>
        </a:xfrm>
      </p:grpSpPr>
      <p:sp>
        <p:nvSpPr>
          <p:cNvPr id="111" name="Google Shape;111;p1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2" name="Google Shape;112;p1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13" name="Google Shape;113;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5" name="Google Shape;115;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showMasterSp="0" type="obj">
  <p:cSld name="OBJECT">
    <p:spTree>
      <p:nvGrpSpPr>
        <p:cNvPr id="116" name="Shape 116"/>
        <p:cNvGrpSpPr/>
        <p:nvPr/>
      </p:nvGrpSpPr>
      <p:grpSpPr>
        <a:xfrm>
          <a:off x="0" y="0"/>
          <a:ext cx="0" cy="0"/>
          <a:chOff x="0" y="0"/>
          <a:chExt cx="0" cy="0"/>
        </a:xfrm>
      </p:grpSpPr>
      <p:sp>
        <p:nvSpPr>
          <p:cNvPr id="117" name="Google Shape;117;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8" name="Google Shape;118;p1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9" name="Google Shape;119;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1" name="Google Shape;121;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type="secHead">
  <p:cSld name="SECTION_HEADER">
    <p:spTree>
      <p:nvGrpSpPr>
        <p:cNvPr id="122" name="Shape 122"/>
        <p:cNvGrpSpPr/>
        <p:nvPr/>
      </p:nvGrpSpPr>
      <p:grpSpPr>
        <a:xfrm>
          <a:off x="0" y="0"/>
          <a:ext cx="0" cy="0"/>
          <a:chOff x="0" y="0"/>
          <a:chExt cx="0" cy="0"/>
        </a:xfrm>
      </p:grpSpPr>
      <p:sp>
        <p:nvSpPr>
          <p:cNvPr id="123" name="Google Shape;123;p19"/>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4" name="Google Shape;124;p19"/>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25" name="Google Shape;125;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7" name="Google Shape;127;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showMasterSp="0" type="twoObj">
  <p:cSld name="TWO_OBJECTS">
    <p:spTree>
      <p:nvGrpSpPr>
        <p:cNvPr id="128" name="Shape 128"/>
        <p:cNvGrpSpPr/>
        <p:nvPr/>
      </p:nvGrpSpPr>
      <p:grpSpPr>
        <a:xfrm>
          <a:off x="0" y="0"/>
          <a:ext cx="0" cy="0"/>
          <a:chOff x="0" y="0"/>
          <a:chExt cx="0" cy="0"/>
        </a:xfrm>
      </p:grpSpPr>
      <p:sp>
        <p:nvSpPr>
          <p:cNvPr id="129" name="Google Shape;129;p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0" name="Google Shape;130;p2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1" name="Google Shape;131;p2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2" name="Google Shape;132;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3" name="Google Shape;133;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4" name="Google Shape;134;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showMasterSp="0" type="twoTxTwoObj">
  <p:cSld name="TWO_OBJECTS_WITH_TEXT">
    <p:spTree>
      <p:nvGrpSpPr>
        <p:cNvPr id="135" name="Shape 135"/>
        <p:cNvGrpSpPr/>
        <p:nvPr/>
      </p:nvGrpSpPr>
      <p:grpSpPr>
        <a:xfrm>
          <a:off x="0" y="0"/>
          <a:ext cx="0" cy="0"/>
          <a:chOff x="0" y="0"/>
          <a:chExt cx="0" cy="0"/>
        </a:xfrm>
      </p:grpSpPr>
      <p:sp>
        <p:nvSpPr>
          <p:cNvPr id="136" name="Google Shape;136;p2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7" name="Google Shape;137;p21"/>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38" name="Google Shape;138;p21"/>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 name="Google Shape;139;p21"/>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40" name="Google Shape;140;p21"/>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 name="Google Shape;141;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2" name="Google Shape;142;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3" name="Google Shape;143;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spTree>
      <p:nvGrpSpPr>
        <p:cNvPr id="20" name="Shape 20"/>
        <p:cNvGrpSpPr/>
        <p:nvPr/>
      </p:nvGrpSpPr>
      <p:grpSpPr>
        <a:xfrm>
          <a:off x="0" y="0"/>
          <a:ext cx="0" cy="0"/>
          <a:chOff x="0" y="0"/>
          <a:chExt cx="0" cy="0"/>
        </a:xfrm>
      </p:grpSpPr>
      <p:sp>
        <p:nvSpPr>
          <p:cNvPr id="21" name="Google Shape;21;p3"/>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 name="Google Shape;22;p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3" name="Google Shape;23;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showMasterSp="0" type="titleOnly">
  <p:cSld name="TITLE_ONLY">
    <p:spTree>
      <p:nvGrpSpPr>
        <p:cNvPr id="144" name="Shape 144"/>
        <p:cNvGrpSpPr/>
        <p:nvPr/>
      </p:nvGrpSpPr>
      <p:grpSpPr>
        <a:xfrm>
          <a:off x="0" y="0"/>
          <a:ext cx="0" cy="0"/>
          <a:chOff x="0" y="0"/>
          <a:chExt cx="0" cy="0"/>
        </a:xfrm>
      </p:grpSpPr>
      <p:sp>
        <p:nvSpPr>
          <p:cNvPr id="145" name="Google Shape;145;p2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6" name="Google Shape;146;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7" name="Google Shape;147;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8" name="Google Shape;148;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type="blank">
  <p:cSld name="BLANK">
    <p:spTree>
      <p:nvGrpSpPr>
        <p:cNvPr id="149" name="Shape 149"/>
        <p:cNvGrpSpPr/>
        <p:nvPr/>
      </p:nvGrpSpPr>
      <p:grpSpPr>
        <a:xfrm>
          <a:off x="0" y="0"/>
          <a:ext cx="0" cy="0"/>
          <a:chOff x="0" y="0"/>
          <a:chExt cx="0" cy="0"/>
        </a:xfrm>
      </p:grpSpPr>
      <p:sp>
        <p:nvSpPr>
          <p:cNvPr id="150" name="Google Shape;150;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1" name="Google Shape;151;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2" name="Google Shape;152;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showMasterSp="0" type="objTx">
  <p:cSld name="OBJECT_WITH_CAPTION_TEXT">
    <p:spTree>
      <p:nvGrpSpPr>
        <p:cNvPr id="153" name="Shape 153"/>
        <p:cNvGrpSpPr/>
        <p:nvPr/>
      </p:nvGrpSpPr>
      <p:grpSpPr>
        <a:xfrm>
          <a:off x="0" y="0"/>
          <a:ext cx="0" cy="0"/>
          <a:chOff x="0" y="0"/>
          <a:chExt cx="0" cy="0"/>
        </a:xfrm>
      </p:grpSpPr>
      <p:sp>
        <p:nvSpPr>
          <p:cNvPr id="154" name="Google Shape;154;p2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5" name="Google Shape;155;p24"/>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56" name="Google Shape;156;p24"/>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57" name="Google Shape;157;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8" name="Google Shape;158;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9" name="Google Shape;159;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showMasterSp="0" type="picTx">
  <p:cSld name="PICTURE_WITH_CAPTION_TEXT">
    <p:spTree>
      <p:nvGrpSpPr>
        <p:cNvPr id="160" name="Shape 160"/>
        <p:cNvGrpSpPr/>
        <p:nvPr/>
      </p:nvGrpSpPr>
      <p:grpSpPr>
        <a:xfrm>
          <a:off x="0" y="0"/>
          <a:ext cx="0" cy="0"/>
          <a:chOff x="0" y="0"/>
          <a:chExt cx="0" cy="0"/>
        </a:xfrm>
      </p:grpSpPr>
      <p:sp>
        <p:nvSpPr>
          <p:cNvPr id="161" name="Google Shape;161;p2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2" name="Google Shape;162;p25"/>
          <p:cNvSpPr/>
          <p:nvPr>
            <p:ph idx="2" type="pic"/>
          </p:nvPr>
        </p:nvSpPr>
        <p:spPr>
          <a:xfrm>
            <a:off x="5183188" y="987425"/>
            <a:ext cx="6172200" cy="4873625"/>
          </a:xfrm>
          <a:prstGeom prst="rect">
            <a:avLst/>
          </a:prstGeom>
          <a:noFill/>
          <a:ln>
            <a:noFill/>
          </a:ln>
        </p:spPr>
      </p:sp>
      <p:sp>
        <p:nvSpPr>
          <p:cNvPr id="163" name="Google Shape;163;p25"/>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64" name="Google Shape;164;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5" name="Google Shape;165;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6" name="Google Shape;166;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showMasterSp="0" type="vertTx">
  <p:cSld name="VERTICAL_TEXT">
    <p:spTree>
      <p:nvGrpSpPr>
        <p:cNvPr id="167" name="Shape 167"/>
        <p:cNvGrpSpPr/>
        <p:nvPr/>
      </p:nvGrpSpPr>
      <p:grpSpPr>
        <a:xfrm>
          <a:off x="0" y="0"/>
          <a:ext cx="0" cy="0"/>
          <a:chOff x="0" y="0"/>
          <a:chExt cx="0" cy="0"/>
        </a:xfrm>
      </p:grpSpPr>
      <p:sp>
        <p:nvSpPr>
          <p:cNvPr id="168" name="Google Shape;168;p2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9" name="Google Shape;169;p26"/>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 name="Google Shape;170;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1" name="Google Shape;171;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2" name="Google Shape;172;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showMasterSp="0" type="vertTitleAndTx">
  <p:cSld name="VERTICAL_TITLE_AND_VERTICAL_TEXT">
    <p:spTree>
      <p:nvGrpSpPr>
        <p:cNvPr id="173" name="Shape 173"/>
        <p:cNvGrpSpPr/>
        <p:nvPr/>
      </p:nvGrpSpPr>
      <p:grpSpPr>
        <a:xfrm>
          <a:off x="0" y="0"/>
          <a:ext cx="0" cy="0"/>
          <a:chOff x="0" y="0"/>
          <a:chExt cx="0" cy="0"/>
        </a:xfrm>
      </p:grpSpPr>
      <p:sp>
        <p:nvSpPr>
          <p:cNvPr id="174" name="Google Shape;174;p27"/>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5" name="Google Shape;175;p27"/>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6" name="Google Shape;176;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7" name="Google Shape;177;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8" name="Google Shape;178;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m" showMasterSp="0">
  <p:cSld name="Team">
    <p:spTree>
      <p:nvGrpSpPr>
        <p:cNvPr id="26" name="Shape 26"/>
        <p:cNvGrpSpPr/>
        <p:nvPr/>
      </p:nvGrpSpPr>
      <p:grpSpPr>
        <a:xfrm>
          <a:off x="0" y="0"/>
          <a:ext cx="0" cy="0"/>
          <a:chOff x="0" y="0"/>
          <a:chExt cx="0" cy="0"/>
        </a:xfrm>
      </p:grpSpPr>
      <p:sp>
        <p:nvSpPr>
          <p:cNvPr id="27" name="Google Shape;27;p4"/>
          <p:cNvSpPr/>
          <p:nvPr/>
        </p:nvSpPr>
        <p:spPr>
          <a:xfrm>
            <a:off x="0" y="0"/>
            <a:ext cx="12192000" cy="1150467"/>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Avenir"/>
              <a:ea typeface="Avenir"/>
              <a:cs typeface="Avenir"/>
              <a:sym typeface="Avenir"/>
            </a:endParaRPr>
          </a:p>
        </p:txBody>
      </p:sp>
      <p:sp>
        <p:nvSpPr>
          <p:cNvPr id="28" name="Google Shape;28;p4"/>
          <p:cNvSpPr txBox="1"/>
          <p:nvPr>
            <p:ph type="title"/>
          </p:nvPr>
        </p:nvSpPr>
        <p:spPr>
          <a:xfrm>
            <a:off x="1002983" y="194783"/>
            <a:ext cx="9421177" cy="769493"/>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lt1"/>
              </a:buClr>
              <a:buSzPts val="4400"/>
              <a:buFont typeface="Calibri"/>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4"/>
          <p:cNvSpPr txBox="1"/>
          <p:nvPr>
            <p:ph idx="1" type="body"/>
          </p:nvPr>
        </p:nvSpPr>
        <p:spPr>
          <a:xfrm>
            <a:off x="931863" y="1695450"/>
            <a:ext cx="10328275" cy="4314825"/>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dk1"/>
              </a:buClr>
              <a:buSzPts val="2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4"/>
          <p:cNvSpPr txBox="1"/>
          <p:nvPr>
            <p:ph idx="11" type="ftr"/>
          </p:nvPr>
        </p:nvSpPr>
        <p:spPr>
          <a:xfrm>
            <a:off x="201168" y="6356350"/>
            <a:ext cx="4837176"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4"/>
          <p:cNvSpPr txBox="1"/>
          <p:nvPr>
            <p:ph idx="10" type="dt"/>
          </p:nvPr>
        </p:nvSpPr>
        <p:spPr>
          <a:xfrm>
            <a:off x="7013448" y="6355080"/>
            <a:ext cx="4352544"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4"/>
          <p:cNvSpPr txBox="1"/>
          <p:nvPr>
            <p:ph idx="12" type="sldNum"/>
          </p:nvPr>
        </p:nvSpPr>
        <p:spPr>
          <a:xfrm>
            <a:off x="11365992" y="6356350"/>
            <a:ext cx="630936"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50"/>
              <a:buFont typeface="Avenir"/>
              <a:buNone/>
              <a:defRPr b="0" i="0" sz="1050" u="none" cap="none" strike="noStrike">
                <a:solidFill>
                  <a:srgbClr val="000000"/>
                </a:solidFill>
                <a:latin typeface="Avenir"/>
                <a:ea typeface="Avenir"/>
                <a:cs typeface="Avenir"/>
                <a:sym typeface="Avenir"/>
              </a:defRPr>
            </a:lvl1pPr>
            <a:lvl2pPr indent="0" lvl="1" marL="0" marR="0" algn="r">
              <a:lnSpc>
                <a:spcPct val="100000"/>
              </a:lnSpc>
              <a:spcBef>
                <a:spcPts val="0"/>
              </a:spcBef>
              <a:spcAft>
                <a:spcPts val="0"/>
              </a:spcAft>
              <a:buClr>
                <a:srgbClr val="000000"/>
              </a:buClr>
              <a:buSzPts val="1050"/>
              <a:buFont typeface="Avenir"/>
              <a:buNone/>
              <a:defRPr b="0" i="0" sz="1050" u="none" cap="none" strike="noStrike">
                <a:solidFill>
                  <a:srgbClr val="000000"/>
                </a:solidFill>
                <a:latin typeface="Avenir"/>
                <a:ea typeface="Avenir"/>
                <a:cs typeface="Avenir"/>
                <a:sym typeface="Avenir"/>
              </a:defRPr>
            </a:lvl2pPr>
            <a:lvl3pPr indent="0" lvl="2" marL="0" marR="0" algn="r">
              <a:lnSpc>
                <a:spcPct val="100000"/>
              </a:lnSpc>
              <a:spcBef>
                <a:spcPts val="0"/>
              </a:spcBef>
              <a:spcAft>
                <a:spcPts val="0"/>
              </a:spcAft>
              <a:buClr>
                <a:srgbClr val="000000"/>
              </a:buClr>
              <a:buSzPts val="1050"/>
              <a:buFont typeface="Avenir"/>
              <a:buNone/>
              <a:defRPr b="0" i="0" sz="1050" u="none" cap="none" strike="noStrike">
                <a:solidFill>
                  <a:srgbClr val="000000"/>
                </a:solidFill>
                <a:latin typeface="Avenir"/>
                <a:ea typeface="Avenir"/>
                <a:cs typeface="Avenir"/>
                <a:sym typeface="Avenir"/>
              </a:defRPr>
            </a:lvl3pPr>
            <a:lvl4pPr indent="0" lvl="3" marL="0" marR="0" algn="r">
              <a:lnSpc>
                <a:spcPct val="100000"/>
              </a:lnSpc>
              <a:spcBef>
                <a:spcPts val="0"/>
              </a:spcBef>
              <a:spcAft>
                <a:spcPts val="0"/>
              </a:spcAft>
              <a:buClr>
                <a:srgbClr val="000000"/>
              </a:buClr>
              <a:buSzPts val="1050"/>
              <a:buFont typeface="Avenir"/>
              <a:buNone/>
              <a:defRPr b="0" i="0" sz="1050" u="none" cap="none" strike="noStrike">
                <a:solidFill>
                  <a:srgbClr val="000000"/>
                </a:solidFill>
                <a:latin typeface="Avenir"/>
                <a:ea typeface="Avenir"/>
                <a:cs typeface="Avenir"/>
                <a:sym typeface="Avenir"/>
              </a:defRPr>
            </a:lvl4pPr>
            <a:lvl5pPr indent="0" lvl="4" marL="0" marR="0" algn="r">
              <a:lnSpc>
                <a:spcPct val="100000"/>
              </a:lnSpc>
              <a:spcBef>
                <a:spcPts val="0"/>
              </a:spcBef>
              <a:spcAft>
                <a:spcPts val="0"/>
              </a:spcAft>
              <a:buClr>
                <a:srgbClr val="000000"/>
              </a:buClr>
              <a:buSzPts val="1050"/>
              <a:buFont typeface="Avenir"/>
              <a:buNone/>
              <a:defRPr b="0" i="0" sz="1050" u="none" cap="none" strike="noStrike">
                <a:solidFill>
                  <a:srgbClr val="000000"/>
                </a:solidFill>
                <a:latin typeface="Avenir"/>
                <a:ea typeface="Avenir"/>
                <a:cs typeface="Avenir"/>
                <a:sym typeface="Avenir"/>
              </a:defRPr>
            </a:lvl5pPr>
            <a:lvl6pPr indent="0" lvl="5" marL="0" marR="0" algn="r">
              <a:lnSpc>
                <a:spcPct val="100000"/>
              </a:lnSpc>
              <a:spcBef>
                <a:spcPts val="0"/>
              </a:spcBef>
              <a:spcAft>
                <a:spcPts val="0"/>
              </a:spcAft>
              <a:buClr>
                <a:srgbClr val="000000"/>
              </a:buClr>
              <a:buSzPts val="1050"/>
              <a:buFont typeface="Avenir"/>
              <a:buNone/>
              <a:defRPr b="0" i="0" sz="1050" u="none" cap="none" strike="noStrike">
                <a:solidFill>
                  <a:srgbClr val="000000"/>
                </a:solidFill>
                <a:latin typeface="Avenir"/>
                <a:ea typeface="Avenir"/>
                <a:cs typeface="Avenir"/>
                <a:sym typeface="Avenir"/>
              </a:defRPr>
            </a:lvl6pPr>
            <a:lvl7pPr indent="0" lvl="6" marL="0" marR="0" algn="r">
              <a:lnSpc>
                <a:spcPct val="100000"/>
              </a:lnSpc>
              <a:spcBef>
                <a:spcPts val="0"/>
              </a:spcBef>
              <a:spcAft>
                <a:spcPts val="0"/>
              </a:spcAft>
              <a:buClr>
                <a:srgbClr val="000000"/>
              </a:buClr>
              <a:buSzPts val="1050"/>
              <a:buFont typeface="Avenir"/>
              <a:buNone/>
              <a:defRPr b="0" i="0" sz="1050" u="none" cap="none" strike="noStrike">
                <a:solidFill>
                  <a:srgbClr val="000000"/>
                </a:solidFill>
                <a:latin typeface="Avenir"/>
                <a:ea typeface="Avenir"/>
                <a:cs typeface="Avenir"/>
                <a:sym typeface="Avenir"/>
              </a:defRPr>
            </a:lvl7pPr>
            <a:lvl8pPr indent="0" lvl="7" marL="0" marR="0" algn="r">
              <a:lnSpc>
                <a:spcPct val="100000"/>
              </a:lnSpc>
              <a:spcBef>
                <a:spcPts val="0"/>
              </a:spcBef>
              <a:spcAft>
                <a:spcPts val="0"/>
              </a:spcAft>
              <a:buClr>
                <a:srgbClr val="000000"/>
              </a:buClr>
              <a:buSzPts val="1050"/>
              <a:buFont typeface="Avenir"/>
              <a:buNone/>
              <a:defRPr b="0" i="0" sz="1050" u="none" cap="none" strike="noStrike">
                <a:solidFill>
                  <a:srgbClr val="000000"/>
                </a:solidFill>
                <a:latin typeface="Avenir"/>
                <a:ea typeface="Avenir"/>
                <a:cs typeface="Avenir"/>
                <a:sym typeface="Avenir"/>
              </a:defRPr>
            </a:lvl8pPr>
            <a:lvl9pPr indent="0" lvl="8" marL="0" marR="0" algn="r">
              <a:lnSpc>
                <a:spcPct val="100000"/>
              </a:lnSpc>
              <a:spcBef>
                <a:spcPts val="0"/>
              </a:spcBef>
              <a:spcAft>
                <a:spcPts val="0"/>
              </a:spcAft>
              <a:buClr>
                <a:srgbClr val="000000"/>
              </a:buClr>
              <a:buSzPts val="1050"/>
              <a:buFont typeface="Avenir"/>
              <a:buNone/>
              <a:defRPr b="0" i="0" sz="1050" u="none" cap="none" strike="noStrike">
                <a:solidFill>
                  <a:srgbClr val="000000"/>
                </a:solidFill>
                <a:latin typeface="Avenir"/>
                <a:ea typeface="Avenir"/>
                <a:cs typeface="Avenir"/>
                <a:sym typeface="Avenir"/>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showMasterSp="0" type="picTx">
  <p:cSld name="PICTURE_WITH_CAPTION_TEXT">
    <p:spTree>
      <p:nvGrpSpPr>
        <p:cNvPr id="33" name="Shape 33"/>
        <p:cNvGrpSpPr/>
        <p:nvPr/>
      </p:nvGrpSpPr>
      <p:grpSpPr>
        <a:xfrm>
          <a:off x="0" y="0"/>
          <a:ext cx="0" cy="0"/>
          <a:chOff x="0" y="0"/>
          <a:chExt cx="0" cy="0"/>
        </a:xfrm>
      </p:grpSpPr>
      <p:sp>
        <p:nvSpPr>
          <p:cNvPr id="34" name="Google Shape;34;p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5"/>
          <p:cNvSpPr/>
          <p:nvPr>
            <p:ph idx="2" type="pic"/>
          </p:nvPr>
        </p:nvSpPr>
        <p:spPr>
          <a:xfrm>
            <a:off x="5183188" y="987425"/>
            <a:ext cx="6172200" cy="4873625"/>
          </a:xfrm>
          <a:prstGeom prst="rect">
            <a:avLst/>
          </a:prstGeom>
          <a:noFill/>
          <a:ln>
            <a:noFill/>
          </a:ln>
        </p:spPr>
      </p:sp>
      <p:sp>
        <p:nvSpPr>
          <p:cNvPr id="36" name="Google Shape;36;p5"/>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37" name="Google Shape;37;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showMasterSp="0" type="obj">
  <p:cSld name="OBJECT">
    <p:spTree>
      <p:nvGrpSpPr>
        <p:cNvPr id="40" name="Shape 40"/>
        <p:cNvGrpSpPr/>
        <p:nvPr/>
      </p:nvGrpSpPr>
      <p:grpSpPr>
        <a:xfrm>
          <a:off x="0" y="0"/>
          <a:ext cx="0" cy="0"/>
          <a:chOff x="0" y="0"/>
          <a:chExt cx="0" cy="0"/>
        </a:xfrm>
      </p:grpSpPr>
      <p:sp>
        <p:nvSpPr>
          <p:cNvPr id="41" name="Google Shape;41;p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type="secHead">
  <p:cSld name="SECTION_HEADER">
    <p:spTree>
      <p:nvGrpSpPr>
        <p:cNvPr id="46" name="Shape 46"/>
        <p:cNvGrpSpPr/>
        <p:nvPr/>
      </p:nvGrpSpPr>
      <p:grpSpPr>
        <a:xfrm>
          <a:off x="0" y="0"/>
          <a:ext cx="0" cy="0"/>
          <a:chOff x="0" y="0"/>
          <a:chExt cx="0" cy="0"/>
        </a:xfrm>
      </p:grpSpPr>
      <p:sp>
        <p:nvSpPr>
          <p:cNvPr id="47" name="Google Shape;47;p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 name="Google Shape;48;p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9" name="Google Shape;49;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showMasterSp="0" type="twoObj">
  <p:cSld name="TWO_OBJECTS">
    <p:spTree>
      <p:nvGrpSpPr>
        <p:cNvPr id="52" name="Shape 52"/>
        <p:cNvGrpSpPr/>
        <p:nvPr/>
      </p:nvGrpSpPr>
      <p:grpSpPr>
        <a:xfrm>
          <a:off x="0" y="0"/>
          <a:ext cx="0" cy="0"/>
          <a:chOff x="0" y="0"/>
          <a:chExt cx="0" cy="0"/>
        </a:xfrm>
      </p:grpSpPr>
      <p:sp>
        <p:nvSpPr>
          <p:cNvPr id="53" name="Google Shape;53;p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4" name="Google Shape;54;p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 name="Google Shape;55;p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 name="Google Shape;56;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showMasterSp="0" type="twoTxTwoObj">
  <p:cSld name="TWO_OBJECTS_WITH_TEXT">
    <p:spTree>
      <p:nvGrpSpPr>
        <p:cNvPr id="59" name="Shape 59"/>
        <p:cNvGrpSpPr/>
        <p:nvPr/>
      </p:nvGrpSpPr>
      <p:grpSpPr>
        <a:xfrm>
          <a:off x="0" y="0"/>
          <a:ext cx="0" cy="0"/>
          <a:chOff x="0" y="0"/>
          <a:chExt cx="0" cy="0"/>
        </a:xfrm>
      </p:grpSpPr>
      <p:sp>
        <p:nvSpPr>
          <p:cNvPr id="60" name="Google Shape;60;p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 name="Google Shape;61;p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2" name="Google Shape;62;p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 name="Google Shape;63;p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4" name="Google Shape;64;p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 name="Google Shape;65;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showMasterSp="0" type="titleOnly">
  <p:cSld name="TITLE_ONLY">
    <p:spTree>
      <p:nvGrpSpPr>
        <p:cNvPr id="68" name="Shape 68"/>
        <p:cNvGrpSpPr/>
        <p:nvPr/>
      </p:nvGrpSpPr>
      <p:grpSpPr>
        <a:xfrm>
          <a:off x="0" y="0"/>
          <a:ext cx="0" cy="0"/>
          <a:chOff x="0" y="0"/>
          <a:chExt cx="0" cy="0"/>
        </a:xfrm>
      </p:grpSpPr>
      <p:sp>
        <p:nvSpPr>
          <p:cNvPr id="69" name="Google Shape;69;p1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4.xml"/><Relationship Id="rId10" Type="http://schemas.openxmlformats.org/officeDocument/2006/relationships/slideLayout" Target="../slideLayouts/slideLayout23.xml"/><Relationship Id="rId13" Type="http://schemas.openxmlformats.org/officeDocument/2006/relationships/theme" Target="../theme/theme3.xml"/><Relationship Id="rId12" Type="http://schemas.openxmlformats.org/officeDocument/2006/relationships/slideLayout" Target="../slideLayouts/slideLayout25.xml"/><Relationship Id="rId1" Type="http://schemas.openxmlformats.org/officeDocument/2006/relationships/slideLayout" Target="../slideLayouts/slideLayout14.xml"/><Relationship Id="rId2" Type="http://schemas.openxmlformats.org/officeDocument/2006/relationships/slideLayout" Target="../slideLayouts/slideLayout15.xml"/><Relationship Id="rId3" Type="http://schemas.openxmlformats.org/officeDocument/2006/relationships/slideLayout" Target="../slideLayouts/slideLayout16.xml"/><Relationship Id="rId4" Type="http://schemas.openxmlformats.org/officeDocument/2006/relationships/slideLayout" Target="../slideLayouts/slideLayout17.xml"/><Relationship Id="rId9" Type="http://schemas.openxmlformats.org/officeDocument/2006/relationships/slideLayout" Target="../slideLayouts/slideLayout22.xml"/><Relationship Id="rId5" Type="http://schemas.openxmlformats.org/officeDocument/2006/relationships/slideLayout" Target="../slideLayouts/slideLayout18.xml"/><Relationship Id="rId6" Type="http://schemas.openxmlformats.org/officeDocument/2006/relationships/slideLayout" Target="../slideLayouts/slideLayout19.xml"/><Relationship Id="rId7" Type="http://schemas.openxmlformats.org/officeDocument/2006/relationships/slideLayout" Target="../slideLayouts/slideLayout20.xml"/><Relationship Id="rId8"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5" name="Google Shape;15;p1"/>
          <p:cNvSpPr/>
          <p:nvPr/>
        </p:nvSpPr>
        <p:spPr>
          <a:xfrm>
            <a:off x="0" y="6629400"/>
            <a:ext cx="1499616" cy="228600"/>
          </a:xfrm>
          <a:prstGeom prst="rect">
            <a:avLst/>
          </a:prstGeom>
          <a:gradFill>
            <a:gsLst>
              <a:gs pos="0">
                <a:srgbClr val="E5EFF8"/>
              </a:gs>
              <a:gs pos="100000">
                <a:srgbClr val="E5EFF8"/>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mc:AlternateContent>
    <mc:Choice Requires="p14">
      <p:transition spd="slow" p14:dur="700">
        <p:fade/>
      </p:transition>
    </mc:Choice>
    <mc:Fallback>
      <p:transition spd="slow">
        <p:fade/>
      </p:transition>
    </mc:Fallback>
  </mc:AlternateConten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6" name="Shape 96"/>
        <p:cNvGrpSpPr/>
        <p:nvPr/>
      </p:nvGrpSpPr>
      <p:grpSpPr>
        <a:xfrm>
          <a:off x="0" y="0"/>
          <a:ext cx="0" cy="0"/>
          <a:chOff x="0" y="0"/>
          <a:chExt cx="0" cy="0"/>
        </a:xfrm>
      </p:grpSpPr>
      <p:sp>
        <p:nvSpPr>
          <p:cNvPr id="97" name="Google Shape;97;p1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98" name="Google Shape;98;p1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9" name="Google Shape;99;p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0" name="Google Shape;100;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1" name="Google Shape;101;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02" name="Google Shape;102;p15"/>
          <p:cNvSpPr/>
          <p:nvPr/>
        </p:nvSpPr>
        <p:spPr>
          <a:xfrm>
            <a:off x="0" y="6629400"/>
            <a:ext cx="1499616" cy="228600"/>
          </a:xfrm>
          <a:prstGeom prst="rect">
            <a:avLst/>
          </a:prstGeom>
          <a:gradFill>
            <a:gsLst>
              <a:gs pos="0">
                <a:srgbClr val="E2E8F6"/>
              </a:gs>
              <a:gs pos="100000">
                <a:srgbClr val="E2E8F6"/>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mc:Choice Requires="p14">
      <p:transition spd="slow" p14:dur="700">
        <p:fade/>
      </p:transition>
    </mc:Choice>
    <mc:Fallback>
      <p:transition spd="slow">
        <p:fade/>
      </p:transition>
    </mc:Fallback>
  </mc:AlternateConten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6.jpg"/><Relationship Id="rId4" Type="http://schemas.openxmlformats.org/officeDocument/2006/relationships/image" Target="../media/image14.png"/><Relationship Id="rId5" Type="http://schemas.openxmlformats.org/officeDocument/2006/relationships/image" Target="../media/image2.png"/><Relationship Id="rId6" Type="http://schemas.openxmlformats.org/officeDocument/2006/relationships/image" Target="../media/image1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88.jpg"/><Relationship Id="rId4" Type="http://schemas.openxmlformats.org/officeDocument/2006/relationships/image" Target="../media/image41.png"/><Relationship Id="rId5" Type="http://schemas.openxmlformats.org/officeDocument/2006/relationships/image" Target="../media/image2.png"/><Relationship Id="rId6" Type="http://schemas.openxmlformats.org/officeDocument/2006/relationships/hyperlink" Target="about:blank" TargetMode="External"/><Relationship Id="rId7" Type="http://schemas.openxmlformats.org/officeDocument/2006/relationships/slide" Target="/ppt/slides/slid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48.jpg"/><Relationship Id="rId4" Type="http://schemas.openxmlformats.org/officeDocument/2006/relationships/hyperlink" Target="about:blank" TargetMode="External"/><Relationship Id="rId5" Type="http://schemas.openxmlformats.org/officeDocument/2006/relationships/slide" Target="/ppt/slides/slide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58.png"/><Relationship Id="rId4" Type="http://schemas.openxmlformats.org/officeDocument/2006/relationships/hyperlink" Target="about:blank" TargetMode="External"/><Relationship Id="rId5" Type="http://schemas.openxmlformats.org/officeDocument/2006/relationships/slide" Target="/ppt/slides/slid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52.jpg"/><Relationship Id="rId4" Type="http://schemas.openxmlformats.org/officeDocument/2006/relationships/image" Target="../media/image46.jpg"/><Relationship Id="rId9" Type="http://schemas.openxmlformats.org/officeDocument/2006/relationships/slide" Target="/ppt/slides/slide2.xml"/><Relationship Id="rId5" Type="http://schemas.openxmlformats.org/officeDocument/2006/relationships/image" Target="../media/image50.jpg"/><Relationship Id="rId6" Type="http://schemas.openxmlformats.org/officeDocument/2006/relationships/image" Target="../media/image47.png"/><Relationship Id="rId7" Type="http://schemas.openxmlformats.org/officeDocument/2006/relationships/image" Target="../media/image55.jpg"/><Relationship Id="rId8" Type="http://schemas.openxmlformats.org/officeDocument/2006/relationships/hyperlink" Target="about:blank"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47.png"/><Relationship Id="rId4" Type="http://schemas.openxmlformats.org/officeDocument/2006/relationships/image" Target="../media/image42.jpg"/><Relationship Id="rId5" Type="http://schemas.openxmlformats.org/officeDocument/2006/relationships/image" Target="../media/image45.jpg"/><Relationship Id="rId6" Type="http://schemas.openxmlformats.org/officeDocument/2006/relationships/image" Target="../media/image83.png"/><Relationship Id="rId7" Type="http://schemas.openxmlformats.org/officeDocument/2006/relationships/hyperlink" Target="about:blank" TargetMode="External"/><Relationship Id="rId8" Type="http://schemas.openxmlformats.org/officeDocument/2006/relationships/slide" Target="/ppt/slides/slide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53.jpg"/><Relationship Id="rId4" Type="http://schemas.openxmlformats.org/officeDocument/2006/relationships/image" Target="../media/image44.jpg"/><Relationship Id="rId5" Type="http://schemas.openxmlformats.org/officeDocument/2006/relationships/image" Target="../media/image54.jpg"/><Relationship Id="rId6" Type="http://schemas.openxmlformats.org/officeDocument/2006/relationships/image" Target="../media/image47.png"/><Relationship Id="rId7" Type="http://schemas.openxmlformats.org/officeDocument/2006/relationships/hyperlink" Target="about:blank" TargetMode="External"/><Relationship Id="rId8" Type="http://schemas.openxmlformats.org/officeDocument/2006/relationships/slide" Target="/ppt/slides/slide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47.png"/><Relationship Id="rId4" Type="http://schemas.openxmlformats.org/officeDocument/2006/relationships/image" Target="../media/image56.jpg"/><Relationship Id="rId9" Type="http://schemas.openxmlformats.org/officeDocument/2006/relationships/slide" Target="/ppt/slides/slide2.xml"/><Relationship Id="rId5" Type="http://schemas.openxmlformats.org/officeDocument/2006/relationships/image" Target="../media/image57.jpg"/><Relationship Id="rId6" Type="http://schemas.openxmlformats.org/officeDocument/2006/relationships/image" Target="../media/image64.jpg"/><Relationship Id="rId7" Type="http://schemas.openxmlformats.org/officeDocument/2006/relationships/image" Target="../media/image60.jpg"/><Relationship Id="rId8" Type="http://schemas.openxmlformats.org/officeDocument/2006/relationships/hyperlink" Target="about:blank"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47.png"/><Relationship Id="rId4" Type="http://schemas.openxmlformats.org/officeDocument/2006/relationships/image" Target="../media/image65.jpg"/><Relationship Id="rId9" Type="http://schemas.openxmlformats.org/officeDocument/2006/relationships/slide" Target="/ppt/slides/slide2.xml"/><Relationship Id="rId5" Type="http://schemas.openxmlformats.org/officeDocument/2006/relationships/image" Target="../media/image59.jpg"/><Relationship Id="rId6" Type="http://schemas.openxmlformats.org/officeDocument/2006/relationships/image" Target="../media/image62.jpg"/><Relationship Id="rId7" Type="http://schemas.openxmlformats.org/officeDocument/2006/relationships/image" Target="../media/image66.jpg"/><Relationship Id="rId8" Type="http://schemas.openxmlformats.org/officeDocument/2006/relationships/hyperlink" Target="about:blank"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82.jpg"/><Relationship Id="rId4" Type="http://schemas.openxmlformats.org/officeDocument/2006/relationships/image" Target="../media/image75.jpg"/><Relationship Id="rId5" Type="http://schemas.openxmlformats.org/officeDocument/2006/relationships/image" Target="../media/image63.jpg"/><Relationship Id="rId6" Type="http://schemas.openxmlformats.org/officeDocument/2006/relationships/image" Target="../media/image47.png"/><Relationship Id="rId7" Type="http://schemas.openxmlformats.org/officeDocument/2006/relationships/hyperlink" Target="about:blank" TargetMode="External"/><Relationship Id="rId8" Type="http://schemas.openxmlformats.org/officeDocument/2006/relationships/slide" Target="/ppt/slides/slide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73.png"/><Relationship Id="rId4" Type="http://schemas.openxmlformats.org/officeDocument/2006/relationships/image" Target="../media/image61.jpg"/><Relationship Id="rId5" Type="http://schemas.openxmlformats.org/officeDocument/2006/relationships/image" Target="../media/image47.png"/><Relationship Id="rId6" Type="http://schemas.openxmlformats.org/officeDocument/2006/relationships/image" Target="../media/image67.jpg"/><Relationship Id="rId7" Type="http://schemas.openxmlformats.org/officeDocument/2006/relationships/hyperlink" Target="about:blank" TargetMode="External"/><Relationship Id="rId8" Type="http://schemas.openxmlformats.org/officeDocument/2006/relationships/slide" Target="/ppt/slides/slide2.xml"/></Relationships>
</file>

<file path=ppt/slides/_rels/slide2.xml.rels><?xml version="1.0" encoding="UTF-8" standalone="yes"?><Relationships xmlns="http://schemas.openxmlformats.org/package/2006/relationships"><Relationship Id="rId20" Type="http://schemas.openxmlformats.org/officeDocument/2006/relationships/slide" Target="/ppt/slides/slide57.xml"/><Relationship Id="rId11" Type="http://schemas.openxmlformats.org/officeDocument/2006/relationships/image" Target="../media/image17.png"/><Relationship Id="rId22" Type="http://schemas.openxmlformats.org/officeDocument/2006/relationships/slide" Target="/ppt/slides/slide64.xml"/><Relationship Id="rId10" Type="http://schemas.openxmlformats.org/officeDocument/2006/relationships/image" Target="../media/image19.png"/><Relationship Id="rId21" Type="http://schemas.openxmlformats.org/officeDocument/2006/relationships/slide" Target="/ppt/slides/slide49.xml"/><Relationship Id="rId13" Type="http://schemas.openxmlformats.org/officeDocument/2006/relationships/image" Target="../media/image11.png"/><Relationship Id="rId12" Type="http://schemas.openxmlformats.org/officeDocument/2006/relationships/image" Target="../media/image10.png"/><Relationship Id="rId23" Type="http://schemas.openxmlformats.org/officeDocument/2006/relationships/image" Target="../media/image18.png"/><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8.png"/><Relationship Id="rId9" Type="http://schemas.openxmlformats.org/officeDocument/2006/relationships/image" Target="../media/image7.png"/><Relationship Id="rId15" Type="http://schemas.openxmlformats.org/officeDocument/2006/relationships/slide" Target="/ppt/slides/slide3.xml"/><Relationship Id="rId14" Type="http://schemas.openxmlformats.org/officeDocument/2006/relationships/image" Target="../media/image3.png"/><Relationship Id="rId17" Type="http://schemas.openxmlformats.org/officeDocument/2006/relationships/slide" Target="/ppt/slides/slide29.xml"/><Relationship Id="rId16" Type="http://schemas.openxmlformats.org/officeDocument/2006/relationships/slide" Target="/ppt/slides/slide13.xml"/><Relationship Id="rId5" Type="http://schemas.openxmlformats.org/officeDocument/2006/relationships/image" Target="../media/image24.png"/><Relationship Id="rId19" Type="http://schemas.openxmlformats.org/officeDocument/2006/relationships/slide" Target="/ppt/slides/slide45.xml"/><Relationship Id="rId6" Type="http://schemas.openxmlformats.org/officeDocument/2006/relationships/image" Target="../media/image6.png"/><Relationship Id="rId18" Type="http://schemas.openxmlformats.org/officeDocument/2006/relationships/slide" Target="/ppt/slides/slide41.xml"/><Relationship Id="rId7" Type="http://schemas.openxmlformats.org/officeDocument/2006/relationships/image" Target="../media/image23.png"/><Relationship Id="rId8" Type="http://schemas.openxmlformats.org/officeDocument/2006/relationships/image" Target="../media/image1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69.jpg"/><Relationship Id="rId4" Type="http://schemas.openxmlformats.org/officeDocument/2006/relationships/image" Target="../media/image47.png"/><Relationship Id="rId9" Type="http://schemas.openxmlformats.org/officeDocument/2006/relationships/slide" Target="/ppt/slides/slide2.xml"/><Relationship Id="rId5" Type="http://schemas.openxmlformats.org/officeDocument/2006/relationships/image" Target="../media/image68.jpg"/><Relationship Id="rId6" Type="http://schemas.openxmlformats.org/officeDocument/2006/relationships/image" Target="../media/image71.jpg"/><Relationship Id="rId7" Type="http://schemas.openxmlformats.org/officeDocument/2006/relationships/image" Target="../media/image74.jpg"/><Relationship Id="rId8" Type="http://schemas.openxmlformats.org/officeDocument/2006/relationships/hyperlink" Target="about:blank"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47.png"/><Relationship Id="rId4" Type="http://schemas.openxmlformats.org/officeDocument/2006/relationships/image" Target="../media/image70.jpg"/><Relationship Id="rId5" Type="http://schemas.openxmlformats.org/officeDocument/2006/relationships/image" Target="../media/image77.jpg"/><Relationship Id="rId6" Type="http://schemas.openxmlformats.org/officeDocument/2006/relationships/hyperlink" Target="about:blank" TargetMode="External"/><Relationship Id="rId7" Type="http://schemas.openxmlformats.org/officeDocument/2006/relationships/slide" Target="/ppt/slides/slide2.xml"/><Relationship Id="rId8" Type="http://schemas.openxmlformats.org/officeDocument/2006/relationships/image" Target="../media/image81.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47.png"/><Relationship Id="rId4" Type="http://schemas.openxmlformats.org/officeDocument/2006/relationships/image" Target="../media/image76.jpg"/><Relationship Id="rId9" Type="http://schemas.openxmlformats.org/officeDocument/2006/relationships/image" Target="../media/image80.jpg"/><Relationship Id="rId5" Type="http://schemas.openxmlformats.org/officeDocument/2006/relationships/image" Target="../media/image87.jpg"/><Relationship Id="rId6" Type="http://schemas.openxmlformats.org/officeDocument/2006/relationships/hyperlink" Target="about:blank" TargetMode="External"/><Relationship Id="rId7" Type="http://schemas.openxmlformats.org/officeDocument/2006/relationships/slide" Target="/ppt/slides/slide2.xml"/><Relationship Id="rId8" Type="http://schemas.openxmlformats.org/officeDocument/2006/relationships/image" Target="../media/image72.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47.png"/><Relationship Id="rId4" Type="http://schemas.openxmlformats.org/officeDocument/2006/relationships/image" Target="../media/image78.jpg"/><Relationship Id="rId5" Type="http://schemas.openxmlformats.org/officeDocument/2006/relationships/image" Target="../media/image79.jpg"/><Relationship Id="rId6" Type="http://schemas.openxmlformats.org/officeDocument/2006/relationships/image" Target="../media/image84.jpg"/><Relationship Id="rId7" Type="http://schemas.openxmlformats.org/officeDocument/2006/relationships/hyperlink" Target="about:blank" TargetMode="External"/><Relationship Id="rId8" Type="http://schemas.openxmlformats.org/officeDocument/2006/relationships/slide" Target="/ppt/slides/slide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image" Target="../media/image89.png"/><Relationship Id="rId4" Type="http://schemas.openxmlformats.org/officeDocument/2006/relationships/image" Target="../media/image85.jpg"/><Relationship Id="rId5" Type="http://schemas.openxmlformats.org/officeDocument/2006/relationships/image" Target="../media/image2.png"/><Relationship Id="rId6" Type="http://schemas.openxmlformats.org/officeDocument/2006/relationships/hyperlink" Target="about:blank" TargetMode="External"/><Relationship Id="rId7" Type="http://schemas.openxmlformats.org/officeDocument/2006/relationships/slide" Target="/ppt/slides/slide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 Id="rId3" Type="http://schemas.openxmlformats.org/officeDocument/2006/relationships/image" Target="../media/image98.png"/><Relationship Id="rId4" Type="http://schemas.openxmlformats.org/officeDocument/2006/relationships/image" Target="../media/image95.jpg"/><Relationship Id="rId5" Type="http://schemas.openxmlformats.org/officeDocument/2006/relationships/image" Target="../media/image2.png"/><Relationship Id="rId6" Type="http://schemas.openxmlformats.org/officeDocument/2006/relationships/hyperlink" Target="about:blank" TargetMode="External"/><Relationship Id="rId7" Type="http://schemas.openxmlformats.org/officeDocument/2006/relationships/slide" Target="/ppt/slides/slide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 Id="rId3" Type="http://schemas.openxmlformats.org/officeDocument/2006/relationships/image" Target="../media/image102.png"/><Relationship Id="rId4" Type="http://schemas.openxmlformats.org/officeDocument/2006/relationships/image" Target="../media/image2.png"/><Relationship Id="rId5" Type="http://schemas.openxmlformats.org/officeDocument/2006/relationships/hyperlink" Target="about:blank" TargetMode="External"/><Relationship Id="rId6" Type="http://schemas.openxmlformats.org/officeDocument/2006/relationships/slide" Target="/ppt/slides/slide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90.jpg"/><Relationship Id="rId4" Type="http://schemas.openxmlformats.org/officeDocument/2006/relationships/image" Target="../media/image86.jpg"/><Relationship Id="rId9" Type="http://schemas.openxmlformats.org/officeDocument/2006/relationships/slide" Target="/ppt/slides/slide2.xml"/><Relationship Id="rId5" Type="http://schemas.openxmlformats.org/officeDocument/2006/relationships/image" Target="../media/image94.jpg"/><Relationship Id="rId6" Type="http://schemas.openxmlformats.org/officeDocument/2006/relationships/image" Target="../media/image92.jpg"/><Relationship Id="rId7" Type="http://schemas.openxmlformats.org/officeDocument/2006/relationships/image" Target="../media/image91.jpg"/><Relationship Id="rId8" Type="http://schemas.openxmlformats.org/officeDocument/2006/relationships/hyperlink" Target="about:blank"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99.jpg"/><Relationship Id="rId4" Type="http://schemas.openxmlformats.org/officeDocument/2006/relationships/image" Target="../media/image93.jpg"/><Relationship Id="rId5" Type="http://schemas.openxmlformats.org/officeDocument/2006/relationships/image" Target="../media/image101.jpg"/><Relationship Id="rId6" Type="http://schemas.openxmlformats.org/officeDocument/2006/relationships/hyperlink" Target="about:blank" TargetMode="External"/><Relationship Id="rId7" Type="http://schemas.openxmlformats.org/officeDocument/2006/relationships/slide" Target="/ppt/slides/slide2.xml"/></Relationships>
</file>

<file path=ppt/slides/_rels/slide29.xml.rels><?xml version="1.0" encoding="UTF-8" standalone="yes"?><Relationships xmlns="http://schemas.openxmlformats.org/package/2006/relationships"><Relationship Id="rId11" Type="http://schemas.openxmlformats.org/officeDocument/2006/relationships/image" Target="../media/image123.png"/><Relationship Id="rId10" Type="http://schemas.openxmlformats.org/officeDocument/2006/relationships/image" Target="../media/image105.png"/><Relationship Id="rId13" Type="http://schemas.openxmlformats.org/officeDocument/2006/relationships/image" Target="../media/image110.png"/><Relationship Id="rId12" Type="http://schemas.openxmlformats.org/officeDocument/2006/relationships/image" Target="../media/image108.png"/><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97.png"/><Relationship Id="rId4" Type="http://schemas.openxmlformats.org/officeDocument/2006/relationships/image" Target="../media/image106.png"/><Relationship Id="rId9" Type="http://schemas.openxmlformats.org/officeDocument/2006/relationships/image" Target="../media/image111.png"/><Relationship Id="rId15" Type="http://schemas.openxmlformats.org/officeDocument/2006/relationships/image" Target="../media/image117.png"/><Relationship Id="rId14" Type="http://schemas.openxmlformats.org/officeDocument/2006/relationships/image" Target="../media/image103.png"/><Relationship Id="rId17" Type="http://schemas.openxmlformats.org/officeDocument/2006/relationships/slide" Target="/ppt/slides/slide2.xml"/><Relationship Id="rId16" Type="http://schemas.openxmlformats.org/officeDocument/2006/relationships/hyperlink" Target="about:blank" TargetMode="External"/><Relationship Id="rId5" Type="http://schemas.openxmlformats.org/officeDocument/2006/relationships/image" Target="../media/image100.png"/><Relationship Id="rId6" Type="http://schemas.openxmlformats.org/officeDocument/2006/relationships/image" Target="../media/image96.png"/><Relationship Id="rId7" Type="http://schemas.openxmlformats.org/officeDocument/2006/relationships/image" Target="../media/image109.png"/><Relationship Id="rId8" Type="http://schemas.openxmlformats.org/officeDocument/2006/relationships/image" Target="../media/image10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3.jpg"/><Relationship Id="rId4" Type="http://schemas.openxmlformats.org/officeDocument/2006/relationships/image" Target="../media/image5.jpg"/><Relationship Id="rId5" Type="http://schemas.openxmlformats.org/officeDocument/2006/relationships/image" Target="../media/image4.jpg"/><Relationship Id="rId6" Type="http://schemas.openxmlformats.org/officeDocument/2006/relationships/image" Target="../media/image9.jpg"/><Relationship Id="rId7"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2.png"/><Relationship Id="rId4" Type="http://schemas.openxmlformats.org/officeDocument/2006/relationships/image" Target="../media/image115.jpg"/><Relationship Id="rId5" Type="http://schemas.openxmlformats.org/officeDocument/2006/relationships/image" Target="../media/image113.jpg"/><Relationship Id="rId6" Type="http://schemas.openxmlformats.org/officeDocument/2006/relationships/hyperlink" Target="about:blank" TargetMode="External"/><Relationship Id="rId7" Type="http://schemas.openxmlformats.org/officeDocument/2006/relationships/slide" Target="/ppt/slides/slide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2.png"/><Relationship Id="rId4" Type="http://schemas.openxmlformats.org/officeDocument/2006/relationships/image" Target="../media/image120.jpg"/><Relationship Id="rId5" Type="http://schemas.openxmlformats.org/officeDocument/2006/relationships/image" Target="../media/image118.jpg"/><Relationship Id="rId6" Type="http://schemas.openxmlformats.org/officeDocument/2006/relationships/hyperlink" Target="about:blank" TargetMode="External"/><Relationship Id="rId7" Type="http://schemas.openxmlformats.org/officeDocument/2006/relationships/slide" Target="/ppt/slides/slide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2.png"/><Relationship Id="rId4" Type="http://schemas.openxmlformats.org/officeDocument/2006/relationships/image" Target="../media/image114.jpg"/><Relationship Id="rId5" Type="http://schemas.openxmlformats.org/officeDocument/2006/relationships/image" Target="../media/image121.jpg"/><Relationship Id="rId6" Type="http://schemas.openxmlformats.org/officeDocument/2006/relationships/hyperlink" Target="about:blank" TargetMode="External"/><Relationship Id="rId7" Type="http://schemas.openxmlformats.org/officeDocument/2006/relationships/slide" Target="/ppt/slides/slide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2.png"/><Relationship Id="rId4" Type="http://schemas.openxmlformats.org/officeDocument/2006/relationships/hyperlink" Target="about:blank" TargetMode="External"/><Relationship Id="rId5" Type="http://schemas.openxmlformats.org/officeDocument/2006/relationships/slide" Target="/ppt/slides/slide2.xml"/><Relationship Id="rId6" Type="http://schemas.openxmlformats.org/officeDocument/2006/relationships/image" Target="../media/image112.jpg"/><Relationship Id="rId7" Type="http://schemas.openxmlformats.org/officeDocument/2006/relationships/image" Target="../media/image128.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2.png"/><Relationship Id="rId4" Type="http://schemas.openxmlformats.org/officeDocument/2006/relationships/hyperlink" Target="about:blank" TargetMode="External"/><Relationship Id="rId5" Type="http://schemas.openxmlformats.org/officeDocument/2006/relationships/slide" Target="/ppt/slides/slide2.xml"/><Relationship Id="rId6" Type="http://schemas.openxmlformats.org/officeDocument/2006/relationships/image" Target="../media/image124.jpg"/><Relationship Id="rId7" Type="http://schemas.openxmlformats.org/officeDocument/2006/relationships/image" Target="../media/image122.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2.png"/><Relationship Id="rId4" Type="http://schemas.openxmlformats.org/officeDocument/2006/relationships/image" Target="../media/image116.jpg"/><Relationship Id="rId5" Type="http://schemas.openxmlformats.org/officeDocument/2006/relationships/image" Target="../media/image131.jpg"/><Relationship Id="rId6" Type="http://schemas.openxmlformats.org/officeDocument/2006/relationships/hyperlink" Target="about:blank" TargetMode="External"/><Relationship Id="rId7" Type="http://schemas.openxmlformats.org/officeDocument/2006/relationships/slide" Target="/ppt/slides/slide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2.png"/><Relationship Id="rId4" Type="http://schemas.openxmlformats.org/officeDocument/2006/relationships/image" Target="../media/image129.jpg"/><Relationship Id="rId5" Type="http://schemas.openxmlformats.org/officeDocument/2006/relationships/image" Target="../media/image126.jpg"/><Relationship Id="rId6" Type="http://schemas.openxmlformats.org/officeDocument/2006/relationships/hyperlink" Target="about:blank" TargetMode="External"/><Relationship Id="rId7" Type="http://schemas.openxmlformats.org/officeDocument/2006/relationships/slide" Target="/ppt/slides/slide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125.jpg"/><Relationship Id="rId4" Type="http://schemas.openxmlformats.org/officeDocument/2006/relationships/image" Target="../media/image119.jpg"/><Relationship Id="rId5" Type="http://schemas.openxmlformats.org/officeDocument/2006/relationships/image" Target="../media/image127.jpg"/><Relationship Id="rId6" Type="http://schemas.openxmlformats.org/officeDocument/2006/relationships/image" Target="../media/image141.jpg"/><Relationship Id="rId7" Type="http://schemas.openxmlformats.org/officeDocument/2006/relationships/hyperlink" Target="about:blank" TargetMode="External"/><Relationship Id="rId8" Type="http://schemas.openxmlformats.org/officeDocument/2006/relationships/slide" Target="/ppt/slides/slide2.xml"/></Relationships>
</file>

<file path=ppt/slides/_rels/slide38.xml.rels><?xml version="1.0" encoding="UTF-8" standalone="yes"?><Relationships xmlns="http://schemas.openxmlformats.org/package/2006/relationships"><Relationship Id="rId10" Type="http://schemas.openxmlformats.org/officeDocument/2006/relationships/slide" Target="/ppt/slides/slide2.xml"/><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130.jpg"/><Relationship Id="rId4" Type="http://schemas.openxmlformats.org/officeDocument/2006/relationships/image" Target="../media/image146.jpg"/><Relationship Id="rId9" Type="http://schemas.openxmlformats.org/officeDocument/2006/relationships/hyperlink" Target="about:blank" TargetMode="External"/><Relationship Id="rId5" Type="http://schemas.openxmlformats.org/officeDocument/2006/relationships/image" Target="../media/image132.jpg"/><Relationship Id="rId6" Type="http://schemas.openxmlformats.org/officeDocument/2006/relationships/image" Target="../media/image134.jpg"/><Relationship Id="rId7" Type="http://schemas.openxmlformats.org/officeDocument/2006/relationships/image" Target="../media/image143.jpg"/><Relationship Id="rId8" Type="http://schemas.openxmlformats.org/officeDocument/2006/relationships/image" Target="../media/image140.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139.jpg"/><Relationship Id="rId4" Type="http://schemas.openxmlformats.org/officeDocument/2006/relationships/image" Target="../media/image137.jpg"/><Relationship Id="rId9" Type="http://schemas.openxmlformats.org/officeDocument/2006/relationships/slide" Target="/ppt/slides/slide2.xml"/><Relationship Id="rId5" Type="http://schemas.openxmlformats.org/officeDocument/2006/relationships/image" Target="../media/image149.jpg"/><Relationship Id="rId6" Type="http://schemas.openxmlformats.org/officeDocument/2006/relationships/image" Target="../media/image135.jpg"/><Relationship Id="rId7" Type="http://schemas.openxmlformats.org/officeDocument/2006/relationships/image" Target="../media/image156.jpg"/><Relationship Id="rId8" Type="http://schemas.openxmlformats.org/officeDocument/2006/relationships/hyperlink" Target="about:blank"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4.jpg"/><Relationship Id="rId4" Type="http://schemas.openxmlformats.org/officeDocument/2006/relationships/hyperlink" Target="about:blank" TargetMode="External"/><Relationship Id="rId5" Type="http://schemas.openxmlformats.org/officeDocument/2006/relationships/slide" Target="/ppt/slides/slide2.xml"/><Relationship Id="rId6" Type="http://schemas.openxmlformats.org/officeDocument/2006/relationships/image" Target="../media/image26.png"/><Relationship Id="rId7" Type="http://schemas.openxmlformats.org/officeDocument/2006/relationships/image" Target="../media/image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133.png"/><Relationship Id="rId4" Type="http://schemas.openxmlformats.org/officeDocument/2006/relationships/image" Target="../media/image136.png"/><Relationship Id="rId5" Type="http://schemas.openxmlformats.org/officeDocument/2006/relationships/hyperlink" Target="about:blank" TargetMode="External"/><Relationship Id="rId6" Type="http://schemas.openxmlformats.org/officeDocument/2006/relationships/slide" Target="/ppt/slides/slide2.xml"/></Relationships>
</file>

<file path=ppt/slides/_rels/slide41.xml.rels><?xml version="1.0" encoding="UTF-8" standalone="yes"?><Relationships xmlns="http://schemas.openxmlformats.org/package/2006/relationships"><Relationship Id="rId20" Type="http://schemas.openxmlformats.org/officeDocument/2006/relationships/hyperlink" Target="http://thanglongwaterpuppet.com/" TargetMode="External"/><Relationship Id="rId22" Type="http://schemas.openxmlformats.org/officeDocument/2006/relationships/hyperlink" Target="http://thanglongwaterpuppet.com/" TargetMode="External"/><Relationship Id="rId21" Type="http://schemas.openxmlformats.org/officeDocument/2006/relationships/hyperlink" Target="http://thanglongwaterpuppet.com/" TargetMode="External"/><Relationship Id="rId24" Type="http://schemas.openxmlformats.org/officeDocument/2006/relationships/hyperlink" Target="http://thanglongwaterpuppet.com/" TargetMode="External"/><Relationship Id="rId23" Type="http://schemas.openxmlformats.org/officeDocument/2006/relationships/hyperlink" Target="http://thanglongwaterpuppet.com/" TargetMode="External"/><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138.png"/><Relationship Id="rId4" Type="http://schemas.openxmlformats.org/officeDocument/2006/relationships/image" Target="../media/image142.png"/><Relationship Id="rId9" Type="http://schemas.openxmlformats.org/officeDocument/2006/relationships/hyperlink" Target="http://thanglongwaterpuppet.com/" TargetMode="External"/><Relationship Id="rId26" Type="http://schemas.openxmlformats.org/officeDocument/2006/relationships/image" Target="../media/image147.jpg"/><Relationship Id="rId25" Type="http://schemas.openxmlformats.org/officeDocument/2006/relationships/hyperlink" Target="https://youtu.be/-bezb1tRCZM" TargetMode="External"/><Relationship Id="rId28" Type="http://schemas.openxmlformats.org/officeDocument/2006/relationships/slide" Target="/ppt/slides/slide2.xml"/><Relationship Id="rId27" Type="http://schemas.openxmlformats.org/officeDocument/2006/relationships/hyperlink" Target="about:blank" TargetMode="External"/><Relationship Id="rId5" Type="http://schemas.openxmlformats.org/officeDocument/2006/relationships/image" Target="../media/image144.png"/><Relationship Id="rId6" Type="http://schemas.openxmlformats.org/officeDocument/2006/relationships/image" Target="../media/image145.png"/><Relationship Id="rId7" Type="http://schemas.openxmlformats.org/officeDocument/2006/relationships/hyperlink" Target="http://thanglongwaterpuppet.com/" TargetMode="External"/><Relationship Id="rId8" Type="http://schemas.openxmlformats.org/officeDocument/2006/relationships/hyperlink" Target="http://thanglongwaterpuppet.com/" TargetMode="External"/><Relationship Id="rId11" Type="http://schemas.openxmlformats.org/officeDocument/2006/relationships/hyperlink" Target="http://thanglongwaterpuppet.com/" TargetMode="External"/><Relationship Id="rId10" Type="http://schemas.openxmlformats.org/officeDocument/2006/relationships/hyperlink" Target="http://thanglongwaterpuppet.com/" TargetMode="External"/><Relationship Id="rId13" Type="http://schemas.openxmlformats.org/officeDocument/2006/relationships/hyperlink" Target="http://thanglongwaterpuppet.com/" TargetMode="External"/><Relationship Id="rId12" Type="http://schemas.openxmlformats.org/officeDocument/2006/relationships/hyperlink" Target="http://thanglongwaterpuppet.com/" TargetMode="External"/><Relationship Id="rId15" Type="http://schemas.openxmlformats.org/officeDocument/2006/relationships/hyperlink" Target="http://thanglongwaterpuppet.com/" TargetMode="External"/><Relationship Id="rId14" Type="http://schemas.openxmlformats.org/officeDocument/2006/relationships/hyperlink" Target="http://thanglongwaterpuppet.com/" TargetMode="External"/><Relationship Id="rId17" Type="http://schemas.openxmlformats.org/officeDocument/2006/relationships/hyperlink" Target="http://thanglongwaterpuppet.com/" TargetMode="External"/><Relationship Id="rId16" Type="http://schemas.openxmlformats.org/officeDocument/2006/relationships/hyperlink" Target="http://thanglongwaterpuppet.com/" TargetMode="External"/><Relationship Id="rId19" Type="http://schemas.openxmlformats.org/officeDocument/2006/relationships/hyperlink" Target="http://thanglongwaterpuppet.com/" TargetMode="External"/><Relationship Id="rId18" Type="http://schemas.openxmlformats.org/officeDocument/2006/relationships/hyperlink" Target="http://thanglongwaterpuppet.com/"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161.png"/><Relationship Id="rId4" Type="http://schemas.openxmlformats.org/officeDocument/2006/relationships/image" Target="../media/image158.png"/><Relationship Id="rId9" Type="http://schemas.openxmlformats.org/officeDocument/2006/relationships/hyperlink" Target="about:blank" TargetMode="External"/><Relationship Id="rId5" Type="http://schemas.openxmlformats.org/officeDocument/2006/relationships/image" Target="../media/image155.png"/><Relationship Id="rId6" Type="http://schemas.openxmlformats.org/officeDocument/2006/relationships/image" Target="../media/image150.png"/><Relationship Id="rId7" Type="http://schemas.openxmlformats.org/officeDocument/2006/relationships/hyperlink" Target="https://youtu.be/ZMQBWPsFUFo" TargetMode="External"/><Relationship Id="rId8" Type="http://schemas.openxmlformats.org/officeDocument/2006/relationships/image" Target="../media/image153.jpg"/><Relationship Id="rId10" Type="http://schemas.openxmlformats.org/officeDocument/2006/relationships/slide" Target="/ppt/slides/slide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 Id="rId3" Type="http://schemas.openxmlformats.org/officeDocument/2006/relationships/image" Target="../media/image161.png"/><Relationship Id="rId4" Type="http://schemas.openxmlformats.org/officeDocument/2006/relationships/image" Target="../media/image138.png"/><Relationship Id="rId9" Type="http://schemas.openxmlformats.org/officeDocument/2006/relationships/slide" Target="/ppt/slides/slide2.xml"/><Relationship Id="rId5" Type="http://schemas.openxmlformats.org/officeDocument/2006/relationships/hyperlink" Target="https://thequintessenceoftonkin.com/" TargetMode="External"/><Relationship Id="rId6" Type="http://schemas.openxmlformats.org/officeDocument/2006/relationships/hyperlink" Target="https://youtu.be/fBLF-kFihPs" TargetMode="External"/><Relationship Id="rId7" Type="http://schemas.openxmlformats.org/officeDocument/2006/relationships/image" Target="../media/image160.jpg"/><Relationship Id="rId8" Type="http://schemas.openxmlformats.org/officeDocument/2006/relationships/hyperlink" Target="about:blank"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 Id="rId3" Type="http://schemas.openxmlformats.org/officeDocument/2006/relationships/image" Target="../media/image2.png"/><Relationship Id="rId4" Type="http://schemas.openxmlformats.org/officeDocument/2006/relationships/image" Target="../media/image159.png"/><Relationship Id="rId5" Type="http://schemas.openxmlformats.org/officeDocument/2006/relationships/image" Target="../media/image151.png"/><Relationship Id="rId6" Type="http://schemas.openxmlformats.org/officeDocument/2006/relationships/hyperlink" Target="about:blank" TargetMode="External"/><Relationship Id="rId7" Type="http://schemas.openxmlformats.org/officeDocument/2006/relationships/slide" Target="/ppt/slides/slide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 Id="rId3" Type="http://schemas.openxmlformats.org/officeDocument/2006/relationships/image" Target="../media/image2.png"/><Relationship Id="rId4" Type="http://schemas.openxmlformats.org/officeDocument/2006/relationships/image" Target="../media/image152.jpg"/><Relationship Id="rId9" Type="http://schemas.openxmlformats.org/officeDocument/2006/relationships/slide" Target="/ppt/slides/slide2.xml"/><Relationship Id="rId5" Type="http://schemas.openxmlformats.org/officeDocument/2006/relationships/image" Target="../media/image154.jpg"/><Relationship Id="rId6" Type="http://schemas.openxmlformats.org/officeDocument/2006/relationships/image" Target="../media/image163.jpg"/><Relationship Id="rId7" Type="http://schemas.openxmlformats.org/officeDocument/2006/relationships/image" Target="../media/image166.jpg"/><Relationship Id="rId8" Type="http://schemas.openxmlformats.org/officeDocument/2006/relationships/hyperlink" Target="about:blank"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 Id="rId3" Type="http://schemas.openxmlformats.org/officeDocument/2006/relationships/image" Target="../media/image2.png"/><Relationship Id="rId4" Type="http://schemas.openxmlformats.org/officeDocument/2006/relationships/image" Target="../media/image170.jpg"/><Relationship Id="rId9" Type="http://schemas.openxmlformats.org/officeDocument/2006/relationships/slide" Target="/ppt/slides/slide2.xml"/><Relationship Id="rId5" Type="http://schemas.openxmlformats.org/officeDocument/2006/relationships/image" Target="../media/image157.jpg"/><Relationship Id="rId6" Type="http://schemas.openxmlformats.org/officeDocument/2006/relationships/image" Target="../media/image148.jpg"/><Relationship Id="rId7" Type="http://schemas.openxmlformats.org/officeDocument/2006/relationships/image" Target="../media/image165.jpg"/><Relationship Id="rId8" Type="http://schemas.openxmlformats.org/officeDocument/2006/relationships/hyperlink" Target="about:blank"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 Id="rId3" Type="http://schemas.openxmlformats.org/officeDocument/2006/relationships/image" Target="../media/image2.png"/><Relationship Id="rId4" Type="http://schemas.openxmlformats.org/officeDocument/2006/relationships/image" Target="../media/image164.jpg"/><Relationship Id="rId9" Type="http://schemas.openxmlformats.org/officeDocument/2006/relationships/slide" Target="/ppt/slides/slide2.xml"/><Relationship Id="rId5" Type="http://schemas.openxmlformats.org/officeDocument/2006/relationships/image" Target="../media/image174.jpg"/><Relationship Id="rId6" Type="http://schemas.openxmlformats.org/officeDocument/2006/relationships/image" Target="../media/image162.jpg"/><Relationship Id="rId7" Type="http://schemas.openxmlformats.org/officeDocument/2006/relationships/image" Target="../media/image177.jpg"/><Relationship Id="rId8" Type="http://schemas.openxmlformats.org/officeDocument/2006/relationships/hyperlink" Target="about:blank"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 Id="rId3" Type="http://schemas.openxmlformats.org/officeDocument/2006/relationships/image" Target="../media/image168.jpg"/><Relationship Id="rId4" Type="http://schemas.openxmlformats.org/officeDocument/2006/relationships/image" Target="../media/image184.jpg"/><Relationship Id="rId5" Type="http://schemas.openxmlformats.org/officeDocument/2006/relationships/image" Target="../media/image178.jpg"/><Relationship Id="rId6" Type="http://schemas.openxmlformats.org/officeDocument/2006/relationships/image" Target="../media/image172.jpg"/><Relationship Id="rId7" Type="http://schemas.openxmlformats.org/officeDocument/2006/relationships/hyperlink" Target="about:blank" TargetMode="External"/><Relationship Id="rId8" Type="http://schemas.openxmlformats.org/officeDocument/2006/relationships/slide" Target="/ppt/slides/slide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 Id="rId3" Type="http://schemas.openxmlformats.org/officeDocument/2006/relationships/image" Target="../media/image2.png"/><Relationship Id="rId4" Type="http://schemas.openxmlformats.org/officeDocument/2006/relationships/image" Target="../media/image176.jpg"/><Relationship Id="rId5" Type="http://schemas.openxmlformats.org/officeDocument/2006/relationships/hyperlink" Target="about:blank" TargetMode="External"/><Relationship Id="rId6" Type="http://schemas.openxmlformats.org/officeDocument/2006/relationships/slide" Target="/ppt/slides/sl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0.jpg"/><Relationship Id="rId4" Type="http://schemas.openxmlformats.org/officeDocument/2006/relationships/image" Target="../media/image21.jpg"/><Relationship Id="rId5" Type="http://schemas.openxmlformats.org/officeDocument/2006/relationships/image" Target="../media/image35.jpg"/><Relationship Id="rId6" Type="http://schemas.openxmlformats.org/officeDocument/2006/relationships/image" Target="../media/image2.png"/><Relationship Id="rId7" Type="http://schemas.openxmlformats.org/officeDocument/2006/relationships/hyperlink" Target="about:blank" TargetMode="External"/><Relationship Id="rId8" Type="http://schemas.openxmlformats.org/officeDocument/2006/relationships/slide" Target="/ppt/slides/slide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 Id="rId3" Type="http://schemas.openxmlformats.org/officeDocument/2006/relationships/image" Target="../media/image2.png"/><Relationship Id="rId4" Type="http://schemas.openxmlformats.org/officeDocument/2006/relationships/image" Target="../media/image167.jpg"/><Relationship Id="rId5" Type="http://schemas.openxmlformats.org/officeDocument/2006/relationships/hyperlink" Target="about:blank" TargetMode="External"/><Relationship Id="rId6" Type="http://schemas.openxmlformats.org/officeDocument/2006/relationships/slide" Target="/ppt/slides/slide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 Id="rId3" Type="http://schemas.openxmlformats.org/officeDocument/2006/relationships/image" Target="../media/image2.png"/><Relationship Id="rId4" Type="http://schemas.openxmlformats.org/officeDocument/2006/relationships/image" Target="../media/image175.jpg"/><Relationship Id="rId5" Type="http://schemas.openxmlformats.org/officeDocument/2006/relationships/hyperlink" Target="about:blank" TargetMode="External"/><Relationship Id="rId6" Type="http://schemas.openxmlformats.org/officeDocument/2006/relationships/slide" Target="/ppt/slides/slide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 Id="rId3" Type="http://schemas.openxmlformats.org/officeDocument/2006/relationships/image" Target="../media/image2.png"/><Relationship Id="rId4" Type="http://schemas.openxmlformats.org/officeDocument/2006/relationships/image" Target="../media/image173.jpg"/><Relationship Id="rId5" Type="http://schemas.openxmlformats.org/officeDocument/2006/relationships/hyperlink" Target="about:blank" TargetMode="External"/><Relationship Id="rId6" Type="http://schemas.openxmlformats.org/officeDocument/2006/relationships/slide" Target="/ppt/slides/slide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 Id="rId3" Type="http://schemas.openxmlformats.org/officeDocument/2006/relationships/image" Target="../media/image2.png"/><Relationship Id="rId4" Type="http://schemas.openxmlformats.org/officeDocument/2006/relationships/image" Target="../media/image169.png"/><Relationship Id="rId5" Type="http://schemas.openxmlformats.org/officeDocument/2006/relationships/hyperlink" Target="about:blank" TargetMode="External"/><Relationship Id="rId6" Type="http://schemas.openxmlformats.org/officeDocument/2006/relationships/slide" Target="/ppt/slides/slide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 Id="rId3" Type="http://schemas.openxmlformats.org/officeDocument/2006/relationships/image" Target="../media/image2.png"/><Relationship Id="rId4" Type="http://schemas.openxmlformats.org/officeDocument/2006/relationships/image" Target="../media/image171.png"/><Relationship Id="rId5" Type="http://schemas.openxmlformats.org/officeDocument/2006/relationships/hyperlink" Target="about:blank" TargetMode="External"/><Relationship Id="rId6" Type="http://schemas.openxmlformats.org/officeDocument/2006/relationships/slide" Target="/ppt/slides/slide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 Id="rId3" Type="http://schemas.openxmlformats.org/officeDocument/2006/relationships/image" Target="../media/image2.png"/><Relationship Id="rId4" Type="http://schemas.openxmlformats.org/officeDocument/2006/relationships/image" Target="../media/image183.png"/><Relationship Id="rId5" Type="http://schemas.openxmlformats.org/officeDocument/2006/relationships/hyperlink" Target="about:blank" TargetMode="External"/><Relationship Id="rId6" Type="http://schemas.openxmlformats.org/officeDocument/2006/relationships/slide" Target="/ppt/slides/slide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 Id="rId3" Type="http://schemas.openxmlformats.org/officeDocument/2006/relationships/image" Target="../media/image2.png"/><Relationship Id="rId4" Type="http://schemas.openxmlformats.org/officeDocument/2006/relationships/image" Target="../media/image181.png"/><Relationship Id="rId5" Type="http://schemas.openxmlformats.org/officeDocument/2006/relationships/hyperlink" Target="about:blank" TargetMode="External"/><Relationship Id="rId6" Type="http://schemas.openxmlformats.org/officeDocument/2006/relationships/slide" Target="/ppt/slides/slide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7.xml"/><Relationship Id="rId3" Type="http://schemas.openxmlformats.org/officeDocument/2006/relationships/image" Target="../media/image199.png"/><Relationship Id="rId4" Type="http://schemas.openxmlformats.org/officeDocument/2006/relationships/image" Target="../media/image196.png"/><Relationship Id="rId9" Type="http://schemas.openxmlformats.org/officeDocument/2006/relationships/image" Target="../media/image187.png"/><Relationship Id="rId5" Type="http://schemas.openxmlformats.org/officeDocument/2006/relationships/image" Target="../media/image180.png"/><Relationship Id="rId6" Type="http://schemas.openxmlformats.org/officeDocument/2006/relationships/image" Target="../media/image191.png"/><Relationship Id="rId7" Type="http://schemas.openxmlformats.org/officeDocument/2006/relationships/image" Target="../media/image179.png"/><Relationship Id="rId8" Type="http://schemas.openxmlformats.org/officeDocument/2006/relationships/image" Target="../media/image227.png"/><Relationship Id="rId11" Type="http://schemas.openxmlformats.org/officeDocument/2006/relationships/image" Target="../media/image195.png"/><Relationship Id="rId10" Type="http://schemas.openxmlformats.org/officeDocument/2006/relationships/image" Target="../media/image186.png"/><Relationship Id="rId13" Type="http://schemas.openxmlformats.org/officeDocument/2006/relationships/image" Target="../media/image189.png"/><Relationship Id="rId12" Type="http://schemas.openxmlformats.org/officeDocument/2006/relationships/image" Target="../media/image188.png"/><Relationship Id="rId15" Type="http://schemas.openxmlformats.org/officeDocument/2006/relationships/slide" Target="/ppt/slides/slide2.xml"/><Relationship Id="rId14" Type="http://schemas.openxmlformats.org/officeDocument/2006/relationships/hyperlink" Target="about:blank" TargetMode="Externa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 Id="rId3" Type="http://schemas.openxmlformats.org/officeDocument/2006/relationships/hyperlink" Target="about:blank" TargetMode="External"/><Relationship Id="rId4" Type="http://schemas.openxmlformats.org/officeDocument/2006/relationships/hyperlink" Target="about:blank" TargetMode="External"/><Relationship Id="rId5" Type="http://schemas.openxmlformats.org/officeDocument/2006/relationships/image" Target="../media/image182.png"/><Relationship Id="rId6" Type="http://schemas.openxmlformats.org/officeDocument/2006/relationships/image" Target="../media/image192.jpg"/><Relationship Id="rId7" Type="http://schemas.openxmlformats.org/officeDocument/2006/relationships/hyperlink" Target="about:blank" TargetMode="External"/><Relationship Id="rId8" Type="http://schemas.openxmlformats.org/officeDocument/2006/relationships/slide" Target="/ppt/slides/slide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 Id="rId3" Type="http://schemas.openxmlformats.org/officeDocument/2006/relationships/image" Target="../media/image182.png"/><Relationship Id="rId4" Type="http://schemas.openxmlformats.org/officeDocument/2006/relationships/image" Target="../media/image207.jpg"/><Relationship Id="rId5" Type="http://schemas.openxmlformats.org/officeDocument/2006/relationships/image" Target="../media/image190.jpg"/><Relationship Id="rId6" Type="http://schemas.openxmlformats.org/officeDocument/2006/relationships/hyperlink" Target="https://youtu.be/L87T2B5jLXM" TargetMode="External"/><Relationship Id="rId7" Type="http://schemas.openxmlformats.org/officeDocument/2006/relationships/hyperlink" Target="about:blank" TargetMode="External"/><Relationship Id="rId8" Type="http://schemas.openxmlformats.org/officeDocument/2006/relationships/slide" Target="/ppt/slides/slid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hyperlink" Target="about:blank" TargetMode="External"/><Relationship Id="rId4" Type="http://schemas.openxmlformats.org/officeDocument/2006/relationships/slide" Target="/ppt/slides/slide2.xml"/><Relationship Id="rId9" Type="http://schemas.openxmlformats.org/officeDocument/2006/relationships/image" Target="../media/image2.png"/><Relationship Id="rId5" Type="http://schemas.openxmlformats.org/officeDocument/2006/relationships/image" Target="../media/image25.jpg"/><Relationship Id="rId6" Type="http://schemas.openxmlformats.org/officeDocument/2006/relationships/image" Target="../media/image31.jpg"/><Relationship Id="rId7" Type="http://schemas.openxmlformats.org/officeDocument/2006/relationships/image" Target="../media/image29.jpg"/><Relationship Id="rId8" Type="http://schemas.openxmlformats.org/officeDocument/2006/relationships/image" Target="../media/image27.jp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0.xml"/><Relationship Id="rId3" Type="http://schemas.openxmlformats.org/officeDocument/2006/relationships/hyperlink" Target="about:blank" TargetMode="External"/><Relationship Id="rId4" Type="http://schemas.openxmlformats.org/officeDocument/2006/relationships/slide" Target="/ppt/slides/slide2.xml"/><Relationship Id="rId5" Type="http://schemas.openxmlformats.org/officeDocument/2006/relationships/image" Target="../media/image216.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 Id="rId3" Type="http://schemas.openxmlformats.org/officeDocument/2006/relationships/image" Target="../media/image182.png"/><Relationship Id="rId4" Type="http://schemas.openxmlformats.org/officeDocument/2006/relationships/image" Target="../media/image197.jpg"/><Relationship Id="rId9" Type="http://schemas.openxmlformats.org/officeDocument/2006/relationships/hyperlink" Target="about:blank" TargetMode="External"/><Relationship Id="rId5" Type="http://schemas.openxmlformats.org/officeDocument/2006/relationships/image" Target="../media/image226.jpg"/><Relationship Id="rId6" Type="http://schemas.openxmlformats.org/officeDocument/2006/relationships/image" Target="../media/image193.jpg"/><Relationship Id="rId7" Type="http://schemas.openxmlformats.org/officeDocument/2006/relationships/image" Target="../media/image206.jpg"/><Relationship Id="rId8" Type="http://schemas.openxmlformats.org/officeDocument/2006/relationships/image" Target="../media/image194.jpg"/><Relationship Id="rId10" Type="http://schemas.openxmlformats.org/officeDocument/2006/relationships/slide" Target="/ppt/slides/slide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 Id="rId3" Type="http://schemas.openxmlformats.org/officeDocument/2006/relationships/image" Target="../media/image182.png"/><Relationship Id="rId4" Type="http://schemas.openxmlformats.org/officeDocument/2006/relationships/image" Target="../media/image198.jpg"/><Relationship Id="rId9" Type="http://schemas.openxmlformats.org/officeDocument/2006/relationships/slide" Target="/ppt/slides/slide2.xml"/><Relationship Id="rId5" Type="http://schemas.openxmlformats.org/officeDocument/2006/relationships/image" Target="../media/image204.png"/><Relationship Id="rId6" Type="http://schemas.openxmlformats.org/officeDocument/2006/relationships/image" Target="../media/image201.png"/><Relationship Id="rId7" Type="http://schemas.openxmlformats.org/officeDocument/2006/relationships/image" Target="../media/image205.jpg"/><Relationship Id="rId8" Type="http://schemas.openxmlformats.org/officeDocument/2006/relationships/hyperlink" Target="about:blank" TargetMode="Externa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3.xml"/><Relationship Id="rId3" Type="http://schemas.openxmlformats.org/officeDocument/2006/relationships/image" Target="../media/image202.jpg"/><Relationship Id="rId4" Type="http://schemas.openxmlformats.org/officeDocument/2006/relationships/image" Target="../media/image235.jpg"/><Relationship Id="rId5" Type="http://schemas.openxmlformats.org/officeDocument/2006/relationships/image" Target="../media/image217.jpg"/><Relationship Id="rId6" Type="http://schemas.openxmlformats.org/officeDocument/2006/relationships/hyperlink" Target="about:blank" TargetMode="External"/><Relationship Id="rId7" Type="http://schemas.openxmlformats.org/officeDocument/2006/relationships/slide" Target="/ppt/slides/slide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 Id="rId3" Type="http://schemas.openxmlformats.org/officeDocument/2006/relationships/image" Target="../media/image211.png"/><Relationship Id="rId4" Type="http://schemas.openxmlformats.org/officeDocument/2006/relationships/hyperlink" Target="about:blank" TargetMode="External"/><Relationship Id="rId5" Type="http://schemas.openxmlformats.org/officeDocument/2006/relationships/slide" Target="/ppt/slides/slide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 Id="rId3" Type="http://schemas.openxmlformats.org/officeDocument/2006/relationships/image" Target="../media/image2.png"/><Relationship Id="rId4" Type="http://schemas.openxmlformats.org/officeDocument/2006/relationships/image" Target="../media/image210.jpg"/><Relationship Id="rId5" Type="http://schemas.openxmlformats.org/officeDocument/2006/relationships/hyperlink" Target="about:blank" TargetMode="External"/><Relationship Id="rId6" Type="http://schemas.openxmlformats.org/officeDocument/2006/relationships/slide" Target="/ppt/slides/slide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 Id="rId3" Type="http://schemas.openxmlformats.org/officeDocument/2006/relationships/image" Target="../media/image2.png"/><Relationship Id="rId4" Type="http://schemas.openxmlformats.org/officeDocument/2006/relationships/image" Target="../media/image203.jpg"/><Relationship Id="rId9" Type="http://schemas.openxmlformats.org/officeDocument/2006/relationships/image" Target="../media/image213.jpg"/><Relationship Id="rId5" Type="http://schemas.openxmlformats.org/officeDocument/2006/relationships/image" Target="../media/image209.jpg"/><Relationship Id="rId6" Type="http://schemas.openxmlformats.org/officeDocument/2006/relationships/image" Target="../media/image200.jpg"/><Relationship Id="rId7" Type="http://schemas.openxmlformats.org/officeDocument/2006/relationships/image" Target="../media/image214.jpg"/><Relationship Id="rId8" Type="http://schemas.openxmlformats.org/officeDocument/2006/relationships/image" Target="../media/image212.jpg"/><Relationship Id="rId11" Type="http://schemas.openxmlformats.org/officeDocument/2006/relationships/slide" Target="/ppt/slides/slide2.xml"/><Relationship Id="rId10" Type="http://schemas.openxmlformats.org/officeDocument/2006/relationships/hyperlink" Target="about:blank" TargetMode="Externa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 Id="rId3" Type="http://schemas.openxmlformats.org/officeDocument/2006/relationships/image" Target="../media/image2.png"/><Relationship Id="rId4" Type="http://schemas.openxmlformats.org/officeDocument/2006/relationships/image" Target="../media/image208.png"/><Relationship Id="rId5" Type="http://schemas.openxmlformats.org/officeDocument/2006/relationships/image" Target="../media/image225.jpg"/><Relationship Id="rId6" Type="http://schemas.openxmlformats.org/officeDocument/2006/relationships/hyperlink" Target="about:blank" TargetMode="External"/><Relationship Id="rId7" Type="http://schemas.openxmlformats.org/officeDocument/2006/relationships/slide" Target="/ppt/slides/slide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 Id="rId3" Type="http://schemas.openxmlformats.org/officeDocument/2006/relationships/image" Target="../media/image2.png"/><Relationship Id="rId4" Type="http://schemas.openxmlformats.org/officeDocument/2006/relationships/image" Target="../media/image219.jpg"/><Relationship Id="rId5" Type="http://schemas.openxmlformats.org/officeDocument/2006/relationships/image" Target="../media/image215.jpg"/><Relationship Id="rId6" Type="http://schemas.openxmlformats.org/officeDocument/2006/relationships/hyperlink" Target="about:blank" TargetMode="External"/><Relationship Id="rId7" Type="http://schemas.openxmlformats.org/officeDocument/2006/relationships/slide" Target="/ppt/slides/slide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 Id="rId3" Type="http://schemas.openxmlformats.org/officeDocument/2006/relationships/image" Target="../media/image2.png"/><Relationship Id="rId4" Type="http://schemas.openxmlformats.org/officeDocument/2006/relationships/slide" Target="/ppt/slides/slide51.xml"/><Relationship Id="rId9" Type="http://schemas.openxmlformats.org/officeDocument/2006/relationships/image" Target="../media/image224.jpg"/><Relationship Id="rId5" Type="http://schemas.openxmlformats.org/officeDocument/2006/relationships/image" Target="../media/image221.jpg"/><Relationship Id="rId6" Type="http://schemas.openxmlformats.org/officeDocument/2006/relationships/image" Target="../media/image220.jpg"/><Relationship Id="rId7" Type="http://schemas.openxmlformats.org/officeDocument/2006/relationships/image" Target="../media/image228.jpg"/><Relationship Id="rId8" Type="http://schemas.openxmlformats.org/officeDocument/2006/relationships/slide" Target="/ppt/slides/slide9.xml"/><Relationship Id="rId11" Type="http://schemas.openxmlformats.org/officeDocument/2006/relationships/image" Target="../media/image222.jpg"/><Relationship Id="rId10" Type="http://schemas.openxmlformats.org/officeDocument/2006/relationships/slide" Target="/ppt/slides/slide45.xml"/><Relationship Id="rId13" Type="http://schemas.openxmlformats.org/officeDocument/2006/relationships/slide" Target="/ppt/slides/slide53.xml"/><Relationship Id="rId12" Type="http://schemas.openxmlformats.org/officeDocument/2006/relationships/image" Target="../media/image238.jpg"/><Relationship Id="rId15" Type="http://schemas.openxmlformats.org/officeDocument/2006/relationships/hyperlink" Target="about:blank" TargetMode="External"/><Relationship Id="rId14" Type="http://schemas.openxmlformats.org/officeDocument/2006/relationships/image" Target="../media/image218.jpg"/><Relationship Id="rId16" Type="http://schemas.openxmlformats.org/officeDocument/2006/relationships/slide" Target="/ppt/slides/slide2.xml"/></Relationships>
</file>

<file path=ppt/slides/_rels/slide7.xml.rels><?xml version="1.0" encoding="UTF-8" standalone="yes"?><Relationships xmlns="http://schemas.openxmlformats.org/package/2006/relationships"><Relationship Id="rId11" Type="http://schemas.openxmlformats.org/officeDocument/2006/relationships/slide" Target="/ppt/slides/slide2.xml"/><Relationship Id="rId10" Type="http://schemas.openxmlformats.org/officeDocument/2006/relationships/hyperlink" Target="about:blank" TargetMode="External"/><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2.png"/><Relationship Id="rId4" Type="http://schemas.openxmlformats.org/officeDocument/2006/relationships/image" Target="../media/image28.png"/><Relationship Id="rId9" Type="http://schemas.openxmlformats.org/officeDocument/2006/relationships/image" Target="../media/image36.png"/><Relationship Id="rId5" Type="http://schemas.openxmlformats.org/officeDocument/2006/relationships/image" Target="../media/image33.png"/><Relationship Id="rId6" Type="http://schemas.openxmlformats.org/officeDocument/2006/relationships/image" Target="../media/image32.png"/><Relationship Id="rId7" Type="http://schemas.openxmlformats.org/officeDocument/2006/relationships/image" Target="../media/image39.png"/><Relationship Id="rId8" Type="http://schemas.openxmlformats.org/officeDocument/2006/relationships/image" Target="../media/image37.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 Id="rId3" Type="http://schemas.openxmlformats.org/officeDocument/2006/relationships/image" Target="../media/image2.png"/><Relationship Id="rId4" Type="http://schemas.openxmlformats.org/officeDocument/2006/relationships/image" Target="../media/image234.jpg"/><Relationship Id="rId9" Type="http://schemas.openxmlformats.org/officeDocument/2006/relationships/hyperlink" Target="about:blank" TargetMode="External"/><Relationship Id="rId5" Type="http://schemas.openxmlformats.org/officeDocument/2006/relationships/image" Target="../media/image233.jpg"/><Relationship Id="rId6" Type="http://schemas.openxmlformats.org/officeDocument/2006/relationships/image" Target="../media/image231.jpg"/><Relationship Id="rId7" Type="http://schemas.openxmlformats.org/officeDocument/2006/relationships/image" Target="../media/image230.jpg"/><Relationship Id="rId8" Type="http://schemas.openxmlformats.org/officeDocument/2006/relationships/image" Target="../media/image237.jpg"/><Relationship Id="rId10" Type="http://schemas.openxmlformats.org/officeDocument/2006/relationships/slide" Target="/ppt/slides/slide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 Id="rId3" Type="http://schemas.openxmlformats.org/officeDocument/2006/relationships/image" Target="../media/image232.jpg"/><Relationship Id="rId4" Type="http://schemas.openxmlformats.org/officeDocument/2006/relationships/image" Target="../media/image236.png"/><Relationship Id="rId5" Type="http://schemas.openxmlformats.org/officeDocument/2006/relationships/image" Target="../media/image223.png"/><Relationship Id="rId6" Type="http://schemas.openxmlformats.org/officeDocument/2006/relationships/image" Target="../media/image22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43.png"/><Relationship Id="rId4" Type="http://schemas.openxmlformats.org/officeDocument/2006/relationships/image" Target="../media/image49.jpg"/><Relationship Id="rId5" Type="http://schemas.openxmlformats.org/officeDocument/2006/relationships/image" Target="../media/image2.png"/><Relationship Id="rId6" Type="http://schemas.openxmlformats.org/officeDocument/2006/relationships/hyperlink" Target="about:blank" TargetMode="External"/><Relationship Id="rId7" Type="http://schemas.openxmlformats.org/officeDocument/2006/relationships/slide" Target="/ppt/slides/slid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40.jpg"/><Relationship Id="rId4" Type="http://schemas.openxmlformats.org/officeDocument/2006/relationships/image" Target="../media/image2.png"/><Relationship Id="rId5" Type="http://schemas.openxmlformats.org/officeDocument/2006/relationships/hyperlink" Target="about:blank" TargetMode="External"/><Relationship Id="rId6" Type="http://schemas.openxmlformats.org/officeDocument/2006/relationships/slide" Target="/ppt/slides/slide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82" name="Shape 182"/>
        <p:cNvGrpSpPr/>
        <p:nvPr/>
      </p:nvGrpSpPr>
      <p:grpSpPr>
        <a:xfrm>
          <a:off x="0" y="0"/>
          <a:ext cx="0" cy="0"/>
          <a:chOff x="0" y="0"/>
          <a:chExt cx="0" cy="0"/>
        </a:xfrm>
      </p:grpSpPr>
      <p:grpSp>
        <p:nvGrpSpPr>
          <p:cNvPr id="183" name="Google Shape;183;p28"/>
          <p:cNvGrpSpPr/>
          <p:nvPr/>
        </p:nvGrpSpPr>
        <p:grpSpPr>
          <a:xfrm>
            <a:off x="11793655" y="5755183"/>
            <a:ext cx="398345" cy="417017"/>
            <a:chOff x="0" y="-38100"/>
            <a:chExt cx="812800" cy="850900"/>
          </a:xfrm>
        </p:grpSpPr>
        <p:sp>
          <p:nvSpPr>
            <p:cNvPr id="184" name="Google Shape;184;p28"/>
            <p:cNvSpPr/>
            <p:nvPr/>
          </p:nvSpPr>
          <p:spPr>
            <a:xfrm>
              <a:off x="0" y="0"/>
              <a:ext cx="812800" cy="812800"/>
            </a:xfrm>
            <a:custGeom>
              <a:rect b="b" l="l" r="r" t="t"/>
              <a:pathLst>
                <a:path extrusionOk="0" h="812800" w="812800">
                  <a:moveTo>
                    <a:pt x="0" y="0"/>
                  </a:moveTo>
                  <a:lnTo>
                    <a:pt x="812800" y="0"/>
                  </a:lnTo>
                  <a:lnTo>
                    <a:pt x="812800" y="812800"/>
                  </a:lnTo>
                  <a:lnTo>
                    <a:pt x="0" y="812800"/>
                  </a:lnTo>
                  <a:close/>
                </a:path>
              </a:pathLst>
            </a:custGeom>
            <a:solidFill>
              <a:srgbClr val="385623"/>
            </a:solidFill>
            <a:ln>
              <a:noFill/>
            </a:ln>
          </p:spPr>
        </p:sp>
        <p:sp>
          <p:nvSpPr>
            <p:cNvPr id="185" name="Google Shape;185;p28"/>
            <p:cNvSpPr txBox="1"/>
            <p:nvPr/>
          </p:nvSpPr>
          <p:spPr>
            <a:xfrm>
              <a:off x="0" y="-38100"/>
              <a:ext cx="812800" cy="850900"/>
            </a:xfrm>
            <a:prstGeom prst="rect">
              <a:avLst/>
            </a:prstGeom>
            <a:solidFill>
              <a:srgbClr val="385623"/>
            </a:solidFill>
            <a:ln>
              <a:noFill/>
            </a:ln>
          </p:spPr>
          <p:txBody>
            <a:bodyPr anchorCtr="0" anchor="ctr" bIns="33850" lIns="33850" spcFirstLastPara="1" rIns="33850" wrap="square" tIns="33850">
              <a:noAutofit/>
            </a:bodyPr>
            <a:lstStyle/>
            <a:p>
              <a:pPr indent="0" lvl="0" marL="0" marR="0" rtl="0" algn="ctr">
                <a:lnSpc>
                  <a:spcPct val="147750"/>
                </a:lnSpc>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grpSp>
      <p:grpSp>
        <p:nvGrpSpPr>
          <p:cNvPr id="186" name="Google Shape;186;p28"/>
          <p:cNvGrpSpPr/>
          <p:nvPr/>
        </p:nvGrpSpPr>
        <p:grpSpPr>
          <a:xfrm>
            <a:off x="11506200" y="-32147"/>
            <a:ext cx="685800" cy="717947"/>
            <a:chOff x="0" y="-38100"/>
            <a:chExt cx="812800" cy="850900"/>
          </a:xfrm>
        </p:grpSpPr>
        <p:sp>
          <p:nvSpPr>
            <p:cNvPr id="187" name="Google Shape;187;p28"/>
            <p:cNvSpPr/>
            <p:nvPr/>
          </p:nvSpPr>
          <p:spPr>
            <a:xfrm>
              <a:off x="0" y="0"/>
              <a:ext cx="812800" cy="812800"/>
            </a:xfrm>
            <a:custGeom>
              <a:rect b="b" l="l" r="r" t="t"/>
              <a:pathLst>
                <a:path extrusionOk="0" h="812800" w="812800">
                  <a:moveTo>
                    <a:pt x="0" y="0"/>
                  </a:moveTo>
                  <a:lnTo>
                    <a:pt x="812800" y="0"/>
                  </a:lnTo>
                  <a:lnTo>
                    <a:pt x="812800" y="812800"/>
                  </a:lnTo>
                  <a:lnTo>
                    <a:pt x="0" y="812800"/>
                  </a:lnTo>
                  <a:close/>
                </a:path>
              </a:pathLst>
            </a:custGeom>
            <a:solidFill>
              <a:srgbClr val="385623"/>
            </a:solidFill>
            <a:ln>
              <a:noFill/>
            </a:ln>
          </p:spPr>
        </p:sp>
        <p:sp>
          <p:nvSpPr>
            <p:cNvPr id="188" name="Google Shape;188;p28"/>
            <p:cNvSpPr txBox="1"/>
            <p:nvPr/>
          </p:nvSpPr>
          <p:spPr>
            <a:xfrm>
              <a:off x="0" y="-38100"/>
              <a:ext cx="812800" cy="850900"/>
            </a:xfrm>
            <a:prstGeom prst="rect">
              <a:avLst/>
            </a:prstGeom>
            <a:solidFill>
              <a:srgbClr val="385623"/>
            </a:solidFill>
            <a:ln>
              <a:noFill/>
            </a:ln>
          </p:spPr>
          <p:txBody>
            <a:bodyPr anchorCtr="0" anchor="ctr" bIns="33850" lIns="33850" spcFirstLastPara="1" rIns="33850" wrap="square" tIns="33850">
              <a:noAutofit/>
            </a:bodyPr>
            <a:lstStyle/>
            <a:p>
              <a:pPr indent="0" lvl="0" marL="0" marR="0" rtl="0" algn="ctr">
                <a:lnSpc>
                  <a:spcPct val="147750"/>
                </a:lnSpc>
                <a:spcBef>
                  <a:spcPts val="0"/>
                </a:spcBef>
                <a:spcAft>
                  <a:spcPts val="0"/>
                </a:spcAft>
                <a:buNone/>
              </a:pPr>
              <a:r>
                <a:t/>
              </a:r>
              <a:endParaRPr b="0" i="0" sz="1200" u="none" cap="none" strike="noStrike">
                <a:solidFill>
                  <a:srgbClr val="2E75B5"/>
                </a:solidFill>
                <a:latin typeface="Calibri"/>
                <a:ea typeface="Calibri"/>
                <a:cs typeface="Calibri"/>
                <a:sym typeface="Calibri"/>
              </a:endParaRPr>
            </a:p>
          </p:txBody>
        </p:sp>
      </p:grpSp>
      <p:pic>
        <p:nvPicPr>
          <p:cNvPr id="189" name="Google Shape;189;p28"/>
          <p:cNvPicPr preferRelativeResize="0"/>
          <p:nvPr/>
        </p:nvPicPr>
        <p:blipFill rotWithShape="1">
          <a:blip r:embed="rId3">
            <a:alphaModFix/>
          </a:blip>
          <a:srcRect b="0" l="5972" r="5972" t="0"/>
          <a:stretch/>
        </p:blipFill>
        <p:spPr>
          <a:xfrm>
            <a:off x="3964580" y="685800"/>
            <a:ext cx="7541621" cy="5715058"/>
          </a:xfrm>
          <a:prstGeom prst="rect">
            <a:avLst/>
          </a:prstGeom>
          <a:noFill/>
          <a:ln>
            <a:noFill/>
          </a:ln>
        </p:spPr>
      </p:pic>
      <p:grpSp>
        <p:nvGrpSpPr>
          <p:cNvPr id="190" name="Google Shape;190;p28"/>
          <p:cNvGrpSpPr/>
          <p:nvPr/>
        </p:nvGrpSpPr>
        <p:grpSpPr>
          <a:xfrm>
            <a:off x="0" y="3333216"/>
            <a:ext cx="6096000" cy="3525441"/>
            <a:chOff x="0" y="-38100"/>
            <a:chExt cx="2408296" cy="1392767"/>
          </a:xfrm>
        </p:grpSpPr>
        <p:sp>
          <p:nvSpPr>
            <p:cNvPr id="191" name="Google Shape;191;p28"/>
            <p:cNvSpPr/>
            <p:nvPr/>
          </p:nvSpPr>
          <p:spPr>
            <a:xfrm>
              <a:off x="0" y="0"/>
              <a:ext cx="2408296" cy="1354667"/>
            </a:xfrm>
            <a:custGeom>
              <a:rect b="b" l="l" r="r" t="t"/>
              <a:pathLst>
                <a:path extrusionOk="0" h="1354667" w="2408296">
                  <a:moveTo>
                    <a:pt x="0" y="0"/>
                  </a:moveTo>
                  <a:lnTo>
                    <a:pt x="2408296" y="0"/>
                  </a:lnTo>
                  <a:lnTo>
                    <a:pt x="2408296" y="1354667"/>
                  </a:lnTo>
                  <a:lnTo>
                    <a:pt x="0" y="1354667"/>
                  </a:lnTo>
                  <a:close/>
                </a:path>
              </a:pathLst>
            </a:custGeom>
            <a:solidFill>
              <a:srgbClr val="FFFFFF"/>
            </a:solidFill>
            <a:ln>
              <a:noFill/>
            </a:ln>
          </p:spPr>
        </p:sp>
        <p:sp>
          <p:nvSpPr>
            <p:cNvPr id="192" name="Google Shape;192;p28"/>
            <p:cNvSpPr txBox="1"/>
            <p:nvPr/>
          </p:nvSpPr>
          <p:spPr>
            <a:xfrm>
              <a:off x="0" y="-38100"/>
              <a:ext cx="2408296" cy="1392767"/>
            </a:xfrm>
            <a:prstGeom prst="rect">
              <a:avLst/>
            </a:prstGeom>
            <a:noFill/>
            <a:ln>
              <a:noFill/>
            </a:ln>
          </p:spPr>
          <p:txBody>
            <a:bodyPr anchorCtr="0" anchor="ctr" bIns="33850" lIns="33850" spcFirstLastPara="1" rIns="33850" wrap="square" tIns="33850">
              <a:noAutofit/>
            </a:bodyPr>
            <a:lstStyle/>
            <a:p>
              <a:pPr indent="0" lvl="0" marL="0" marR="0" rtl="0" algn="ctr">
                <a:lnSpc>
                  <a:spcPct val="147750"/>
                </a:lnSpc>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grpSp>
      <p:sp>
        <p:nvSpPr>
          <p:cNvPr id="193" name="Google Shape;193;p28"/>
          <p:cNvSpPr txBox="1"/>
          <p:nvPr/>
        </p:nvSpPr>
        <p:spPr>
          <a:xfrm>
            <a:off x="11904931" y="5900687"/>
            <a:ext cx="175793" cy="13228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800" u="none" cap="none" strike="noStrike">
                <a:solidFill>
                  <a:srgbClr val="FFFFFF"/>
                </a:solidFill>
                <a:latin typeface="Open Sans"/>
                <a:ea typeface="Open Sans"/>
                <a:cs typeface="Open Sans"/>
                <a:sym typeface="Open Sans"/>
              </a:rPr>
              <a:t>1</a:t>
            </a:r>
            <a:endParaRPr/>
          </a:p>
        </p:txBody>
      </p:sp>
      <p:sp>
        <p:nvSpPr>
          <p:cNvPr id="194" name="Google Shape;194;p28"/>
          <p:cNvSpPr txBox="1"/>
          <p:nvPr/>
        </p:nvSpPr>
        <p:spPr>
          <a:xfrm>
            <a:off x="360830" y="2041971"/>
            <a:ext cx="5501550" cy="1375761"/>
          </a:xfrm>
          <a:prstGeom prst="rect">
            <a:avLst/>
          </a:prstGeom>
          <a:noFill/>
          <a:ln>
            <a:noFill/>
          </a:ln>
        </p:spPr>
        <p:txBody>
          <a:bodyPr anchorCtr="0" anchor="t" bIns="0" lIns="0" spcFirstLastPara="1" rIns="0" wrap="square" tIns="0">
            <a:spAutoFit/>
          </a:bodyPr>
          <a:lstStyle/>
          <a:p>
            <a:pPr indent="0" lvl="0" marL="0" marR="0" rtl="0" algn="l">
              <a:lnSpc>
                <a:spcPct val="186030"/>
              </a:lnSpc>
              <a:spcBef>
                <a:spcPts val="0"/>
              </a:spcBef>
              <a:spcAft>
                <a:spcPts val="0"/>
              </a:spcAft>
              <a:buNone/>
            </a:pPr>
            <a:r>
              <a:rPr b="1" i="0" lang="en-US" sz="6600" u="none" cap="none" strike="noStrike">
                <a:solidFill>
                  <a:srgbClr val="385623"/>
                </a:solidFill>
                <a:latin typeface="Montserrat"/>
                <a:ea typeface="Montserrat"/>
                <a:cs typeface="Montserrat"/>
                <a:sym typeface="Montserrat"/>
              </a:rPr>
              <a:t>Vietnam</a:t>
            </a:r>
            <a:endParaRPr/>
          </a:p>
        </p:txBody>
      </p:sp>
      <p:sp>
        <p:nvSpPr>
          <p:cNvPr id="195" name="Google Shape;195;p28"/>
          <p:cNvSpPr txBox="1"/>
          <p:nvPr/>
        </p:nvSpPr>
        <p:spPr>
          <a:xfrm>
            <a:off x="685799" y="3520766"/>
            <a:ext cx="2949899" cy="147732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600" u="none" cap="none" strike="noStrike">
                <a:solidFill>
                  <a:srgbClr val="1F2020"/>
                </a:solidFill>
                <a:latin typeface="Poppins Light"/>
                <a:ea typeface="Poppins Light"/>
                <a:cs typeface="Poppins Light"/>
                <a:sym typeface="Poppins Light"/>
              </a:rPr>
              <a:t>Ethnical Diversity</a:t>
            </a:r>
            <a:endParaRPr/>
          </a:p>
          <a:p>
            <a:pPr indent="0" lvl="0" marL="0" marR="0" rtl="0" algn="l">
              <a:spcBef>
                <a:spcPts val="0"/>
              </a:spcBef>
              <a:spcAft>
                <a:spcPts val="0"/>
              </a:spcAft>
              <a:buNone/>
            </a:pPr>
            <a:r>
              <a:rPr b="0" i="0" lang="en-US" sz="1600" u="none" cap="none" strike="noStrike">
                <a:solidFill>
                  <a:srgbClr val="1F2020"/>
                </a:solidFill>
                <a:latin typeface="Poppins Light"/>
                <a:ea typeface="Poppins Light"/>
                <a:cs typeface="Poppins Light"/>
                <a:sym typeface="Poppins Light"/>
              </a:rPr>
              <a:t>Diverse nature sights, history, &amp; culture</a:t>
            </a:r>
            <a:endParaRPr/>
          </a:p>
          <a:p>
            <a:pPr indent="0" lvl="0" marL="0" marR="0" rtl="0" algn="l">
              <a:spcBef>
                <a:spcPts val="0"/>
              </a:spcBef>
              <a:spcAft>
                <a:spcPts val="0"/>
              </a:spcAft>
              <a:buNone/>
            </a:pPr>
            <a:r>
              <a:rPr b="0" i="0" lang="en-US" sz="1600" u="none" cap="none" strike="noStrike">
                <a:solidFill>
                  <a:srgbClr val="1F2020"/>
                </a:solidFill>
                <a:latin typeface="Poppins Light"/>
                <a:ea typeface="Poppins Light"/>
                <a:cs typeface="Poppins Light"/>
                <a:sym typeface="Poppins Light"/>
              </a:rPr>
              <a:t>Long coastlines with numerous magnificent seascapes &amp; beaches</a:t>
            </a:r>
            <a:endParaRPr/>
          </a:p>
        </p:txBody>
      </p:sp>
      <p:grpSp>
        <p:nvGrpSpPr>
          <p:cNvPr id="196" name="Google Shape;196;p28"/>
          <p:cNvGrpSpPr/>
          <p:nvPr/>
        </p:nvGrpSpPr>
        <p:grpSpPr>
          <a:xfrm>
            <a:off x="685799" y="5499457"/>
            <a:ext cx="731199" cy="50422"/>
            <a:chOff x="0" y="-38100"/>
            <a:chExt cx="1491970" cy="102884"/>
          </a:xfrm>
        </p:grpSpPr>
        <p:sp>
          <p:nvSpPr>
            <p:cNvPr id="197" name="Google Shape;197;p28"/>
            <p:cNvSpPr/>
            <p:nvPr/>
          </p:nvSpPr>
          <p:spPr>
            <a:xfrm>
              <a:off x="0" y="0"/>
              <a:ext cx="1491970" cy="64784"/>
            </a:xfrm>
            <a:custGeom>
              <a:rect b="b" l="l" r="r" t="t"/>
              <a:pathLst>
                <a:path extrusionOk="0" h="64784" w="1491970">
                  <a:moveTo>
                    <a:pt x="0" y="0"/>
                  </a:moveTo>
                  <a:lnTo>
                    <a:pt x="1491970" y="0"/>
                  </a:lnTo>
                  <a:lnTo>
                    <a:pt x="1491970" y="64784"/>
                  </a:lnTo>
                  <a:lnTo>
                    <a:pt x="0" y="64784"/>
                  </a:lnTo>
                  <a:close/>
                </a:path>
              </a:pathLst>
            </a:custGeom>
            <a:solidFill>
              <a:srgbClr val="385623"/>
            </a:solidFill>
            <a:ln>
              <a:noFill/>
            </a:ln>
          </p:spPr>
        </p:sp>
        <p:sp>
          <p:nvSpPr>
            <p:cNvPr id="198" name="Google Shape;198;p28"/>
            <p:cNvSpPr txBox="1"/>
            <p:nvPr/>
          </p:nvSpPr>
          <p:spPr>
            <a:xfrm>
              <a:off x="0" y="-38100"/>
              <a:ext cx="1491970" cy="102884"/>
            </a:xfrm>
            <a:prstGeom prst="rect">
              <a:avLst/>
            </a:prstGeom>
            <a:solidFill>
              <a:srgbClr val="385623"/>
            </a:solidFill>
            <a:ln>
              <a:noFill/>
            </a:ln>
          </p:spPr>
          <p:txBody>
            <a:bodyPr anchorCtr="0" anchor="ctr" bIns="33850" lIns="33850" spcFirstLastPara="1" rIns="33850" wrap="square" tIns="33850">
              <a:noAutofit/>
            </a:bodyPr>
            <a:lstStyle/>
            <a:p>
              <a:pPr indent="0" lvl="0" marL="0" marR="0" rtl="0" algn="ctr">
                <a:lnSpc>
                  <a:spcPct val="147750"/>
                </a:lnSpc>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grpSp>
      <p:pic>
        <p:nvPicPr>
          <p:cNvPr descr="https://upload.wikimedia.org/wikipedia/commons/thumb/2/21/Flag_of_Vietnam.svg/2000px-Flag_of_Vietnam.svg.png" id="199" name="Google Shape;199;p28"/>
          <p:cNvPicPr preferRelativeResize="0"/>
          <p:nvPr/>
        </p:nvPicPr>
        <p:blipFill rotWithShape="1">
          <a:blip r:embed="rId4">
            <a:alphaModFix/>
          </a:blip>
          <a:srcRect b="0" l="0" r="0" t="0"/>
          <a:stretch/>
        </p:blipFill>
        <p:spPr>
          <a:xfrm>
            <a:off x="3964580" y="3495343"/>
            <a:ext cx="2063889" cy="1387724"/>
          </a:xfrm>
          <a:prstGeom prst="rect">
            <a:avLst/>
          </a:prstGeom>
          <a:noFill/>
          <a:ln>
            <a:noFill/>
          </a:ln>
        </p:spPr>
      </p:pic>
      <p:grpSp>
        <p:nvGrpSpPr>
          <p:cNvPr id="200" name="Google Shape;200;p28"/>
          <p:cNvGrpSpPr/>
          <p:nvPr/>
        </p:nvGrpSpPr>
        <p:grpSpPr>
          <a:xfrm>
            <a:off x="643728" y="5668044"/>
            <a:ext cx="4935756" cy="591293"/>
            <a:chOff x="307800" y="1407710"/>
            <a:chExt cx="9382356" cy="591293"/>
          </a:xfrm>
        </p:grpSpPr>
        <p:sp>
          <p:nvSpPr>
            <p:cNvPr id="201" name="Google Shape;201;p28"/>
            <p:cNvSpPr/>
            <p:nvPr/>
          </p:nvSpPr>
          <p:spPr>
            <a:xfrm>
              <a:off x="307800" y="1407710"/>
              <a:ext cx="9382356" cy="591293"/>
            </a:xfrm>
            <a:prstGeom prst="roundRect">
              <a:avLst>
                <a:gd fmla="val 10000" name="adj"/>
              </a:avLst>
            </a:prstGeom>
            <a:solidFill>
              <a:srgbClr val="385623"/>
            </a:solidFill>
            <a:ln cap="flat" cmpd="sng" w="12700">
              <a:solidFill>
                <a:srgbClr val="D4E2CE">
                  <a:alpha val="89803"/>
                </a:srgbClr>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28"/>
            <p:cNvSpPr txBox="1"/>
            <p:nvPr/>
          </p:nvSpPr>
          <p:spPr>
            <a:xfrm>
              <a:off x="700363" y="1430421"/>
              <a:ext cx="8597227" cy="556657"/>
            </a:xfrm>
            <a:prstGeom prst="rect">
              <a:avLst/>
            </a:prstGeom>
            <a:solidFill>
              <a:srgbClr val="385623"/>
            </a:solidFill>
            <a:ln>
              <a:noFill/>
            </a:ln>
          </p:spPr>
          <p:txBody>
            <a:bodyPr anchorCtr="0" anchor="ctr" bIns="25400" lIns="25400" spcFirstLastPara="1" rIns="25400" wrap="square" tIns="25400">
              <a:noAutofit/>
            </a:bodyPr>
            <a:lstStyle/>
            <a:p>
              <a:pPr indent="0" lvl="0" marL="0" marR="0" rtl="0" algn="ctr">
                <a:lnSpc>
                  <a:spcPct val="90000"/>
                </a:lnSpc>
                <a:spcBef>
                  <a:spcPts val="0"/>
                </a:spcBef>
                <a:spcAft>
                  <a:spcPts val="0"/>
                </a:spcAft>
                <a:buClr>
                  <a:schemeClr val="lt1"/>
                </a:buClr>
                <a:buSzPts val="1600"/>
                <a:buFont typeface="Arial"/>
                <a:buNone/>
              </a:pPr>
              <a:r>
                <a:rPr b="0" i="0" lang="en-US" sz="1600" u="none" cap="none" strike="noStrike">
                  <a:solidFill>
                    <a:schemeClr val="lt1"/>
                  </a:solidFill>
                  <a:latin typeface="Arial"/>
                  <a:ea typeface="Arial"/>
                  <a:cs typeface="Arial"/>
                  <a:sym typeface="Arial"/>
                </a:rPr>
                <a:t>Big hubs: Hanoi, Ho Chi Minh City, Ha Long, Hue, Da Nang – Hoi An, Nha Trang, Phu Quoc </a:t>
              </a:r>
              <a:endParaRPr b="0" i="0" sz="1600" u="none" cap="none" strike="noStrike">
                <a:solidFill>
                  <a:schemeClr val="lt1"/>
                </a:solidFill>
                <a:latin typeface="Arial"/>
                <a:ea typeface="Arial"/>
                <a:cs typeface="Arial"/>
                <a:sym typeface="Arial"/>
              </a:endParaRPr>
            </a:p>
          </p:txBody>
        </p:sp>
      </p:grpSp>
      <p:pic>
        <p:nvPicPr>
          <p:cNvPr descr="http://static.tumblr.com/f45faab49321958bb661be2e69124337/gltbmdt/p3amp94ag/tumblr_static_logo_threeland_281108.png" id="203" name="Google Shape;203;p28"/>
          <p:cNvPicPr preferRelativeResize="0"/>
          <p:nvPr/>
        </p:nvPicPr>
        <p:blipFill rotWithShape="1">
          <a:blip r:embed="rId5">
            <a:alphaModFix/>
          </a:blip>
          <a:srcRect b="0" l="0" r="0" t="0"/>
          <a:stretch/>
        </p:blipFill>
        <p:spPr>
          <a:xfrm>
            <a:off x="123636" y="497369"/>
            <a:ext cx="3717308" cy="599320"/>
          </a:xfrm>
          <a:prstGeom prst="rect">
            <a:avLst/>
          </a:prstGeom>
          <a:noFill/>
          <a:ln>
            <a:noFill/>
          </a:ln>
        </p:spPr>
      </p:pic>
      <p:pic>
        <p:nvPicPr>
          <p:cNvPr id="204" name="Google Shape;204;p28"/>
          <p:cNvPicPr preferRelativeResize="0"/>
          <p:nvPr/>
        </p:nvPicPr>
        <p:blipFill rotWithShape="1">
          <a:blip r:embed="rId6">
            <a:alphaModFix/>
          </a:blip>
          <a:srcRect b="0" l="0" r="0" t="0"/>
          <a:stretch/>
        </p:blipFill>
        <p:spPr>
          <a:xfrm>
            <a:off x="768390" y="1024774"/>
            <a:ext cx="2510391" cy="1031668"/>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sp>
        <p:nvSpPr>
          <p:cNvPr id="398" name="Google Shape;398;p37"/>
          <p:cNvSpPr/>
          <p:nvPr/>
        </p:nvSpPr>
        <p:spPr>
          <a:xfrm>
            <a:off x="2135057" y="4240896"/>
            <a:ext cx="10056943" cy="2605998"/>
          </a:xfrm>
          <a:custGeom>
            <a:rect b="b" l="l" r="r" t="t"/>
            <a:pathLst>
              <a:path extrusionOk="0" h="1322303" w="5102967">
                <a:moveTo>
                  <a:pt x="0" y="0"/>
                </a:moveTo>
                <a:lnTo>
                  <a:pt x="5102967" y="0"/>
                </a:lnTo>
                <a:lnTo>
                  <a:pt x="5102967" y="1322303"/>
                </a:lnTo>
                <a:lnTo>
                  <a:pt x="0" y="1322303"/>
                </a:lnTo>
                <a:close/>
              </a:path>
            </a:pathLst>
          </a:custGeom>
          <a:solidFill>
            <a:srgbClr val="548135"/>
          </a:solidFill>
          <a:ln>
            <a:noFill/>
          </a:ln>
        </p:spPr>
      </p:sp>
      <p:grpSp>
        <p:nvGrpSpPr>
          <p:cNvPr id="399" name="Google Shape;399;p37"/>
          <p:cNvGrpSpPr/>
          <p:nvPr/>
        </p:nvGrpSpPr>
        <p:grpSpPr>
          <a:xfrm>
            <a:off x="3005474" y="0"/>
            <a:ext cx="3809286" cy="4960276"/>
            <a:chOff x="0" y="0"/>
            <a:chExt cx="3632200" cy="4892040"/>
          </a:xfrm>
        </p:grpSpPr>
        <p:sp>
          <p:nvSpPr>
            <p:cNvPr id="400" name="Google Shape;400;p37"/>
            <p:cNvSpPr/>
            <p:nvPr/>
          </p:nvSpPr>
          <p:spPr>
            <a:xfrm>
              <a:off x="15240" y="15240"/>
              <a:ext cx="3600450" cy="4860290"/>
            </a:xfrm>
            <a:custGeom>
              <a:rect b="b" l="l" r="r" t="t"/>
              <a:pathLst>
                <a:path extrusionOk="0" h="4860290" w="3600450">
                  <a:moveTo>
                    <a:pt x="0" y="0"/>
                  </a:moveTo>
                  <a:lnTo>
                    <a:pt x="3600450" y="0"/>
                  </a:lnTo>
                  <a:lnTo>
                    <a:pt x="3600450" y="4860290"/>
                  </a:lnTo>
                  <a:lnTo>
                    <a:pt x="0" y="4860290"/>
                  </a:lnTo>
                  <a:close/>
                </a:path>
              </a:pathLst>
            </a:custGeom>
            <a:blipFill rotWithShape="1">
              <a:blip r:embed="rId3">
                <a:alphaModFix/>
              </a:blip>
              <a:stretch>
                <a:fillRect b="0" l="-51399" r="-51399" t="0"/>
              </a:stretch>
            </a:blipFill>
            <a:ln>
              <a:noFill/>
            </a:ln>
          </p:spPr>
        </p:sp>
        <p:sp>
          <p:nvSpPr>
            <p:cNvPr id="401" name="Google Shape;401;p37"/>
            <p:cNvSpPr/>
            <p:nvPr/>
          </p:nvSpPr>
          <p:spPr>
            <a:xfrm>
              <a:off x="0" y="0"/>
              <a:ext cx="3632200" cy="4892040"/>
            </a:xfrm>
            <a:custGeom>
              <a:rect b="b" l="l" r="r" t="t"/>
              <a:pathLst>
                <a:path extrusionOk="0" h="4892040" w="3632200">
                  <a:moveTo>
                    <a:pt x="3632200" y="4892040"/>
                  </a:moveTo>
                  <a:lnTo>
                    <a:pt x="0" y="4892040"/>
                  </a:lnTo>
                  <a:lnTo>
                    <a:pt x="0" y="0"/>
                  </a:lnTo>
                  <a:lnTo>
                    <a:pt x="3632200" y="0"/>
                  </a:lnTo>
                  <a:lnTo>
                    <a:pt x="3632200" y="4892040"/>
                  </a:lnTo>
                  <a:close/>
                  <a:moveTo>
                    <a:pt x="31750" y="4860290"/>
                  </a:moveTo>
                  <a:lnTo>
                    <a:pt x="3600450" y="4860290"/>
                  </a:lnTo>
                  <a:lnTo>
                    <a:pt x="3600450" y="31750"/>
                  </a:lnTo>
                  <a:lnTo>
                    <a:pt x="31750" y="31750"/>
                  </a:lnTo>
                  <a:lnTo>
                    <a:pt x="31750" y="4860290"/>
                  </a:lnTo>
                  <a:close/>
                </a:path>
              </a:pathLst>
            </a:custGeom>
            <a:solidFill>
              <a:srgbClr val="FFFFFF"/>
            </a:solidFill>
            <a:ln>
              <a:noFill/>
            </a:ln>
          </p:spPr>
        </p:sp>
      </p:grpSp>
      <p:sp>
        <p:nvSpPr>
          <p:cNvPr id="402" name="Google Shape;402;p37"/>
          <p:cNvSpPr txBox="1"/>
          <p:nvPr/>
        </p:nvSpPr>
        <p:spPr>
          <a:xfrm>
            <a:off x="7916210" y="1116680"/>
            <a:ext cx="3054313" cy="908197"/>
          </a:xfrm>
          <a:prstGeom prst="rect">
            <a:avLst/>
          </a:prstGeom>
          <a:noFill/>
          <a:ln>
            <a:noFill/>
          </a:ln>
        </p:spPr>
        <p:txBody>
          <a:bodyPr anchorCtr="0" anchor="t" bIns="0" lIns="0" spcFirstLastPara="1" rIns="0" wrap="square" tIns="0">
            <a:spAutoFit/>
          </a:bodyPr>
          <a:lstStyle/>
          <a:p>
            <a:pPr indent="0" lvl="0" marL="0" marR="0" rtl="0" algn="l">
              <a:lnSpc>
                <a:spcPct val="140022"/>
              </a:lnSpc>
              <a:spcBef>
                <a:spcPts val="0"/>
              </a:spcBef>
              <a:spcAft>
                <a:spcPts val="0"/>
              </a:spcAft>
              <a:buNone/>
            </a:pPr>
            <a:r>
              <a:rPr b="1" lang="en-US" sz="2666">
                <a:solidFill>
                  <a:srgbClr val="385623"/>
                </a:solidFill>
                <a:latin typeface="Montserrat Black"/>
                <a:ea typeface="Montserrat Black"/>
                <a:cs typeface="Montserrat Black"/>
                <a:sym typeface="Montserrat Black"/>
              </a:rPr>
              <a:t>Visa approval letter</a:t>
            </a:r>
            <a:endParaRPr/>
          </a:p>
          <a:p>
            <a:pPr indent="0" lvl="0" marL="0" marR="0" rtl="0" algn="l">
              <a:lnSpc>
                <a:spcPct val="140022"/>
              </a:lnSpc>
              <a:spcBef>
                <a:spcPts val="0"/>
              </a:spcBef>
              <a:spcAft>
                <a:spcPts val="0"/>
              </a:spcAft>
              <a:buNone/>
            </a:pPr>
            <a:r>
              <a:t/>
            </a:r>
            <a:endParaRPr b="1" sz="2666">
              <a:solidFill>
                <a:srgbClr val="545454"/>
              </a:solidFill>
              <a:latin typeface="Montserrat Black"/>
              <a:ea typeface="Montserrat Black"/>
              <a:cs typeface="Montserrat Black"/>
              <a:sym typeface="Montserrat Black"/>
            </a:endParaRPr>
          </a:p>
        </p:txBody>
      </p:sp>
      <p:sp>
        <p:nvSpPr>
          <p:cNvPr id="403" name="Google Shape;403;p37"/>
          <p:cNvSpPr txBox="1"/>
          <p:nvPr/>
        </p:nvSpPr>
        <p:spPr>
          <a:xfrm>
            <a:off x="3480563" y="5248942"/>
            <a:ext cx="1991553" cy="294953"/>
          </a:xfrm>
          <a:prstGeom prst="rect">
            <a:avLst/>
          </a:prstGeom>
          <a:noFill/>
          <a:ln>
            <a:noFill/>
          </a:ln>
        </p:spPr>
        <p:txBody>
          <a:bodyPr anchorCtr="0" anchor="t" bIns="0" lIns="0" spcFirstLastPara="1" rIns="0" wrap="square" tIns="0">
            <a:spAutoFit/>
          </a:bodyPr>
          <a:lstStyle/>
          <a:p>
            <a:pPr indent="0" lvl="0" marL="0" marR="0" rtl="0" algn="l">
              <a:lnSpc>
                <a:spcPct val="116649"/>
              </a:lnSpc>
              <a:spcBef>
                <a:spcPts val="0"/>
              </a:spcBef>
              <a:spcAft>
                <a:spcPts val="0"/>
              </a:spcAft>
              <a:buNone/>
            </a:pPr>
            <a:r>
              <a:rPr lang="en-US" sz="2000">
                <a:solidFill>
                  <a:schemeClr val="lt1"/>
                </a:solidFill>
                <a:latin typeface="Poppins Medium"/>
                <a:ea typeface="Poppins Medium"/>
                <a:cs typeface="Poppins Medium"/>
                <a:sym typeface="Poppins Medium"/>
              </a:rPr>
              <a:t>E -Visa</a:t>
            </a:r>
            <a:endParaRPr/>
          </a:p>
        </p:txBody>
      </p:sp>
      <p:sp>
        <p:nvSpPr>
          <p:cNvPr id="404" name="Google Shape;404;p37"/>
          <p:cNvSpPr txBox="1"/>
          <p:nvPr/>
        </p:nvSpPr>
        <p:spPr>
          <a:xfrm>
            <a:off x="4799391" y="4976927"/>
            <a:ext cx="7356446" cy="2036135"/>
          </a:xfrm>
          <a:prstGeom prst="rect">
            <a:avLst/>
          </a:prstGeom>
          <a:noFill/>
          <a:ln>
            <a:noFill/>
          </a:ln>
        </p:spPr>
        <p:txBody>
          <a:bodyPr anchorCtr="0" anchor="t" bIns="0" lIns="0" spcFirstLastPara="1" rIns="0" wrap="square" tIns="0">
            <a:spAutoFit/>
          </a:bodyPr>
          <a:lstStyle/>
          <a:p>
            <a:pPr indent="-285750" lvl="0" marL="297266" marR="0" rtl="0" algn="l">
              <a:lnSpc>
                <a:spcPct val="150000"/>
              </a:lnSpc>
              <a:spcBef>
                <a:spcPts val="0"/>
              </a:spcBef>
              <a:spcAft>
                <a:spcPts val="0"/>
              </a:spcAft>
              <a:buClr>
                <a:schemeClr val="lt1"/>
              </a:buClr>
              <a:buSzPts val="1500"/>
              <a:buFont typeface="Noto Sans Symbols"/>
              <a:buChar char="⮚"/>
            </a:pPr>
            <a:r>
              <a:rPr lang="en-US" sz="1500">
                <a:solidFill>
                  <a:schemeClr val="lt1"/>
                </a:solidFill>
                <a:latin typeface="Montserrat"/>
                <a:ea typeface="Montserrat"/>
                <a:cs typeface="Montserrat"/>
                <a:sym typeface="Montserrat"/>
              </a:rPr>
              <a:t>E-Visa can be done on your own or assisted by Threeland Travel</a:t>
            </a:r>
            <a:endParaRPr/>
          </a:p>
          <a:p>
            <a:pPr indent="-285750" lvl="0" marL="297266" marR="0" rtl="0" algn="l">
              <a:lnSpc>
                <a:spcPct val="150000"/>
              </a:lnSpc>
              <a:spcBef>
                <a:spcPts val="0"/>
              </a:spcBef>
              <a:spcAft>
                <a:spcPts val="0"/>
              </a:spcAft>
              <a:buClr>
                <a:schemeClr val="lt1"/>
              </a:buClr>
              <a:buSzPts val="1500"/>
              <a:buFont typeface="Noto Sans Symbols"/>
              <a:buChar char="⮚"/>
            </a:pPr>
            <a:r>
              <a:rPr lang="en-US" sz="1500">
                <a:solidFill>
                  <a:schemeClr val="lt1"/>
                </a:solidFill>
                <a:latin typeface="Montserrat"/>
                <a:ea typeface="Montserrat"/>
                <a:cs typeface="Montserrat"/>
                <a:sym typeface="Montserrat"/>
              </a:rPr>
              <a:t>Link to apply e-visa: https://evisa.xuatnhapcanh.gov.vn</a:t>
            </a:r>
            <a:endParaRPr/>
          </a:p>
          <a:p>
            <a:pPr indent="-285750" lvl="0" marL="297266" marR="0" rtl="0" algn="l">
              <a:lnSpc>
                <a:spcPct val="150000"/>
              </a:lnSpc>
              <a:spcBef>
                <a:spcPts val="0"/>
              </a:spcBef>
              <a:spcAft>
                <a:spcPts val="0"/>
              </a:spcAft>
              <a:buClr>
                <a:schemeClr val="lt1"/>
              </a:buClr>
              <a:buSzPts val="1500"/>
              <a:buFont typeface="Noto Sans Symbols"/>
              <a:buChar char="⮚"/>
            </a:pPr>
            <a:r>
              <a:rPr lang="en-US" sz="1500">
                <a:solidFill>
                  <a:schemeClr val="lt1"/>
                </a:solidFill>
                <a:latin typeface="Montserrat"/>
                <a:ea typeface="Montserrat"/>
                <a:cs typeface="Montserrat"/>
                <a:sym typeface="Montserrat"/>
              </a:rPr>
              <a:t>Documents required: Passport copies, flight details and 1 passport-sized photo (clear, without glasses on)</a:t>
            </a:r>
            <a:endParaRPr/>
          </a:p>
          <a:p>
            <a:pPr indent="-285750" lvl="0" marL="297266" marR="0" rtl="0" algn="l">
              <a:lnSpc>
                <a:spcPct val="150000"/>
              </a:lnSpc>
              <a:spcBef>
                <a:spcPts val="0"/>
              </a:spcBef>
              <a:spcAft>
                <a:spcPts val="0"/>
              </a:spcAft>
              <a:buClr>
                <a:schemeClr val="lt1"/>
              </a:buClr>
              <a:buSzPts val="1500"/>
              <a:buFont typeface="Noto Sans Symbols"/>
              <a:buChar char="⮚"/>
            </a:pPr>
            <a:r>
              <a:rPr lang="en-US" sz="1500">
                <a:solidFill>
                  <a:schemeClr val="lt1"/>
                </a:solidFill>
                <a:latin typeface="Montserrat"/>
                <a:ea typeface="Montserrat"/>
                <a:cs typeface="Montserrat"/>
                <a:sym typeface="Montserrat"/>
              </a:rPr>
              <a:t>The process may take around 4 – 5 working days </a:t>
            </a:r>
            <a:endParaRPr/>
          </a:p>
          <a:p>
            <a:pPr indent="0" lvl="0" marL="11516" marR="0" rtl="0" algn="l">
              <a:lnSpc>
                <a:spcPct val="150000"/>
              </a:lnSpc>
              <a:spcBef>
                <a:spcPts val="0"/>
              </a:spcBef>
              <a:spcAft>
                <a:spcPts val="0"/>
              </a:spcAft>
              <a:buNone/>
            </a:pPr>
            <a:r>
              <a:t/>
            </a:r>
            <a:endParaRPr sz="1500">
              <a:solidFill>
                <a:schemeClr val="lt1"/>
              </a:solidFill>
              <a:latin typeface="Montserrat"/>
              <a:ea typeface="Montserrat"/>
              <a:cs typeface="Montserrat"/>
              <a:sym typeface="Montserrat"/>
            </a:endParaRPr>
          </a:p>
        </p:txBody>
      </p:sp>
      <p:sp>
        <p:nvSpPr>
          <p:cNvPr id="405" name="Google Shape;405;p37"/>
          <p:cNvSpPr txBox="1"/>
          <p:nvPr/>
        </p:nvSpPr>
        <p:spPr>
          <a:xfrm>
            <a:off x="7342502" y="1852510"/>
            <a:ext cx="4106663" cy="2206245"/>
          </a:xfrm>
          <a:prstGeom prst="rect">
            <a:avLst/>
          </a:prstGeom>
          <a:noFill/>
          <a:ln>
            <a:noFill/>
          </a:ln>
        </p:spPr>
        <p:txBody>
          <a:bodyPr anchorCtr="0" anchor="t" bIns="0" lIns="0" spcFirstLastPara="1" rIns="0" wrap="square" tIns="0">
            <a:spAutoFit/>
          </a:bodyPr>
          <a:lstStyle/>
          <a:p>
            <a:pPr indent="-285750" lvl="0" marL="285750" marR="0" rtl="0" algn="l">
              <a:lnSpc>
                <a:spcPct val="166600"/>
              </a:lnSpc>
              <a:spcBef>
                <a:spcPts val="0"/>
              </a:spcBef>
              <a:spcAft>
                <a:spcPts val="0"/>
              </a:spcAft>
              <a:buClr>
                <a:srgbClr val="545454"/>
              </a:buClr>
              <a:buSzPts val="1500"/>
              <a:buFont typeface="Noto Sans Symbols"/>
              <a:buChar char="⮚"/>
            </a:pPr>
            <a:r>
              <a:rPr lang="en-US" sz="1500">
                <a:solidFill>
                  <a:srgbClr val="545454"/>
                </a:solidFill>
                <a:latin typeface="Montserrat"/>
                <a:ea typeface="Montserrat"/>
                <a:cs typeface="Montserrat"/>
                <a:sym typeface="Montserrat"/>
              </a:rPr>
              <a:t>Documents required: passport copies, air tickets in/out Vietnam and travel insurance</a:t>
            </a:r>
            <a:endParaRPr/>
          </a:p>
          <a:p>
            <a:pPr indent="-285750" lvl="0" marL="285750" marR="0" rtl="0" algn="l">
              <a:lnSpc>
                <a:spcPct val="166600"/>
              </a:lnSpc>
              <a:spcBef>
                <a:spcPts val="0"/>
              </a:spcBef>
              <a:spcAft>
                <a:spcPts val="0"/>
              </a:spcAft>
              <a:buClr>
                <a:srgbClr val="545454"/>
              </a:buClr>
              <a:buSzPts val="1500"/>
              <a:buFont typeface="Noto Sans Symbols"/>
              <a:buChar char="⮚"/>
            </a:pPr>
            <a:r>
              <a:rPr lang="en-US" sz="1500">
                <a:solidFill>
                  <a:srgbClr val="545454"/>
                </a:solidFill>
                <a:latin typeface="Montserrat"/>
                <a:ea typeface="Montserrat"/>
                <a:cs typeface="Montserrat"/>
                <a:sym typeface="Montserrat"/>
              </a:rPr>
              <a:t>With this Visa letter, guests can obtain Visa on arrival at the airport</a:t>
            </a:r>
            <a:endParaRPr/>
          </a:p>
          <a:p>
            <a:pPr indent="-285750" lvl="0" marL="285750" marR="0" rtl="0" algn="l">
              <a:lnSpc>
                <a:spcPct val="166600"/>
              </a:lnSpc>
              <a:spcBef>
                <a:spcPts val="0"/>
              </a:spcBef>
              <a:spcAft>
                <a:spcPts val="0"/>
              </a:spcAft>
              <a:buClr>
                <a:srgbClr val="545454"/>
              </a:buClr>
              <a:buSzPts val="1500"/>
              <a:buFont typeface="Noto Sans Symbols"/>
              <a:buChar char="⮚"/>
            </a:pPr>
            <a:r>
              <a:rPr lang="en-US" sz="1500">
                <a:solidFill>
                  <a:srgbClr val="545454"/>
                </a:solidFill>
                <a:latin typeface="Montserrat"/>
                <a:ea typeface="Montserrat"/>
                <a:cs typeface="Montserrat"/>
                <a:sym typeface="Montserrat"/>
              </a:rPr>
              <a:t>The process may take around 10 working days </a:t>
            </a:r>
            <a:endParaRPr/>
          </a:p>
        </p:txBody>
      </p:sp>
      <p:sp>
        <p:nvSpPr>
          <p:cNvPr id="406" name="Google Shape;406;p37"/>
          <p:cNvSpPr txBox="1"/>
          <p:nvPr/>
        </p:nvSpPr>
        <p:spPr>
          <a:xfrm>
            <a:off x="515506" y="6636244"/>
            <a:ext cx="993149" cy="221756"/>
          </a:xfrm>
          <a:prstGeom prst="rect">
            <a:avLst/>
          </a:prstGeom>
          <a:solidFill>
            <a:srgbClr val="54813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lt1"/>
                </a:solidFill>
                <a:latin typeface="Calibri"/>
                <a:ea typeface="Calibri"/>
                <a:cs typeface="Calibri"/>
                <a:sym typeface="Calibri"/>
              </a:rPr>
              <a:t>7/25/2025</a:t>
            </a:r>
            <a:endParaRPr sz="1200">
              <a:solidFill>
                <a:schemeClr val="lt1"/>
              </a:solidFill>
              <a:latin typeface="Calibri"/>
              <a:ea typeface="Calibri"/>
              <a:cs typeface="Calibri"/>
              <a:sym typeface="Calibri"/>
            </a:endParaRPr>
          </a:p>
        </p:txBody>
      </p:sp>
      <p:pic>
        <p:nvPicPr>
          <p:cNvPr id="407" name="Google Shape;407;p37"/>
          <p:cNvPicPr preferRelativeResize="0"/>
          <p:nvPr/>
        </p:nvPicPr>
        <p:blipFill rotWithShape="1">
          <a:blip r:embed="rId4">
            <a:alphaModFix/>
          </a:blip>
          <a:srcRect b="0" l="0" r="0" t="0"/>
          <a:stretch/>
        </p:blipFill>
        <p:spPr>
          <a:xfrm>
            <a:off x="1798244" y="3225039"/>
            <a:ext cx="1241429" cy="938405"/>
          </a:xfrm>
          <a:prstGeom prst="rect">
            <a:avLst/>
          </a:prstGeom>
          <a:noFill/>
          <a:ln>
            <a:noFill/>
          </a:ln>
        </p:spPr>
      </p:pic>
      <p:grpSp>
        <p:nvGrpSpPr>
          <p:cNvPr id="408" name="Google Shape;408;p37"/>
          <p:cNvGrpSpPr/>
          <p:nvPr/>
        </p:nvGrpSpPr>
        <p:grpSpPr>
          <a:xfrm>
            <a:off x="669924" y="512760"/>
            <a:ext cx="1429094" cy="5616220"/>
            <a:chOff x="586374" y="-51075"/>
            <a:chExt cx="1505068" cy="11241794"/>
          </a:xfrm>
        </p:grpSpPr>
        <p:cxnSp>
          <p:nvCxnSpPr>
            <p:cNvPr id="409" name="Google Shape;409;p37"/>
            <p:cNvCxnSpPr/>
            <p:nvPr/>
          </p:nvCxnSpPr>
          <p:spPr>
            <a:xfrm rot="5410516">
              <a:off x="-4342987" y="6001302"/>
              <a:ext cx="10378883" cy="0"/>
            </a:xfrm>
            <a:prstGeom prst="straightConnector1">
              <a:avLst/>
            </a:prstGeom>
            <a:noFill/>
            <a:ln cap="rnd" cmpd="sng" w="63500">
              <a:solidFill>
                <a:srgbClr val="385623"/>
              </a:solidFill>
              <a:prstDash val="solid"/>
              <a:round/>
              <a:headEnd len="sm" w="sm" type="none"/>
              <a:tailEnd len="sm" w="sm" type="none"/>
            </a:ln>
          </p:spPr>
        </p:cxnSp>
        <p:sp>
          <p:nvSpPr>
            <p:cNvPr id="410" name="Google Shape;410;p37"/>
            <p:cNvSpPr/>
            <p:nvPr/>
          </p:nvSpPr>
          <p:spPr>
            <a:xfrm>
              <a:off x="1381970" y="-38098"/>
              <a:ext cx="394901" cy="447288"/>
            </a:xfrm>
            <a:custGeom>
              <a:rect b="b" l="l" r="r" t="t"/>
              <a:pathLst>
                <a:path extrusionOk="0" h="5126990" w="635000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548135"/>
            </a:solidFill>
            <a:ln>
              <a:noFill/>
            </a:ln>
          </p:spPr>
        </p:sp>
        <p:sp>
          <p:nvSpPr>
            <p:cNvPr id="411" name="Google Shape;411;p37"/>
            <p:cNvSpPr/>
            <p:nvPr/>
          </p:nvSpPr>
          <p:spPr>
            <a:xfrm>
              <a:off x="1696541" y="-38098"/>
              <a:ext cx="394901" cy="447288"/>
            </a:xfrm>
            <a:custGeom>
              <a:rect b="b" l="l" r="r" t="t"/>
              <a:pathLst>
                <a:path extrusionOk="0" h="5126990" w="635000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548135"/>
            </a:solidFill>
            <a:ln>
              <a:noFill/>
            </a:ln>
          </p:spPr>
        </p:sp>
        <p:sp>
          <p:nvSpPr>
            <p:cNvPr id="412" name="Google Shape;412;p37"/>
            <p:cNvSpPr txBox="1"/>
            <p:nvPr/>
          </p:nvSpPr>
          <p:spPr>
            <a:xfrm>
              <a:off x="586374" y="-51075"/>
              <a:ext cx="1340836" cy="615296"/>
            </a:xfrm>
            <a:prstGeom prst="rect">
              <a:avLst/>
            </a:prstGeom>
            <a:noFill/>
            <a:ln>
              <a:noFill/>
            </a:ln>
          </p:spPr>
          <p:txBody>
            <a:bodyPr anchorCtr="0" anchor="t" bIns="0" lIns="0" spcFirstLastPara="1" rIns="0" wrap="square" tIns="0">
              <a:spAutoFit/>
            </a:bodyPr>
            <a:lstStyle/>
            <a:p>
              <a:pPr indent="0" lvl="0" marL="0" marR="0" rtl="0" algn="l">
                <a:lnSpc>
                  <a:spcPct val="97208"/>
                </a:lnSpc>
                <a:spcBef>
                  <a:spcPts val="0"/>
                </a:spcBef>
                <a:spcAft>
                  <a:spcPts val="0"/>
                </a:spcAft>
                <a:buNone/>
              </a:pPr>
              <a:r>
                <a:rPr lang="en-US" sz="2400">
                  <a:solidFill>
                    <a:srgbClr val="385623"/>
                  </a:solidFill>
                  <a:latin typeface="Poppins Medium"/>
                  <a:ea typeface="Poppins Medium"/>
                  <a:cs typeface="Poppins Medium"/>
                  <a:sym typeface="Poppins Medium"/>
                </a:rPr>
                <a:t>VISA</a:t>
              </a:r>
              <a:endParaRPr/>
            </a:p>
          </p:txBody>
        </p:sp>
      </p:grpSp>
      <p:pic>
        <p:nvPicPr>
          <p:cNvPr descr="http://static.tumblr.com/f45faab49321958bb661be2e69124337/gltbmdt/p3amp94ag/tumblr_static_logo_threeland_281108.png" id="413" name="Google Shape;413;p37"/>
          <p:cNvPicPr preferRelativeResize="0"/>
          <p:nvPr/>
        </p:nvPicPr>
        <p:blipFill rotWithShape="1">
          <a:blip r:embed="rId5">
            <a:alphaModFix/>
          </a:blip>
          <a:srcRect b="0" l="0" r="0" t="0"/>
          <a:stretch/>
        </p:blipFill>
        <p:spPr>
          <a:xfrm>
            <a:off x="9680652" y="153628"/>
            <a:ext cx="2267743" cy="365615"/>
          </a:xfrm>
          <a:prstGeom prst="rect">
            <a:avLst/>
          </a:prstGeom>
          <a:noFill/>
          <a:ln>
            <a:noFill/>
          </a:ln>
        </p:spPr>
      </p:pic>
      <p:sp>
        <p:nvSpPr>
          <p:cNvPr id="414" name="Google Shape;414;p37"/>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sp>
        <p:nvSpPr>
          <p:cNvPr id="415" name="Google Shape;415;p37"/>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7/25/2025</a:t>
            </a:r>
            <a:endParaRPr sz="1200">
              <a:solidFill>
                <a:schemeClr val="dk1"/>
              </a:solidFill>
              <a:latin typeface="Calibri"/>
              <a:ea typeface="Calibri"/>
              <a:cs typeface="Calibri"/>
              <a:sym typeface="Calibri"/>
            </a:endParaRPr>
          </a:p>
        </p:txBody>
      </p:sp>
      <p:sp>
        <p:nvSpPr>
          <p:cNvPr id="416" name="Google Shape;416;p37">
            <a:hlinkClick r:id="rId6"/>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7"/>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21" name="Shape 421"/>
        <p:cNvGrpSpPr/>
        <p:nvPr/>
      </p:nvGrpSpPr>
      <p:grpSpPr>
        <a:xfrm>
          <a:off x="0" y="0"/>
          <a:ext cx="0" cy="0"/>
          <a:chOff x="0" y="0"/>
          <a:chExt cx="0" cy="0"/>
        </a:xfrm>
      </p:grpSpPr>
      <p:sp>
        <p:nvSpPr>
          <p:cNvPr id="422" name="Google Shape;422;p38"/>
          <p:cNvSpPr txBox="1"/>
          <p:nvPr/>
        </p:nvSpPr>
        <p:spPr>
          <a:xfrm>
            <a:off x="661764" y="3020733"/>
            <a:ext cx="1553325" cy="290721"/>
          </a:xfrm>
          <a:prstGeom prst="rect">
            <a:avLst/>
          </a:prstGeom>
          <a:solidFill>
            <a:schemeClr val="lt1"/>
          </a:solidFill>
          <a:ln>
            <a:noFill/>
          </a:ln>
        </p:spPr>
        <p:txBody>
          <a:bodyPr anchorCtr="0" anchor="t" bIns="0" lIns="0" spcFirstLastPara="1" rIns="0" wrap="square" tIns="0">
            <a:spAutoFit/>
          </a:bodyPr>
          <a:lstStyle/>
          <a:p>
            <a:pPr indent="0" lvl="0" marL="0" marR="0" rtl="0" algn="l">
              <a:lnSpc>
                <a:spcPct val="178500"/>
              </a:lnSpc>
              <a:spcBef>
                <a:spcPts val="0"/>
              </a:spcBef>
              <a:spcAft>
                <a:spcPts val="0"/>
              </a:spcAft>
              <a:buNone/>
            </a:pPr>
            <a:r>
              <a:t/>
            </a:r>
            <a:endParaRPr sz="1400">
              <a:solidFill>
                <a:srgbClr val="545454"/>
              </a:solidFill>
              <a:latin typeface="Poppins Light"/>
              <a:ea typeface="Poppins Light"/>
              <a:cs typeface="Poppins Light"/>
              <a:sym typeface="Poppins Light"/>
            </a:endParaRPr>
          </a:p>
        </p:txBody>
      </p:sp>
      <p:sp>
        <p:nvSpPr>
          <p:cNvPr id="423" name="Google Shape;423;p38"/>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sp>
        <p:nvSpPr>
          <p:cNvPr id="424" name="Google Shape;424;p38"/>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7/25/2025</a:t>
            </a:r>
            <a:endParaRPr sz="1200">
              <a:solidFill>
                <a:schemeClr val="dk1"/>
              </a:solidFill>
              <a:latin typeface="Calibri"/>
              <a:ea typeface="Calibri"/>
              <a:cs typeface="Calibri"/>
              <a:sym typeface="Calibri"/>
            </a:endParaRPr>
          </a:p>
        </p:txBody>
      </p:sp>
      <p:pic>
        <p:nvPicPr>
          <p:cNvPr id="425" name="Google Shape;425;p38"/>
          <p:cNvPicPr preferRelativeResize="0"/>
          <p:nvPr/>
        </p:nvPicPr>
        <p:blipFill rotWithShape="1">
          <a:blip r:embed="rId3">
            <a:alphaModFix/>
          </a:blip>
          <a:srcRect b="16917" l="1498" r="2413" t="0"/>
          <a:stretch/>
        </p:blipFill>
        <p:spPr>
          <a:xfrm>
            <a:off x="0" y="536434"/>
            <a:ext cx="12192000" cy="6321566"/>
          </a:xfrm>
          <a:prstGeom prst="rect">
            <a:avLst/>
          </a:prstGeom>
          <a:noFill/>
          <a:ln>
            <a:noFill/>
          </a:ln>
        </p:spPr>
      </p:pic>
      <p:sp>
        <p:nvSpPr>
          <p:cNvPr id="426" name="Google Shape;426;p38"/>
          <p:cNvSpPr/>
          <p:nvPr/>
        </p:nvSpPr>
        <p:spPr>
          <a:xfrm>
            <a:off x="560824" y="31582"/>
            <a:ext cx="10145660" cy="491204"/>
          </a:xfrm>
          <a:custGeom>
            <a:rect b="b" l="l" r="r" t="t"/>
            <a:pathLst>
              <a:path extrusionOk="0" h="258" w="2355">
                <a:moveTo>
                  <a:pt x="316" y="236"/>
                </a:moveTo>
                <a:cubicBezTo>
                  <a:pt x="317" y="236"/>
                  <a:pt x="318" y="236"/>
                  <a:pt x="320" y="236"/>
                </a:cubicBezTo>
                <a:cubicBezTo>
                  <a:pt x="323" y="236"/>
                  <a:pt x="324" y="235"/>
                  <a:pt x="323" y="232"/>
                </a:cubicBezTo>
                <a:cubicBezTo>
                  <a:pt x="328" y="233"/>
                  <a:pt x="332" y="229"/>
                  <a:pt x="337" y="230"/>
                </a:cubicBezTo>
                <a:cubicBezTo>
                  <a:pt x="342" y="236"/>
                  <a:pt x="350" y="236"/>
                  <a:pt x="357" y="235"/>
                </a:cubicBezTo>
                <a:cubicBezTo>
                  <a:pt x="358" y="235"/>
                  <a:pt x="358" y="234"/>
                  <a:pt x="358" y="233"/>
                </a:cubicBezTo>
                <a:cubicBezTo>
                  <a:pt x="357" y="231"/>
                  <a:pt x="355" y="230"/>
                  <a:pt x="353" y="230"/>
                </a:cubicBezTo>
                <a:cubicBezTo>
                  <a:pt x="350" y="231"/>
                  <a:pt x="347" y="230"/>
                  <a:pt x="345" y="230"/>
                </a:cubicBezTo>
                <a:cubicBezTo>
                  <a:pt x="342" y="231"/>
                  <a:pt x="340" y="228"/>
                  <a:pt x="337" y="229"/>
                </a:cubicBezTo>
                <a:cubicBezTo>
                  <a:pt x="335" y="228"/>
                  <a:pt x="333" y="227"/>
                  <a:pt x="331" y="227"/>
                </a:cubicBezTo>
                <a:cubicBezTo>
                  <a:pt x="324" y="227"/>
                  <a:pt x="318" y="227"/>
                  <a:pt x="312" y="227"/>
                </a:cubicBezTo>
                <a:cubicBezTo>
                  <a:pt x="308" y="227"/>
                  <a:pt x="304" y="228"/>
                  <a:pt x="301" y="225"/>
                </a:cubicBezTo>
                <a:cubicBezTo>
                  <a:pt x="301" y="225"/>
                  <a:pt x="300" y="225"/>
                  <a:pt x="299" y="225"/>
                </a:cubicBezTo>
                <a:cubicBezTo>
                  <a:pt x="294" y="228"/>
                  <a:pt x="289" y="224"/>
                  <a:pt x="284" y="225"/>
                </a:cubicBezTo>
                <a:cubicBezTo>
                  <a:pt x="279" y="226"/>
                  <a:pt x="274" y="226"/>
                  <a:pt x="269" y="225"/>
                </a:cubicBezTo>
                <a:cubicBezTo>
                  <a:pt x="254" y="222"/>
                  <a:pt x="240" y="224"/>
                  <a:pt x="225" y="223"/>
                </a:cubicBezTo>
                <a:cubicBezTo>
                  <a:pt x="225" y="223"/>
                  <a:pt x="225" y="224"/>
                  <a:pt x="224" y="224"/>
                </a:cubicBezTo>
                <a:cubicBezTo>
                  <a:pt x="225" y="226"/>
                  <a:pt x="226" y="225"/>
                  <a:pt x="228" y="225"/>
                </a:cubicBezTo>
                <a:cubicBezTo>
                  <a:pt x="229" y="225"/>
                  <a:pt x="229" y="226"/>
                  <a:pt x="229" y="226"/>
                </a:cubicBezTo>
                <a:cubicBezTo>
                  <a:pt x="229" y="227"/>
                  <a:pt x="229" y="229"/>
                  <a:pt x="228" y="228"/>
                </a:cubicBezTo>
                <a:cubicBezTo>
                  <a:pt x="227" y="228"/>
                  <a:pt x="226" y="230"/>
                  <a:pt x="225" y="230"/>
                </a:cubicBezTo>
                <a:cubicBezTo>
                  <a:pt x="219" y="229"/>
                  <a:pt x="214" y="232"/>
                  <a:pt x="208" y="232"/>
                </a:cubicBezTo>
                <a:cubicBezTo>
                  <a:pt x="190" y="232"/>
                  <a:pt x="171" y="232"/>
                  <a:pt x="153" y="232"/>
                </a:cubicBezTo>
                <a:cubicBezTo>
                  <a:pt x="147" y="232"/>
                  <a:pt x="142" y="233"/>
                  <a:pt x="139" y="238"/>
                </a:cubicBezTo>
                <a:cubicBezTo>
                  <a:pt x="140" y="240"/>
                  <a:pt x="142" y="240"/>
                  <a:pt x="143" y="241"/>
                </a:cubicBezTo>
                <a:cubicBezTo>
                  <a:pt x="149" y="243"/>
                  <a:pt x="151" y="243"/>
                  <a:pt x="153" y="237"/>
                </a:cubicBezTo>
                <a:cubicBezTo>
                  <a:pt x="154" y="235"/>
                  <a:pt x="155" y="235"/>
                  <a:pt x="156" y="236"/>
                </a:cubicBezTo>
                <a:cubicBezTo>
                  <a:pt x="159" y="238"/>
                  <a:pt x="163" y="237"/>
                  <a:pt x="166" y="237"/>
                </a:cubicBezTo>
                <a:cubicBezTo>
                  <a:pt x="172" y="237"/>
                  <a:pt x="177" y="237"/>
                  <a:pt x="183" y="240"/>
                </a:cubicBezTo>
                <a:cubicBezTo>
                  <a:pt x="185" y="241"/>
                  <a:pt x="189" y="242"/>
                  <a:pt x="190" y="241"/>
                </a:cubicBezTo>
                <a:cubicBezTo>
                  <a:pt x="194" y="238"/>
                  <a:pt x="199" y="240"/>
                  <a:pt x="202" y="238"/>
                </a:cubicBezTo>
                <a:cubicBezTo>
                  <a:pt x="204" y="237"/>
                  <a:pt x="206" y="237"/>
                  <a:pt x="208" y="238"/>
                </a:cubicBezTo>
                <a:cubicBezTo>
                  <a:pt x="212" y="240"/>
                  <a:pt x="215" y="240"/>
                  <a:pt x="219" y="238"/>
                </a:cubicBezTo>
                <a:cubicBezTo>
                  <a:pt x="222" y="237"/>
                  <a:pt x="224" y="237"/>
                  <a:pt x="227" y="239"/>
                </a:cubicBezTo>
                <a:cubicBezTo>
                  <a:pt x="232" y="244"/>
                  <a:pt x="239" y="245"/>
                  <a:pt x="246" y="244"/>
                </a:cubicBezTo>
                <a:cubicBezTo>
                  <a:pt x="248" y="244"/>
                  <a:pt x="250" y="243"/>
                  <a:pt x="251" y="242"/>
                </a:cubicBezTo>
                <a:cubicBezTo>
                  <a:pt x="256" y="238"/>
                  <a:pt x="261" y="237"/>
                  <a:pt x="266" y="237"/>
                </a:cubicBezTo>
                <a:cubicBezTo>
                  <a:pt x="271" y="237"/>
                  <a:pt x="277" y="237"/>
                  <a:pt x="282" y="237"/>
                </a:cubicBezTo>
                <a:cubicBezTo>
                  <a:pt x="288" y="237"/>
                  <a:pt x="295" y="238"/>
                  <a:pt x="301" y="241"/>
                </a:cubicBezTo>
                <a:cubicBezTo>
                  <a:pt x="303" y="241"/>
                  <a:pt x="305" y="241"/>
                  <a:pt x="306" y="241"/>
                </a:cubicBezTo>
                <a:cubicBezTo>
                  <a:pt x="309" y="241"/>
                  <a:pt x="310" y="242"/>
                  <a:pt x="311" y="244"/>
                </a:cubicBezTo>
                <a:cubicBezTo>
                  <a:pt x="304" y="243"/>
                  <a:pt x="299" y="246"/>
                  <a:pt x="293" y="246"/>
                </a:cubicBezTo>
                <a:cubicBezTo>
                  <a:pt x="285" y="247"/>
                  <a:pt x="277" y="248"/>
                  <a:pt x="270" y="250"/>
                </a:cubicBezTo>
                <a:cubicBezTo>
                  <a:pt x="265" y="251"/>
                  <a:pt x="260" y="252"/>
                  <a:pt x="255" y="253"/>
                </a:cubicBezTo>
                <a:cubicBezTo>
                  <a:pt x="249" y="254"/>
                  <a:pt x="244" y="252"/>
                  <a:pt x="239" y="253"/>
                </a:cubicBezTo>
                <a:cubicBezTo>
                  <a:pt x="235" y="254"/>
                  <a:pt x="232" y="251"/>
                  <a:pt x="227" y="251"/>
                </a:cubicBezTo>
                <a:cubicBezTo>
                  <a:pt x="224" y="252"/>
                  <a:pt x="220" y="251"/>
                  <a:pt x="216" y="251"/>
                </a:cubicBezTo>
                <a:cubicBezTo>
                  <a:pt x="215" y="251"/>
                  <a:pt x="215" y="251"/>
                  <a:pt x="214" y="251"/>
                </a:cubicBezTo>
                <a:cubicBezTo>
                  <a:pt x="210" y="246"/>
                  <a:pt x="205" y="247"/>
                  <a:pt x="200" y="249"/>
                </a:cubicBezTo>
                <a:cubicBezTo>
                  <a:pt x="196" y="251"/>
                  <a:pt x="192" y="250"/>
                  <a:pt x="188" y="253"/>
                </a:cubicBezTo>
                <a:cubicBezTo>
                  <a:pt x="188" y="253"/>
                  <a:pt x="187" y="253"/>
                  <a:pt x="186" y="252"/>
                </a:cubicBezTo>
                <a:cubicBezTo>
                  <a:pt x="185" y="251"/>
                  <a:pt x="184" y="251"/>
                  <a:pt x="183" y="251"/>
                </a:cubicBezTo>
                <a:cubicBezTo>
                  <a:pt x="173" y="252"/>
                  <a:pt x="163" y="248"/>
                  <a:pt x="153" y="250"/>
                </a:cubicBezTo>
                <a:cubicBezTo>
                  <a:pt x="149" y="250"/>
                  <a:pt x="147" y="247"/>
                  <a:pt x="144" y="248"/>
                </a:cubicBezTo>
                <a:cubicBezTo>
                  <a:pt x="141" y="248"/>
                  <a:pt x="137" y="248"/>
                  <a:pt x="134" y="248"/>
                </a:cubicBezTo>
                <a:cubicBezTo>
                  <a:pt x="128" y="247"/>
                  <a:pt x="123" y="251"/>
                  <a:pt x="118" y="249"/>
                </a:cubicBezTo>
                <a:cubicBezTo>
                  <a:pt x="116" y="249"/>
                  <a:pt x="115" y="249"/>
                  <a:pt x="114" y="249"/>
                </a:cubicBezTo>
                <a:cubicBezTo>
                  <a:pt x="113" y="249"/>
                  <a:pt x="112" y="250"/>
                  <a:pt x="111" y="248"/>
                </a:cubicBezTo>
                <a:cubicBezTo>
                  <a:pt x="111" y="247"/>
                  <a:pt x="112" y="245"/>
                  <a:pt x="113" y="245"/>
                </a:cubicBezTo>
                <a:cubicBezTo>
                  <a:pt x="116" y="244"/>
                  <a:pt x="119" y="241"/>
                  <a:pt x="123" y="241"/>
                </a:cubicBezTo>
                <a:cubicBezTo>
                  <a:pt x="125" y="241"/>
                  <a:pt x="125" y="239"/>
                  <a:pt x="127" y="238"/>
                </a:cubicBezTo>
                <a:cubicBezTo>
                  <a:pt x="122" y="235"/>
                  <a:pt x="117" y="235"/>
                  <a:pt x="112" y="234"/>
                </a:cubicBezTo>
                <a:cubicBezTo>
                  <a:pt x="108" y="233"/>
                  <a:pt x="105" y="231"/>
                  <a:pt x="101" y="230"/>
                </a:cubicBezTo>
                <a:cubicBezTo>
                  <a:pt x="100" y="230"/>
                  <a:pt x="98" y="228"/>
                  <a:pt x="99" y="226"/>
                </a:cubicBezTo>
                <a:cubicBezTo>
                  <a:pt x="100" y="224"/>
                  <a:pt x="102" y="225"/>
                  <a:pt x="103" y="225"/>
                </a:cubicBezTo>
                <a:cubicBezTo>
                  <a:pt x="110" y="225"/>
                  <a:pt x="116" y="225"/>
                  <a:pt x="123" y="225"/>
                </a:cubicBezTo>
                <a:cubicBezTo>
                  <a:pt x="135" y="225"/>
                  <a:pt x="147" y="222"/>
                  <a:pt x="158" y="216"/>
                </a:cubicBezTo>
                <a:cubicBezTo>
                  <a:pt x="162" y="214"/>
                  <a:pt x="167" y="215"/>
                  <a:pt x="171" y="213"/>
                </a:cubicBezTo>
                <a:cubicBezTo>
                  <a:pt x="175" y="212"/>
                  <a:pt x="180" y="213"/>
                  <a:pt x="185" y="214"/>
                </a:cubicBezTo>
                <a:cubicBezTo>
                  <a:pt x="189" y="216"/>
                  <a:pt x="195" y="217"/>
                  <a:pt x="200" y="217"/>
                </a:cubicBezTo>
                <a:cubicBezTo>
                  <a:pt x="208" y="216"/>
                  <a:pt x="216" y="218"/>
                  <a:pt x="224" y="215"/>
                </a:cubicBezTo>
                <a:cubicBezTo>
                  <a:pt x="225" y="214"/>
                  <a:pt x="226" y="214"/>
                  <a:pt x="227" y="215"/>
                </a:cubicBezTo>
                <a:cubicBezTo>
                  <a:pt x="235" y="218"/>
                  <a:pt x="243" y="216"/>
                  <a:pt x="251" y="216"/>
                </a:cubicBezTo>
                <a:cubicBezTo>
                  <a:pt x="260" y="217"/>
                  <a:pt x="268" y="218"/>
                  <a:pt x="277" y="216"/>
                </a:cubicBezTo>
                <a:cubicBezTo>
                  <a:pt x="284" y="215"/>
                  <a:pt x="291" y="215"/>
                  <a:pt x="298" y="215"/>
                </a:cubicBezTo>
                <a:cubicBezTo>
                  <a:pt x="300" y="215"/>
                  <a:pt x="301" y="214"/>
                  <a:pt x="302" y="212"/>
                </a:cubicBezTo>
                <a:cubicBezTo>
                  <a:pt x="303" y="211"/>
                  <a:pt x="302" y="210"/>
                  <a:pt x="301" y="209"/>
                </a:cubicBezTo>
                <a:cubicBezTo>
                  <a:pt x="299" y="209"/>
                  <a:pt x="297" y="209"/>
                  <a:pt x="295" y="208"/>
                </a:cubicBezTo>
                <a:cubicBezTo>
                  <a:pt x="296" y="207"/>
                  <a:pt x="297" y="206"/>
                  <a:pt x="298" y="206"/>
                </a:cubicBezTo>
                <a:cubicBezTo>
                  <a:pt x="302" y="207"/>
                  <a:pt x="306" y="202"/>
                  <a:pt x="311" y="206"/>
                </a:cubicBezTo>
                <a:cubicBezTo>
                  <a:pt x="311" y="206"/>
                  <a:pt x="312" y="206"/>
                  <a:pt x="312" y="206"/>
                </a:cubicBezTo>
                <a:cubicBezTo>
                  <a:pt x="319" y="205"/>
                  <a:pt x="325" y="209"/>
                  <a:pt x="332" y="208"/>
                </a:cubicBezTo>
                <a:cubicBezTo>
                  <a:pt x="332" y="211"/>
                  <a:pt x="332" y="213"/>
                  <a:pt x="332" y="216"/>
                </a:cubicBezTo>
                <a:cubicBezTo>
                  <a:pt x="334" y="217"/>
                  <a:pt x="335" y="216"/>
                  <a:pt x="337" y="216"/>
                </a:cubicBezTo>
                <a:cubicBezTo>
                  <a:pt x="337" y="218"/>
                  <a:pt x="338" y="218"/>
                  <a:pt x="339" y="219"/>
                </a:cubicBezTo>
                <a:cubicBezTo>
                  <a:pt x="342" y="221"/>
                  <a:pt x="346" y="219"/>
                  <a:pt x="349" y="221"/>
                </a:cubicBezTo>
                <a:cubicBezTo>
                  <a:pt x="350" y="222"/>
                  <a:pt x="352" y="219"/>
                  <a:pt x="355" y="220"/>
                </a:cubicBezTo>
                <a:cubicBezTo>
                  <a:pt x="357" y="220"/>
                  <a:pt x="356" y="218"/>
                  <a:pt x="356" y="216"/>
                </a:cubicBezTo>
                <a:cubicBezTo>
                  <a:pt x="356" y="215"/>
                  <a:pt x="355" y="215"/>
                  <a:pt x="354" y="215"/>
                </a:cubicBezTo>
                <a:cubicBezTo>
                  <a:pt x="350" y="215"/>
                  <a:pt x="346" y="215"/>
                  <a:pt x="343" y="215"/>
                </a:cubicBezTo>
                <a:cubicBezTo>
                  <a:pt x="342" y="215"/>
                  <a:pt x="340" y="215"/>
                  <a:pt x="341" y="213"/>
                </a:cubicBezTo>
                <a:cubicBezTo>
                  <a:pt x="341" y="213"/>
                  <a:pt x="342" y="213"/>
                  <a:pt x="342" y="213"/>
                </a:cubicBezTo>
                <a:cubicBezTo>
                  <a:pt x="343" y="213"/>
                  <a:pt x="345" y="214"/>
                  <a:pt x="346" y="212"/>
                </a:cubicBezTo>
                <a:cubicBezTo>
                  <a:pt x="346" y="209"/>
                  <a:pt x="344" y="210"/>
                  <a:pt x="342" y="209"/>
                </a:cubicBezTo>
                <a:cubicBezTo>
                  <a:pt x="340" y="205"/>
                  <a:pt x="340" y="204"/>
                  <a:pt x="343" y="204"/>
                </a:cubicBezTo>
                <a:cubicBezTo>
                  <a:pt x="346" y="204"/>
                  <a:pt x="349" y="203"/>
                  <a:pt x="351" y="203"/>
                </a:cubicBezTo>
                <a:cubicBezTo>
                  <a:pt x="357" y="202"/>
                  <a:pt x="362" y="200"/>
                  <a:pt x="369" y="201"/>
                </a:cubicBezTo>
                <a:cubicBezTo>
                  <a:pt x="366" y="198"/>
                  <a:pt x="363" y="197"/>
                  <a:pt x="360" y="197"/>
                </a:cubicBezTo>
                <a:cubicBezTo>
                  <a:pt x="349" y="197"/>
                  <a:pt x="338" y="197"/>
                  <a:pt x="328" y="197"/>
                </a:cubicBezTo>
                <a:cubicBezTo>
                  <a:pt x="326" y="197"/>
                  <a:pt x="324" y="197"/>
                  <a:pt x="323" y="198"/>
                </a:cubicBezTo>
                <a:cubicBezTo>
                  <a:pt x="319" y="203"/>
                  <a:pt x="314" y="200"/>
                  <a:pt x="309" y="201"/>
                </a:cubicBezTo>
                <a:cubicBezTo>
                  <a:pt x="306" y="201"/>
                  <a:pt x="303" y="198"/>
                  <a:pt x="298" y="196"/>
                </a:cubicBezTo>
                <a:cubicBezTo>
                  <a:pt x="307" y="196"/>
                  <a:pt x="313" y="195"/>
                  <a:pt x="319" y="194"/>
                </a:cubicBezTo>
                <a:cubicBezTo>
                  <a:pt x="334" y="191"/>
                  <a:pt x="349" y="193"/>
                  <a:pt x="365" y="192"/>
                </a:cubicBezTo>
                <a:cubicBezTo>
                  <a:pt x="360" y="189"/>
                  <a:pt x="360" y="189"/>
                  <a:pt x="350" y="189"/>
                </a:cubicBezTo>
                <a:cubicBezTo>
                  <a:pt x="348" y="187"/>
                  <a:pt x="349" y="185"/>
                  <a:pt x="349" y="184"/>
                </a:cubicBezTo>
                <a:cubicBezTo>
                  <a:pt x="349" y="182"/>
                  <a:pt x="348" y="181"/>
                  <a:pt x="347" y="182"/>
                </a:cubicBezTo>
                <a:cubicBezTo>
                  <a:pt x="341" y="187"/>
                  <a:pt x="334" y="186"/>
                  <a:pt x="327" y="188"/>
                </a:cubicBezTo>
                <a:cubicBezTo>
                  <a:pt x="325" y="189"/>
                  <a:pt x="323" y="187"/>
                  <a:pt x="320" y="187"/>
                </a:cubicBezTo>
                <a:cubicBezTo>
                  <a:pt x="312" y="187"/>
                  <a:pt x="304" y="187"/>
                  <a:pt x="296" y="187"/>
                </a:cubicBezTo>
                <a:cubicBezTo>
                  <a:pt x="290" y="187"/>
                  <a:pt x="285" y="184"/>
                  <a:pt x="279" y="185"/>
                </a:cubicBezTo>
                <a:cubicBezTo>
                  <a:pt x="273" y="186"/>
                  <a:pt x="267" y="185"/>
                  <a:pt x="261" y="185"/>
                </a:cubicBezTo>
                <a:cubicBezTo>
                  <a:pt x="255" y="185"/>
                  <a:pt x="249" y="185"/>
                  <a:pt x="243" y="185"/>
                </a:cubicBezTo>
                <a:cubicBezTo>
                  <a:pt x="244" y="183"/>
                  <a:pt x="246" y="181"/>
                  <a:pt x="248" y="182"/>
                </a:cubicBezTo>
                <a:cubicBezTo>
                  <a:pt x="253" y="182"/>
                  <a:pt x="258" y="182"/>
                  <a:pt x="264" y="182"/>
                </a:cubicBezTo>
                <a:cubicBezTo>
                  <a:pt x="265" y="182"/>
                  <a:pt x="266" y="182"/>
                  <a:pt x="268" y="181"/>
                </a:cubicBezTo>
                <a:cubicBezTo>
                  <a:pt x="266" y="174"/>
                  <a:pt x="261" y="170"/>
                  <a:pt x="256" y="166"/>
                </a:cubicBezTo>
                <a:cubicBezTo>
                  <a:pt x="255" y="165"/>
                  <a:pt x="253" y="164"/>
                  <a:pt x="251" y="164"/>
                </a:cubicBezTo>
                <a:cubicBezTo>
                  <a:pt x="249" y="164"/>
                  <a:pt x="246" y="164"/>
                  <a:pt x="243" y="163"/>
                </a:cubicBezTo>
                <a:cubicBezTo>
                  <a:pt x="242" y="162"/>
                  <a:pt x="240" y="162"/>
                  <a:pt x="238" y="163"/>
                </a:cubicBezTo>
                <a:cubicBezTo>
                  <a:pt x="237" y="165"/>
                  <a:pt x="235" y="164"/>
                  <a:pt x="234" y="164"/>
                </a:cubicBezTo>
                <a:cubicBezTo>
                  <a:pt x="232" y="164"/>
                  <a:pt x="231" y="165"/>
                  <a:pt x="231" y="163"/>
                </a:cubicBezTo>
                <a:cubicBezTo>
                  <a:pt x="231" y="161"/>
                  <a:pt x="232" y="161"/>
                  <a:pt x="234" y="161"/>
                </a:cubicBezTo>
                <a:cubicBezTo>
                  <a:pt x="237" y="161"/>
                  <a:pt x="240" y="161"/>
                  <a:pt x="242" y="161"/>
                </a:cubicBezTo>
                <a:cubicBezTo>
                  <a:pt x="246" y="161"/>
                  <a:pt x="247" y="158"/>
                  <a:pt x="245" y="155"/>
                </a:cubicBezTo>
                <a:cubicBezTo>
                  <a:pt x="245" y="155"/>
                  <a:pt x="245" y="154"/>
                  <a:pt x="245" y="153"/>
                </a:cubicBezTo>
                <a:cubicBezTo>
                  <a:pt x="242" y="147"/>
                  <a:pt x="242" y="147"/>
                  <a:pt x="234" y="147"/>
                </a:cubicBezTo>
                <a:cubicBezTo>
                  <a:pt x="234" y="147"/>
                  <a:pt x="233" y="147"/>
                  <a:pt x="233" y="147"/>
                </a:cubicBezTo>
                <a:cubicBezTo>
                  <a:pt x="230" y="144"/>
                  <a:pt x="227" y="144"/>
                  <a:pt x="224" y="147"/>
                </a:cubicBezTo>
                <a:cubicBezTo>
                  <a:pt x="222" y="147"/>
                  <a:pt x="221" y="147"/>
                  <a:pt x="219" y="147"/>
                </a:cubicBezTo>
                <a:cubicBezTo>
                  <a:pt x="218" y="147"/>
                  <a:pt x="216" y="146"/>
                  <a:pt x="215" y="149"/>
                </a:cubicBezTo>
                <a:cubicBezTo>
                  <a:pt x="213" y="149"/>
                  <a:pt x="210" y="148"/>
                  <a:pt x="208" y="149"/>
                </a:cubicBezTo>
                <a:cubicBezTo>
                  <a:pt x="204" y="149"/>
                  <a:pt x="201" y="148"/>
                  <a:pt x="199" y="147"/>
                </a:cubicBezTo>
                <a:cubicBezTo>
                  <a:pt x="196" y="145"/>
                  <a:pt x="193" y="145"/>
                  <a:pt x="190" y="147"/>
                </a:cubicBezTo>
                <a:cubicBezTo>
                  <a:pt x="188" y="148"/>
                  <a:pt x="184" y="149"/>
                  <a:pt x="181" y="149"/>
                </a:cubicBezTo>
                <a:cubicBezTo>
                  <a:pt x="180" y="148"/>
                  <a:pt x="178" y="148"/>
                  <a:pt x="177" y="150"/>
                </a:cubicBezTo>
                <a:cubicBezTo>
                  <a:pt x="176" y="151"/>
                  <a:pt x="175" y="151"/>
                  <a:pt x="174" y="150"/>
                </a:cubicBezTo>
                <a:cubicBezTo>
                  <a:pt x="169" y="147"/>
                  <a:pt x="163" y="149"/>
                  <a:pt x="158" y="149"/>
                </a:cubicBezTo>
                <a:cubicBezTo>
                  <a:pt x="158" y="147"/>
                  <a:pt x="159" y="146"/>
                  <a:pt x="157" y="145"/>
                </a:cubicBezTo>
                <a:cubicBezTo>
                  <a:pt x="156" y="145"/>
                  <a:pt x="154" y="145"/>
                  <a:pt x="155" y="147"/>
                </a:cubicBezTo>
                <a:cubicBezTo>
                  <a:pt x="153" y="147"/>
                  <a:pt x="151" y="147"/>
                  <a:pt x="149" y="147"/>
                </a:cubicBezTo>
                <a:cubicBezTo>
                  <a:pt x="149" y="146"/>
                  <a:pt x="150" y="144"/>
                  <a:pt x="148" y="143"/>
                </a:cubicBezTo>
                <a:cubicBezTo>
                  <a:pt x="147" y="143"/>
                  <a:pt x="146" y="144"/>
                  <a:pt x="146" y="145"/>
                </a:cubicBezTo>
                <a:cubicBezTo>
                  <a:pt x="144" y="145"/>
                  <a:pt x="142" y="145"/>
                  <a:pt x="141" y="145"/>
                </a:cubicBezTo>
                <a:cubicBezTo>
                  <a:pt x="140" y="144"/>
                  <a:pt x="141" y="142"/>
                  <a:pt x="139" y="142"/>
                </a:cubicBezTo>
                <a:cubicBezTo>
                  <a:pt x="138" y="142"/>
                  <a:pt x="136" y="141"/>
                  <a:pt x="135" y="143"/>
                </a:cubicBezTo>
                <a:cubicBezTo>
                  <a:pt x="133" y="144"/>
                  <a:pt x="130" y="141"/>
                  <a:pt x="128" y="142"/>
                </a:cubicBezTo>
                <a:cubicBezTo>
                  <a:pt x="125" y="144"/>
                  <a:pt x="123" y="143"/>
                  <a:pt x="121" y="143"/>
                </a:cubicBezTo>
                <a:cubicBezTo>
                  <a:pt x="119" y="144"/>
                  <a:pt x="118" y="143"/>
                  <a:pt x="116" y="143"/>
                </a:cubicBezTo>
                <a:cubicBezTo>
                  <a:pt x="113" y="141"/>
                  <a:pt x="108" y="141"/>
                  <a:pt x="104" y="143"/>
                </a:cubicBezTo>
                <a:cubicBezTo>
                  <a:pt x="101" y="143"/>
                  <a:pt x="98" y="140"/>
                  <a:pt x="94" y="142"/>
                </a:cubicBezTo>
                <a:cubicBezTo>
                  <a:pt x="94" y="141"/>
                  <a:pt x="91" y="138"/>
                  <a:pt x="90" y="137"/>
                </a:cubicBezTo>
                <a:cubicBezTo>
                  <a:pt x="86" y="134"/>
                  <a:pt x="86" y="134"/>
                  <a:pt x="83" y="138"/>
                </a:cubicBezTo>
                <a:cubicBezTo>
                  <a:pt x="82" y="139"/>
                  <a:pt x="81" y="140"/>
                  <a:pt x="82" y="141"/>
                </a:cubicBezTo>
                <a:cubicBezTo>
                  <a:pt x="83" y="142"/>
                  <a:pt x="83" y="143"/>
                  <a:pt x="85" y="143"/>
                </a:cubicBezTo>
                <a:cubicBezTo>
                  <a:pt x="88" y="143"/>
                  <a:pt x="91" y="143"/>
                  <a:pt x="94" y="143"/>
                </a:cubicBezTo>
                <a:cubicBezTo>
                  <a:pt x="97" y="147"/>
                  <a:pt x="101" y="149"/>
                  <a:pt x="107" y="149"/>
                </a:cubicBezTo>
                <a:cubicBezTo>
                  <a:pt x="109" y="149"/>
                  <a:pt x="111" y="149"/>
                  <a:pt x="113" y="149"/>
                </a:cubicBezTo>
                <a:cubicBezTo>
                  <a:pt x="123" y="148"/>
                  <a:pt x="133" y="151"/>
                  <a:pt x="143" y="152"/>
                </a:cubicBezTo>
                <a:cubicBezTo>
                  <a:pt x="144" y="152"/>
                  <a:pt x="145" y="154"/>
                  <a:pt x="147" y="155"/>
                </a:cubicBezTo>
                <a:cubicBezTo>
                  <a:pt x="141" y="156"/>
                  <a:pt x="135" y="156"/>
                  <a:pt x="130" y="156"/>
                </a:cubicBezTo>
                <a:cubicBezTo>
                  <a:pt x="130" y="156"/>
                  <a:pt x="130" y="157"/>
                  <a:pt x="130" y="157"/>
                </a:cubicBezTo>
                <a:cubicBezTo>
                  <a:pt x="136" y="157"/>
                  <a:pt x="142" y="157"/>
                  <a:pt x="147" y="157"/>
                </a:cubicBezTo>
                <a:cubicBezTo>
                  <a:pt x="153" y="157"/>
                  <a:pt x="158" y="157"/>
                  <a:pt x="163" y="157"/>
                </a:cubicBezTo>
                <a:cubicBezTo>
                  <a:pt x="164" y="157"/>
                  <a:pt x="166" y="157"/>
                  <a:pt x="167" y="158"/>
                </a:cubicBezTo>
                <a:cubicBezTo>
                  <a:pt x="169" y="160"/>
                  <a:pt x="168" y="164"/>
                  <a:pt x="172" y="163"/>
                </a:cubicBezTo>
                <a:cubicBezTo>
                  <a:pt x="175" y="162"/>
                  <a:pt x="177" y="165"/>
                  <a:pt x="180" y="164"/>
                </a:cubicBezTo>
                <a:cubicBezTo>
                  <a:pt x="182" y="164"/>
                  <a:pt x="185" y="165"/>
                  <a:pt x="187" y="163"/>
                </a:cubicBezTo>
                <a:cubicBezTo>
                  <a:pt x="188" y="162"/>
                  <a:pt x="189" y="163"/>
                  <a:pt x="191" y="163"/>
                </a:cubicBezTo>
                <a:cubicBezTo>
                  <a:pt x="190" y="165"/>
                  <a:pt x="188" y="166"/>
                  <a:pt x="188" y="167"/>
                </a:cubicBezTo>
                <a:cubicBezTo>
                  <a:pt x="187" y="169"/>
                  <a:pt x="188" y="171"/>
                  <a:pt x="190" y="171"/>
                </a:cubicBezTo>
                <a:cubicBezTo>
                  <a:pt x="192" y="171"/>
                  <a:pt x="195" y="171"/>
                  <a:pt x="195" y="174"/>
                </a:cubicBezTo>
                <a:cubicBezTo>
                  <a:pt x="195" y="175"/>
                  <a:pt x="197" y="175"/>
                  <a:pt x="198" y="175"/>
                </a:cubicBezTo>
                <a:cubicBezTo>
                  <a:pt x="203" y="172"/>
                  <a:pt x="208" y="176"/>
                  <a:pt x="212" y="176"/>
                </a:cubicBezTo>
                <a:cubicBezTo>
                  <a:pt x="213" y="177"/>
                  <a:pt x="214" y="177"/>
                  <a:pt x="214" y="178"/>
                </a:cubicBezTo>
                <a:cubicBezTo>
                  <a:pt x="214" y="179"/>
                  <a:pt x="213" y="180"/>
                  <a:pt x="212" y="180"/>
                </a:cubicBezTo>
                <a:cubicBezTo>
                  <a:pt x="207" y="182"/>
                  <a:pt x="202" y="184"/>
                  <a:pt x="198" y="188"/>
                </a:cubicBezTo>
                <a:cubicBezTo>
                  <a:pt x="196" y="189"/>
                  <a:pt x="195" y="187"/>
                  <a:pt x="195" y="186"/>
                </a:cubicBezTo>
                <a:cubicBezTo>
                  <a:pt x="195" y="183"/>
                  <a:pt x="194" y="181"/>
                  <a:pt x="191" y="179"/>
                </a:cubicBezTo>
                <a:cubicBezTo>
                  <a:pt x="190" y="178"/>
                  <a:pt x="189" y="178"/>
                  <a:pt x="188" y="178"/>
                </a:cubicBezTo>
                <a:cubicBezTo>
                  <a:pt x="185" y="181"/>
                  <a:pt x="180" y="179"/>
                  <a:pt x="177" y="181"/>
                </a:cubicBezTo>
                <a:cubicBezTo>
                  <a:pt x="175" y="182"/>
                  <a:pt x="173" y="182"/>
                  <a:pt x="170" y="182"/>
                </a:cubicBezTo>
                <a:cubicBezTo>
                  <a:pt x="168" y="182"/>
                  <a:pt x="167" y="179"/>
                  <a:pt x="166" y="177"/>
                </a:cubicBezTo>
                <a:cubicBezTo>
                  <a:pt x="164" y="174"/>
                  <a:pt x="160" y="173"/>
                  <a:pt x="158" y="177"/>
                </a:cubicBezTo>
                <a:cubicBezTo>
                  <a:pt x="158" y="179"/>
                  <a:pt x="157" y="180"/>
                  <a:pt x="156" y="182"/>
                </a:cubicBezTo>
                <a:cubicBezTo>
                  <a:pt x="156" y="184"/>
                  <a:pt x="154" y="185"/>
                  <a:pt x="151" y="185"/>
                </a:cubicBezTo>
                <a:cubicBezTo>
                  <a:pt x="149" y="185"/>
                  <a:pt x="147" y="185"/>
                  <a:pt x="145" y="187"/>
                </a:cubicBezTo>
                <a:cubicBezTo>
                  <a:pt x="142" y="188"/>
                  <a:pt x="139" y="186"/>
                  <a:pt x="137" y="183"/>
                </a:cubicBezTo>
                <a:cubicBezTo>
                  <a:pt x="134" y="177"/>
                  <a:pt x="128" y="177"/>
                  <a:pt x="123" y="175"/>
                </a:cubicBezTo>
                <a:cubicBezTo>
                  <a:pt x="121" y="174"/>
                  <a:pt x="119" y="176"/>
                  <a:pt x="116" y="177"/>
                </a:cubicBezTo>
                <a:cubicBezTo>
                  <a:pt x="113" y="177"/>
                  <a:pt x="110" y="179"/>
                  <a:pt x="108" y="181"/>
                </a:cubicBezTo>
                <a:cubicBezTo>
                  <a:pt x="102" y="185"/>
                  <a:pt x="101" y="185"/>
                  <a:pt x="97" y="180"/>
                </a:cubicBezTo>
                <a:cubicBezTo>
                  <a:pt x="96" y="180"/>
                  <a:pt x="96" y="178"/>
                  <a:pt x="95" y="177"/>
                </a:cubicBezTo>
                <a:cubicBezTo>
                  <a:pt x="89" y="182"/>
                  <a:pt x="84" y="182"/>
                  <a:pt x="78" y="182"/>
                </a:cubicBezTo>
                <a:cubicBezTo>
                  <a:pt x="74" y="182"/>
                  <a:pt x="71" y="182"/>
                  <a:pt x="67" y="182"/>
                </a:cubicBezTo>
                <a:cubicBezTo>
                  <a:pt x="59" y="181"/>
                  <a:pt x="51" y="184"/>
                  <a:pt x="42" y="183"/>
                </a:cubicBezTo>
                <a:cubicBezTo>
                  <a:pt x="39" y="183"/>
                  <a:pt x="38" y="187"/>
                  <a:pt x="35" y="184"/>
                </a:cubicBezTo>
                <a:cubicBezTo>
                  <a:pt x="32" y="182"/>
                  <a:pt x="29" y="184"/>
                  <a:pt x="27" y="183"/>
                </a:cubicBezTo>
                <a:cubicBezTo>
                  <a:pt x="24" y="183"/>
                  <a:pt x="21" y="183"/>
                  <a:pt x="18" y="183"/>
                </a:cubicBezTo>
                <a:cubicBezTo>
                  <a:pt x="16" y="181"/>
                  <a:pt x="18" y="179"/>
                  <a:pt x="17" y="177"/>
                </a:cubicBezTo>
                <a:cubicBezTo>
                  <a:pt x="14" y="173"/>
                  <a:pt x="10" y="172"/>
                  <a:pt x="5" y="174"/>
                </a:cubicBezTo>
                <a:cubicBezTo>
                  <a:pt x="4" y="174"/>
                  <a:pt x="4" y="175"/>
                  <a:pt x="2" y="175"/>
                </a:cubicBezTo>
                <a:cubicBezTo>
                  <a:pt x="1" y="175"/>
                  <a:pt x="0" y="174"/>
                  <a:pt x="0" y="172"/>
                </a:cubicBezTo>
                <a:cubicBezTo>
                  <a:pt x="0" y="171"/>
                  <a:pt x="0" y="169"/>
                  <a:pt x="2" y="169"/>
                </a:cubicBezTo>
                <a:cubicBezTo>
                  <a:pt x="5" y="170"/>
                  <a:pt x="8" y="169"/>
                  <a:pt x="10" y="170"/>
                </a:cubicBezTo>
                <a:cubicBezTo>
                  <a:pt x="14" y="170"/>
                  <a:pt x="16" y="168"/>
                  <a:pt x="19" y="168"/>
                </a:cubicBezTo>
                <a:cubicBezTo>
                  <a:pt x="21" y="167"/>
                  <a:pt x="22" y="164"/>
                  <a:pt x="22" y="162"/>
                </a:cubicBezTo>
                <a:cubicBezTo>
                  <a:pt x="24" y="159"/>
                  <a:pt x="24" y="158"/>
                  <a:pt x="27" y="160"/>
                </a:cubicBezTo>
                <a:cubicBezTo>
                  <a:pt x="31" y="161"/>
                  <a:pt x="35" y="162"/>
                  <a:pt x="39" y="164"/>
                </a:cubicBezTo>
                <a:cubicBezTo>
                  <a:pt x="40" y="165"/>
                  <a:pt x="42" y="164"/>
                  <a:pt x="44" y="164"/>
                </a:cubicBezTo>
                <a:cubicBezTo>
                  <a:pt x="45" y="164"/>
                  <a:pt x="45" y="162"/>
                  <a:pt x="46" y="161"/>
                </a:cubicBezTo>
                <a:cubicBezTo>
                  <a:pt x="48" y="159"/>
                  <a:pt x="46" y="158"/>
                  <a:pt x="45" y="156"/>
                </a:cubicBezTo>
                <a:cubicBezTo>
                  <a:pt x="44" y="154"/>
                  <a:pt x="41" y="154"/>
                  <a:pt x="39" y="152"/>
                </a:cubicBezTo>
                <a:cubicBezTo>
                  <a:pt x="38" y="151"/>
                  <a:pt x="38" y="151"/>
                  <a:pt x="38" y="150"/>
                </a:cubicBezTo>
                <a:cubicBezTo>
                  <a:pt x="38" y="149"/>
                  <a:pt x="39" y="149"/>
                  <a:pt x="40" y="149"/>
                </a:cubicBezTo>
                <a:cubicBezTo>
                  <a:pt x="43" y="149"/>
                  <a:pt x="47" y="148"/>
                  <a:pt x="50" y="150"/>
                </a:cubicBezTo>
                <a:cubicBezTo>
                  <a:pt x="50" y="151"/>
                  <a:pt x="51" y="150"/>
                  <a:pt x="51" y="150"/>
                </a:cubicBezTo>
                <a:cubicBezTo>
                  <a:pt x="53" y="149"/>
                  <a:pt x="51" y="149"/>
                  <a:pt x="51" y="148"/>
                </a:cubicBezTo>
                <a:cubicBezTo>
                  <a:pt x="50" y="147"/>
                  <a:pt x="50" y="145"/>
                  <a:pt x="52" y="145"/>
                </a:cubicBezTo>
                <a:cubicBezTo>
                  <a:pt x="54" y="145"/>
                  <a:pt x="56" y="145"/>
                  <a:pt x="59" y="145"/>
                </a:cubicBezTo>
                <a:cubicBezTo>
                  <a:pt x="56" y="143"/>
                  <a:pt x="53" y="143"/>
                  <a:pt x="50" y="142"/>
                </a:cubicBezTo>
                <a:cubicBezTo>
                  <a:pt x="48" y="141"/>
                  <a:pt x="48" y="140"/>
                  <a:pt x="49" y="139"/>
                </a:cubicBezTo>
                <a:cubicBezTo>
                  <a:pt x="50" y="135"/>
                  <a:pt x="50" y="134"/>
                  <a:pt x="46" y="133"/>
                </a:cubicBezTo>
                <a:cubicBezTo>
                  <a:pt x="45" y="133"/>
                  <a:pt x="43" y="133"/>
                  <a:pt x="42" y="133"/>
                </a:cubicBezTo>
                <a:cubicBezTo>
                  <a:pt x="42" y="132"/>
                  <a:pt x="42" y="132"/>
                  <a:pt x="42" y="131"/>
                </a:cubicBezTo>
                <a:cubicBezTo>
                  <a:pt x="42" y="131"/>
                  <a:pt x="42" y="130"/>
                  <a:pt x="42" y="130"/>
                </a:cubicBezTo>
                <a:cubicBezTo>
                  <a:pt x="49" y="131"/>
                  <a:pt x="54" y="126"/>
                  <a:pt x="61" y="126"/>
                </a:cubicBezTo>
                <a:cubicBezTo>
                  <a:pt x="65" y="126"/>
                  <a:pt x="69" y="124"/>
                  <a:pt x="73" y="121"/>
                </a:cubicBezTo>
                <a:cubicBezTo>
                  <a:pt x="73" y="120"/>
                  <a:pt x="75" y="120"/>
                  <a:pt x="75" y="119"/>
                </a:cubicBezTo>
                <a:cubicBezTo>
                  <a:pt x="75" y="117"/>
                  <a:pt x="73" y="117"/>
                  <a:pt x="72" y="117"/>
                </a:cubicBezTo>
                <a:cubicBezTo>
                  <a:pt x="69" y="117"/>
                  <a:pt x="66" y="117"/>
                  <a:pt x="63" y="117"/>
                </a:cubicBezTo>
                <a:cubicBezTo>
                  <a:pt x="62" y="117"/>
                  <a:pt x="61" y="117"/>
                  <a:pt x="61" y="116"/>
                </a:cubicBezTo>
                <a:cubicBezTo>
                  <a:pt x="61" y="115"/>
                  <a:pt x="61" y="114"/>
                  <a:pt x="62" y="114"/>
                </a:cubicBezTo>
                <a:cubicBezTo>
                  <a:pt x="64" y="114"/>
                  <a:pt x="65" y="112"/>
                  <a:pt x="68" y="112"/>
                </a:cubicBezTo>
                <a:cubicBezTo>
                  <a:pt x="71" y="112"/>
                  <a:pt x="74" y="112"/>
                  <a:pt x="77" y="112"/>
                </a:cubicBezTo>
                <a:cubicBezTo>
                  <a:pt x="79" y="111"/>
                  <a:pt x="78" y="109"/>
                  <a:pt x="78" y="108"/>
                </a:cubicBezTo>
                <a:cubicBezTo>
                  <a:pt x="78" y="107"/>
                  <a:pt x="78" y="106"/>
                  <a:pt x="78" y="106"/>
                </a:cubicBezTo>
                <a:cubicBezTo>
                  <a:pt x="72" y="105"/>
                  <a:pt x="69" y="100"/>
                  <a:pt x="63" y="100"/>
                </a:cubicBezTo>
                <a:cubicBezTo>
                  <a:pt x="51" y="100"/>
                  <a:pt x="40" y="103"/>
                  <a:pt x="28" y="102"/>
                </a:cubicBezTo>
                <a:cubicBezTo>
                  <a:pt x="26" y="101"/>
                  <a:pt x="23" y="103"/>
                  <a:pt x="23" y="100"/>
                </a:cubicBezTo>
                <a:cubicBezTo>
                  <a:pt x="22" y="96"/>
                  <a:pt x="26" y="98"/>
                  <a:pt x="28" y="98"/>
                </a:cubicBezTo>
                <a:cubicBezTo>
                  <a:pt x="32" y="99"/>
                  <a:pt x="36" y="96"/>
                  <a:pt x="40" y="96"/>
                </a:cubicBezTo>
                <a:cubicBezTo>
                  <a:pt x="44" y="97"/>
                  <a:pt x="49" y="98"/>
                  <a:pt x="53" y="96"/>
                </a:cubicBezTo>
                <a:cubicBezTo>
                  <a:pt x="60" y="94"/>
                  <a:pt x="67" y="95"/>
                  <a:pt x="73" y="95"/>
                </a:cubicBezTo>
                <a:cubicBezTo>
                  <a:pt x="86" y="94"/>
                  <a:pt x="98" y="91"/>
                  <a:pt x="107" y="82"/>
                </a:cubicBezTo>
                <a:cubicBezTo>
                  <a:pt x="111" y="79"/>
                  <a:pt x="115" y="79"/>
                  <a:pt x="119" y="79"/>
                </a:cubicBezTo>
                <a:cubicBezTo>
                  <a:pt x="120" y="79"/>
                  <a:pt x="123" y="80"/>
                  <a:pt x="123" y="78"/>
                </a:cubicBezTo>
                <a:cubicBezTo>
                  <a:pt x="123" y="74"/>
                  <a:pt x="120" y="76"/>
                  <a:pt x="119" y="76"/>
                </a:cubicBezTo>
                <a:cubicBezTo>
                  <a:pt x="102" y="76"/>
                  <a:pt x="85" y="76"/>
                  <a:pt x="67" y="76"/>
                </a:cubicBezTo>
                <a:cubicBezTo>
                  <a:pt x="61" y="76"/>
                  <a:pt x="57" y="71"/>
                  <a:pt x="52" y="66"/>
                </a:cubicBezTo>
                <a:cubicBezTo>
                  <a:pt x="52" y="66"/>
                  <a:pt x="52" y="65"/>
                  <a:pt x="52" y="64"/>
                </a:cubicBezTo>
                <a:cubicBezTo>
                  <a:pt x="54" y="61"/>
                  <a:pt x="55" y="59"/>
                  <a:pt x="56" y="56"/>
                </a:cubicBezTo>
                <a:cubicBezTo>
                  <a:pt x="56" y="53"/>
                  <a:pt x="59" y="50"/>
                  <a:pt x="62" y="50"/>
                </a:cubicBezTo>
                <a:cubicBezTo>
                  <a:pt x="70" y="50"/>
                  <a:pt x="70" y="43"/>
                  <a:pt x="71" y="38"/>
                </a:cubicBezTo>
                <a:cubicBezTo>
                  <a:pt x="72" y="31"/>
                  <a:pt x="77" y="26"/>
                  <a:pt x="82" y="21"/>
                </a:cubicBezTo>
                <a:cubicBezTo>
                  <a:pt x="83" y="19"/>
                  <a:pt x="85" y="20"/>
                  <a:pt x="86" y="20"/>
                </a:cubicBezTo>
                <a:cubicBezTo>
                  <a:pt x="90" y="20"/>
                  <a:pt x="94" y="21"/>
                  <a:pt x="97" y="18"/>
                </a:cubicBezTo>
                <a:cubicBezTo>
                  <a:pt x="98" y="17"/>
                  <a:pt x="99" y="17"/>
                  <a:pt x="101" y="17"/>
                </a:cubicBezTo>
                <a:cubicBezTo>
                  <a:pt x="104" y="17"/>
                  <a:pt x="107" y="17"/>
                  <a:pt x="109" y="17"/>
                </a:cubicBezTo>
                <a:cubicBezTo>
                  <a:pt x="114" y="16"/>
                  <a:pt x="119" y="17"/>
                  <a:pt x="123" y="20"/>
                </a:cubicBezTo>
                <a:cubicBezTo>
                  <a:pt x="126" y="23"/>
                  <a:pt x="130" y="22"/>
                  <a:pt x="133" y="19"/>
                </a:cubicBezTo>
                <a:cubicBezTo>
                  <a:pt x="138" y="15"/>
                  <a:pt x="145" y="15"/>
                  <a:pt x="150" y="12"/>
                </a:cubicBezTo>
                <a:cubicBezTo>
                  <a:pt x="151" y="11"/>
                  <a:pt x="168" y="17"/>
                  <a:pt x="168" y="18"/>
                </a:cubicBezTo>
                <a:cubicBezTo>
                  <a:pt x="170" y="22"/>
                  <a:pt x="174" y="23"/>
                  <a:pt x="177" y="23"/>
                </a:cubicBezTo>
                <a:cubicBezTo>
                  <a:pt x="180" y="24"/>
                  <a:pt x="183" y="21"/>
                  <a:pt x="186" y="19"/>
                </a:cubicBezTo>
                <a:cubicBezTo>
                  <a:pt x="186" y="18"/>
                  <a:pt x="186" y="17"/>
                  <a:pt x="187" y="17"/>
                </a:cubicBezTo>
                <a:cubicBezTo>
                  <a:pt x="193" y="17"/>
                  <a:pt x="197" y="13"/>
                  <a:pt x="202" y="12"/>
                </a:cubicBezTo>
                <a:cubicBezTo>
                  <a:pt x="205" y="11"/>
                  <a:pt x="206" y="15"/>
                  <a:pt x="209" y="13"/>
                </a:cubicBezTo>
                <a:cubicBezTo>
                  <a:pt x="210" y="13"/>
                  <a:pt x="218" y="18"/>
                  <a:pt x="219" y="20"/>
                </a:cubicBezTo>
                <a:cubicBezTo>
                  <a:pt x="220" y="21"/>
                  <a:pt x="221" y="22"/>
                  <a:pt x="222" y="23"/>
                </a:cubicBezTo>
                <a:cubicBezTo>
                  <a:pt x="227" y="26"/>
                  <a:pt x="231" y="26"/>
                  <a:pt x="235" y="22"/>
                </a:cubicBezTo>
                <a:cubicBezTo>
                  <a:pt x="236" y="21"/>
                  <a:pt x="237" y="20"/>
                  <a:pt x="239" y="19"/>
                </a:cubicBezTo>
                <a:cubicBezTo>
                  <a:pt x="239" y="18"/>
                  <a:pt x="240" y="17"/>
                  <a:pt x="240" y="17"/>
                </a:cubicBezTo>
                <a:cubicBezTo>
                  <a:pt x="245" y="17"/>
                  <a:pt x="249" y="14"/>
                  <a:pt x="253" y="15"/>
                </a:cubicBezTo>
                <a:cubicBezTo>
                  <a:pt x="257" y="16"/>
                  <a:pt x="261" y="17"/>
                  <a:pt x="264" y="19"/>
                </a:cubicBezTo>
                <a:cubicBezTo>
                  <a:pt x="270" y="23"/>
                  <a:pt x="273" y="23"/>
                  <a:pt x="278" y="19"/>
                </a:cubicBezTo>
                <a:cubicBezTo>
                  <a:pt x="280" y="17"/>
                  <a:pt x="282" y="17"/>
                  <a:pt x="285" y="17"/>
                </a:cubicBezTo>
                <a:cubicBezTo>
                  <a:pt x="290" y="17"/>
                  <a:pt x="295" y="17"/>
                  <a:pt x="301" y="17"/>
                </a:cubicBezTo>
                <a:cubicBezTo>
                  <a:pt x="303" y="17"/>
                  <a:pt x="305" y="17"/>
                  <a:pt x="307" y="19"/>
                </a:cubicBezTo>
                <a:cubicBezTo>
                  <a:pt x="310" y="21"/>
                  <a:pt x="319" y="21"/>
                  <a:pt x="321" y="18"/>
                </a:cubicBezTo>
                <a:cubicBezTo>
                  <a:pt x="323" y="15"/>
                  <a:pt x="326" y="15"/>
                  <a:pt x="329" y="15"/>
                </a:cubicBezTo>
                <a:cubicBezTo>
                  <a:pt x="331" y="15"/>
                  <a:pt x="333" y="15"/>
                  <a:pt x="334" y="15"/>
                </a:cubicBezTo>
                <a:cubicBezTo>
                  <a:pt x="338" y="15"/>
                  <a:pt x="342" y="14"/>
                  <a:pt x="345" y="12"/>
                </a:cubicBezTo>
                <a:cubicBezTo>
                  <a:pt x="351" y="7"/>
                  <a:pt x="358" y="9"/>
                  <a:pt x="364" y="13"/>
                </a:cubicBezTo>
                <a:cubicBezTo>
                  <a:pt x="367" y="15"/>
                  <a:pt x="370" y="17"/>
                  <a:pt x="374" y="17"/>
                </a:cubicBezTo>
                <a:cubicBezTo>
                  <a:pt x="382" y="16"/>
                  <a:pt x="390" y="17"/>
                  <a:pt x="398" y="16"/>
                </a:cubicBezTo>
                <a:cubicBezTo>
                  <a:pt x="401" y="16"/>
                  <a:pt x="404" y="17"/>
                  <a:pt x="408" y="15"/>
                </a:cubicBezTo>
                <a:cubicBezTo>
                  <a:pt x="411" y="14"/>
                  <a:pt x="415" y="14"/>
                  <a:pt x="419" y="16"/>
                </a:cubicBezTo>
                <a:cubicBezTo>
                  <a:pt x="422" y="18"/>
                  <a:pt x="425" y="17"/>
                  <a:pt x="427" y="14"/>
                </a:cubicBezTo>
                <a:cubicBezTo>
                  <a:pt x="429" y="12"/>
                  <a:pt x="431" y="13"/>
                  <a:pt x="432" y="15"/>
                </a:cubicBezTo>
                <a:cubicBezTo>
                  <a:pt x="433" y="18"/>
                  <a:pt x="435" y="18"/>
                  <a:pt x="438" y="18"/>
                </a:cubicBezTo>
                <a:cubicBezTo>
                  <a:pt x="444" y="18"/>
                  <a:pt x="450" y="19"/>
                  <a:pt x="456" y="15"/>
                </a:cubicBezTo>
                <a:cubicBezTo>
                  <a:pt x="456" y="15"/>
                  <a:pt x="457" y="15"/>
                  <a:pt x="457" y="15"/>
                </a:cubicBezTo>
                <a:cubicBezTo>
                  <a:pt x="467" y="16"/>
                  <a:pt x="476" y="13"/>
                  <a:pt x="485" y="13"/>
                </a:cubicBezTo>
                <a:cubicBezTo>
                  <a:pt x="487" y="13"/>
                  <a:pt x="488" y="13"/>
                  <a:pt x="488" y="15"/>
                </a:cubicBezTo>
                <a:cubicBezTo>
                  <a:pt x="488" y="18"/>
                  <a:pt x="489" y="18"/>
                  <a:pt x="492" y="18"/>
                </a:cubicBezTo>
                <a:cubicBezTo>
                  <a:pt x="494" y="18"/>
                  <a:pt x="497" y="18"/>
                  <a:pt x="500" y="20"/>
                </a:cubicBezTo>
                <a:cubicBezTo>
                  <a:pt x="501" y="21"/>
                  <a:pt x="505" y="21"/>
                  <a:pt x="507" y="18"/>
                </a:cubicBezTo>
                <a:cubicBezTo>
                  <a:pt x="509" y="15"/>
                  <a:pt x="513" y="14"/>
                  <a:pt x="516" y="15"/>
                </a:cubicBezTo>
                <a:cubicBezTo>
                  <a:pt x="521" y="16"/>
                  <a:pt x="526" y="13"/>
                  <a:pt x="531" y="13"/>
                </a:cubicBezTo>
                <a:cubicBezTo>
                  <a:pt x="532" y="13"/>
                  <a:pt x="533" y="13"/>
                  <a:pt x="534" y="13"/>
                </a:cubicBezTo>
                <a:cubicBezTo>
                  <a:pt x="535" y="14"/>
                  <a:pt x="535" y="14"/>
                  <a:pt x="534" y="15"/>
                </a:cubicBezTo>
                <a:cubicBezTo>
                  <a:pt x="533" y="16"/>
                  <a:pt x="530" y="16"/>
                  <a:pt x="530" y="17"/>
                </a:cubicBezTo>
                <a:cubicBezTo>
                  <a:pt x="531" y="20"/>
                  <a:pt x="534" y="17"/>
                  <a:pt x="535" y="19"/>
                </a:cubicBezTo>
                <a:cubicBezTo>
                  <a:pt x="536" y="20"/>
                  <a:pt x="537" y="21"/>
                  <a:pt x="538" y="20"/>
                </a:cubicBezTo>
                <a:cubicBezTo>
                  <a:pt x="542" y="16"/>
                  <a:pt x="548" y="20"/>
                  <a:pt x="551" y="17"/>
                </a:cubicBezTo>
                <a:cubicBezTo>
                  <a:pt x="557" y="17"/>
                  <a:pt x="561" y="15"/>
                  <a:pt x="566" y="15"/>
                </a:cubicBezTo>
                <a:cubicBezTo>
                  <a:pt x="570" y="15"/>
                  <a:pt x="573" y="11"/>
                  <a:pt x="576" y="13"/>
                </a:cubicBezTo>
                <a:cubicBezTo>
                  <a:pt x="578" y="15"/>
                  <a:pt x="581" y="16"/>
                  <a:pt x="584" y="17"/>
                </a:cubicBezTo>
                <a:cubicBezTo>
                  <a:pt x="587" y="19"/>
                  <a:pt x="592" y="19"/>
                  <a:pt x="595" y="18"/>
                </a:cubicBezTo>
                <a:cubicBezTo>
                  <a:pt x="598" y="17"/>
                  <a:pt x="601" y="17"/>
                  <a:pt x="604" y="17"/>
                </a:cubicBezTo>
                <a:cubicBezTo>
                  <a:pt x="607" y="16"/>
                  <a:pt x="609" y="17"/>
                  <a:pt x="611" y="14"/>
                </a:cubicBezTo>
                <a:cubicBezTo>
                  <a:pt x="614" y="12"/>
                  <a:pt x="618" y="12"/>
                  <a:pt x="621" y="14"/>
                </a:cubicBezTo>
                <a:cubicBezTo>
                  <a:pt x="623" y="16"/>
                  <a:pt x="624" y="17"/>
                  <a:pt x="627" y="17"/>
                </a:cubicBezTo>
                <a:cubicBezTo>
                  <a:pt x="633" y="17"/>
                  <a:pt x="639" y="16"/>
                  <a:pt x="646" y="17"/>
                </a:cubicBezTo>
                <a:cubicBezTo>
                  <a:pt x="648" y="17"/>
                  <a:pt x="650" y="16"/>
                  <a:pt x="652" y="17"/>
                </a:cubicBezTo>
                <a:cubicBezTo>
                  <a:pt x="654" y="20"/>
                  <a:pt x="656" y="18"/>
                  <a:pt x="658" y="16"/>
                </a:cubicBezTo>
                <a:cubicBezTo>
                  <a:pt x="660" y="14"/>
                  <a:pt x="662" y="13"/>
                  <a:pt x="666" y="13"/>
                </a:cubicBezTo>
                <a:cubicBezTo>
                  <a:pt x="668" y="13"/>
                  <a:pt x="671" y="13"/>
                  <a:pt x="674" y="12"/>
                </a:cubicBezTo>
                <a:cubicBezTo>
                  <a:pt x="677" y="10"/>
                  <a:pt x="682" y="11"/>
                  <a:pt x="685" y="13"/>
                </a:cubicBezTo>
                <a:cubicBezTo>
                  <a:pt x="692" y="19"/>
                  <a:pt x="700" y="16"/>
                  <a:pt x="708" y="17"/>
                </a:cubicBezTo>
                <a:cubicBezTo>
                  <a:pt x="711" y="13"/>
                  <a:pt x="716" y="14"/>
                  <a:pt x="719" y="15"/>
                </a:cubicBezTo>
                <a:cubicBezTo>
                  <a:pt x="728" y="16"/>
                  <a:pt x="736" y="18"/>
                  <a:pt x="743" y="22"/>
                </a:cubicBezTo>
                <a:cubicBezTo>
                  <a:pt x="748" y="24"/>
                  <a:pt x="752" y="25"/>
                  <a:pt x="757" y="27"/>
                </a:cubicBezTo>
                <a:cubicBezTo>
                  <a:pt x="762" y="28"/>
                  <a:pt x="768" y="27"/>
                  <a:pt x="772" y="24"/>
                </a:cubicBezTo>
                <a:cubicBezTo>
                  <a:pt x="779" y="19"/>
                  <a:pt x="786" y="16"/>
                  <a:pt x="795" y="17"/>
                </a:cubicBezTo>
                <a:cubicBezTo>
                  <a:pt x="798" y="17"/>
                  <a:pt x="800" y="16"/>
                  <a:pt x="803" y="17"/>
                </a:cubicBezTo>
                <a:cubicBezTo>
                  <a:pt x="804" y="17"/>
                  <a:pt x="806" y="16"/>
                  <a:pt x="806" y="18"/>
                </a:cubicBezTo>
                <a:cubicBezTo>
                  <a:pt x="806" y="20"/>
                  <a:pt x="807" y="22"/>
                  <a:pt x="804" y="22"/>
                </a:cubicBezTo>
                <a:cubicBezTo>
                  <a:pt x="803" y="22"/>
                  <a:pt x="802" y="23"/>
                  <a:pt x="801" y="25"/>
                </a:cubicBezTo>
                <a:cubicBezTo>
                  <a:pt x="811" y="29"/>
                  <a:pt x="820" y="28"/>
                  <a:pt x="829" y="23"/>
                </a:cubicBezTo>
                <a:cubicBezTo>
                  <a:pt x="828" y="22"/>
                  <a:pt x="827" y="20"/>
                  <a:pt x="826" y="20"/>
                </a:cubicBezTo>
                <a:cubicBezTo>
                  <a:pt x="824" y="20"/>
                  <a:pt x="824" y="19"/>
                  <a:pt x="824" y="17"/>
                </a:cubicBezTo>
                <a:cubicBezTo>
                  <a:pt x="823" y="15"/>
                  <a:pt x="825" y="13"/>
                  <a:pt x="826" y="13"/>
                </a:cubicBezTo>
                <a:cubicBezTo>
                  <a:pt x="829" y="13"/>
                  <a:pt x="832" y="12"/>
                  <a:pt x="834" y="14"/>
                </a:cubicBezTo>
                <a:cubicBezTo>
                  <a:pt x="837" y="17"/>
                  <a:pt x="841" y="17"/>
                  <a:pt x="845" y="17"/>
                </a:cubicBezTo>
                <a:cubicBezTo>
                  <a:pt x="848" y="16"/>
                  <a:pt x="851" y="17"/>
                  <a:pt x="854" y="17"/>
                </a:cubicBezTo>
                <a:cubicBezTo>
                  <a:pt x="860" y="16"/>
                  <a:pt x="866" y="16"/>
                  <a:pt x="870" y="22"/>
                </a:cubicBezTo>
                <a:cubicBezTo>
                  <a:pt x="872" y="25"/>
                  <a:pt x="876" y="24"/>
                  <a:pt x="878" y="21"/>
                </a:cubicBezTo>
                <a:cubicBezTo>
                  <a:pt x="879" y="19"/>
                  <a:pt x="880" y="15"/>
                  <a:pt x="884" y="17"/>
                </a:cubicBezTo>
                <a:cubicBezTo>
                  <a:pt x="887" y="18"/>
                  <a:pt x="890" y="15"/>
                  <a:pt x="893" y="14"/>
                </a:cubicBezTo>
                <a:cubicBezTo>
                  <a:pt x="897" y="13"/>
                  <a:pt x="901" y="13"/>
                  <a:pt x="905" y="13"/>
                </a:cubicBezTo>
                <a:cubicBezTo>
                  <a:pt x="909" y="13"/>
                  <a:pt x="914" y="12"/>
                  <a:pt x="917" y="15"/>
                </a:cubicBezTo>
                <a:cubicBezTo>
                  <a:pt x="924" y="13"/>
                  <a:pt x="930" y="17"/>
                  <a:pt x="937" y="17"/>
                </a:cubicBezTo>
                <a:cubicBezTo>
                  <a:pt x="943" y="16"/>
                  <a:pt x="950" y="18"/>
                  <a:pt x="956" y="16"/>
                </a:cubicBezTo>
                <a:cubicBezTo>
                  <a:pt x="965" y="14"/>
                  <a:pt x="974" y="16"/>
                  <a:pt x="983" y="15"/>
                </a:cubicBezTo>
                <a:cubicBezTo>
                  <a:pt x="986" y="14"/>
                  <a:pt x="989" y="17"/>
                  <a:pt x="992" y="17"/>
                </a:cubicBezTo>
                <a:cubicBezTo>
                  <a:pt x="996" y="16"/>
                  <a:pt x="999" y="16"/>
                  <a:pt x="1002" y="17"/>
                </a:cubicBezTo>
                <a:cubicBezTo>
                  <a:pt x="1007" y="17"/>
                  <a:pt x="1012" y="16"/>
                  <a:pt x="1016" y="11"/>
                </a:cubicBezTo>
                <a:cubicBezTo>
                  <a:pt x="1018" y="9"/>
                  <a:pt x="1019" y="9"/>
                  <a:pt x="1022" y="11"/>
                </a:cubicBezTo>
                <a:cubicBezTo>
                  <a:pt x="1026" y="12"/>
                  <a:pt x="1029" y="13"/>
                  <a:pt x="1033" y="14"/>
                </a:cubicBezTo>
                <a:cubicBezTo>
                  <a:pt x="1034" y="15"/>
                  <a:pt x="1036" y="15"/>
                  <a:pt x="1038" y="15"/>
                </a:cubicBezTo>
                <a:cubicBezTo>
                  <a:pt x="1042" y="13"/>
                  <a:pt x="1046" y="13"/>
                  <a:pt x="1050" y="15"/>
                </a:cubicBezTo>
                <a:cubicBezTo>
                  <a:pt x="1054" y="16"/>
                  <a:pt x="1058" y="17"/>
                  <a:pt x="1062" y="18"/>
                </a:cubicBezTo>
                <a:cubicBezTo>
                  <a:pt x="1063" y="18"/>
                  <a:pt x="1063" y="18"/>
                  <a:pt x="1064" y="18"/>
                </a:cubicBezTo>
                <a:cubicBezTo>
                  <a:pt x="1068" y="18"/>
                  <a:pt x="1073" y="18"/>
                  <a:pt x="1078" y="18"/>
                </a:cubicBezTo>
                <a:cubicBezTo>
                  <a:pt x="1082" y="18"/>
                  <a:pt x="1086" y="21"/>
                  <a:pt x="1091" y="20"/>
                </a:cubicBezTo>
                <a:cubicBezTo>
                  <a:pt x="1101" y="18"/>
                  <a:pt x="1112" y="18"/>
                  <a:pt x="1123" y="18"/>
                </a:cubicBezTo>
                <a:cubicBezTo>
                  <a:pt x="1125" y="18"/>
                  <a:pt x="1126" y="17"/>
                  <a:pt x="1127" y="17"/>
                </a:cubicBezTo>
                <a:cubicBezTo>
                  <a:pt x="1131" y="15"/>
                  <a:pt x="1142" y="18"/>
                  <a:pt x="1147" y="21"/>
                </a:cubicBezTo>
                <a:cubicBezTo>
                  <a:pt x="1150" y="23"/>
                  <a:pt x="1152" y="22"/>
                  <a:pt x="1155" y="21"/>
                </a:cubicBezTo>
                <a:cubicBezTo>
                  <a:pt x="1160" y="19"/>
                  <a:pt x="1165" y="20"/>
                  <a:pt x="1169" y="21"/>
                </a:cubicBezTo>
                <a:cubicBezTo>
                  <a:pt x="1174" y="22"/>
                  <a:pt x="1178" y="23"/>
                  <a:pt x="1182" y="24"/>
                </a:cubicBezTo>
                <a:cubicBezTo>
                  <a:pt x="1186" y="24"/>
                  <a:pt x="1188" y="21"/>
                  <a:pt x="1192" y="21"/>
                </a:cubicBezTo>
                <a:cubicBezTo>
                  <a:pt x="1188" y="19"/>
                  <a:pt x="1183" y="20"/>
                  <a:pt x="1179" y="20"/>
                </a:cubicBezTo>
                <a:cubicBezTo>
                  <a:pt x="1177" y="19"/>
                  <a:pt x="1178" y="17"/>
                  <a:pt x="1178" y="15"/>
                </a:cubicBezTo>
                <a:cubicBezTo>
                  <a:pt x="1178" y="14"/>
                  <a:pt x="1179" y="13"/>
                  <a:pt x="1180" y="13"/>
                </a:cubicBezTo>
                <a:cubicBezTo>
                  <a:pt x="1185" y="12"/>
                  <a:pt x="1190" y="11"/>
                  <a:pt x="1195" y="10"/>
                </a:cubicBezTo>
                <a:cubicBezTo>
                  <a:pt x="1199" y="9"/>
                  <a:pt x="1203" y="12"/>
                  <a:pt x="1207" y="12"/>
                </a:cubicBezTo>
                <a:cubicBezTo>
                  <a:pt x="1208" y="16"/>
                  <a:pt x="1211" y="15"/>
                  <a:pt x="1214" y="15"/>
                </a:cubicBezTo>
                <a:cubicBezTo>
                  <a:pt x="1225" y="14"/>
                  <a:pt x="1237" y="16"/>
                  <a:pt x="1249" y="17"/>
                </a:cubicBezTo>
                <a:cubicBezTo>
                  <a:pt x="1254" y="17"/>
                  <a:pt x="1260" y="16"/>
                  <a:pt x="1265" y="15"/>
                </a:cubicBezTo>
                <a:cubicBezTo>
                  <a:pt x="1271" y="13"/>
                  <a:pt x="1276" y="14"/>
                  <a:pt x="1282" y="14"/>
                </a:cubicBezTo>
                <a:cubicBezTo>
                  <a:pt x="1290" y="16"/>
                  <a:pt x="1297" y="19"/>
                  <a:pt x="1304" y="20"/>
                </a:cubicBezTo>
                <a:cubicBezTo>
                  <a:pt x="1305" y="20"/>
                  <a:pt x="1307" y="20"/>
                  <a:pt x="1307" y="21"/>
                </a:cubicBezTo>
                <a:cubicBezTo>
                  <a:pt x="1307" y="23"/>
                  <a:pt x="1305" y="25"/>
                  <a:pt x="1305" y="25"/>
                </a:cubicBezTo>
                <a:cubicBezTo>
                  <a:pt x="1300" y="25"/>
                  <a:pt x="1297" y="27"/>
                  <a:pt x="1292" y="27"/>
                </a:cubicBezTo>
                <a:cubicBezTo>
                  <a:pt x="1287" y="27"/>
                  <a:pt x="1282" y="27"/>
                  <a:pt x="1277" y="27"/>
                </a:cubicBezTo>
                <a:cubicBezTo>
                  <a:pt x="1275" y="27"/>
                  <a:pt x="1274" y="27"/>
                  <a:pt x="1274" y="29"/>
                </a:cubicBezTo>
                <a:cubicBezTo>
                  <a:pt x="1274" y="31"/>
                  <a:pt x="1276" y="30"/>
                  <a:pt x="1277" y="30"/>
                </a:cubicBezTo>
                <a:cubicBezTo>
                  <a:pt x="1284" y="30"/>
                  <a:pt x="1292" y="30"/>
                  <a:pt x="1299" y="30"/>
                </a:cubicBezTo>
                <a:cubicBezTo>
                  <a:pt x="1302" y="31"/>
                  <a:pt x="1305" y="29"/>
                  <a:pt x="1308" y="27"/>
                </a:cubicBezTo>
                <a:cubicBezTo>
                  <a:pt x="1311" y="23"/>
                  <a:pt x="1316" y="21"/>
                  <a:pt x="1321" y="22"/>
                </a:cubicBezTo>
                <a:cubicBezTo>
                  <a:pt x="1325" y="22"/>
                  <a:pt x="1329" y="22"/>
                  <a:pt x="1333" y="22"/>
                </a:cubicBezTo>
                <a:cubicBezTo>
                  <a:pt x="1340" y="22"/>
                  <a:pt x="1347" y="19"/>
                  <a:pt x="1354" y="20"/>
                </a:cubicBezTo>
                <a:cubicBezTo>
                  <a:pt x="1361" y="20"/>
                  <a:pt x="1368" y="20"/>
                  <a:pt x="1375" y="20"/>
                </a:cubicBezTo>
                <a:cubicBezTo>
                  <a:pt x="1378" y="20"/>
                  <a:pt x="1380" y="19"/>
                  <a:pt x="1382" y="18"/>
                </a:cubicBezTo>
                <a:cubicBezTo>
                  <a:pt x="1388" y="16"/>
                  <a:pt x="1393" y="17"/>
                  <a:pt x="1398" y="17"/>
                </a:cubicBezTo>
                <a:cubicBezTo>
                  <a:pt x="1399" y="19"/>
                  <a:pt x="1399" y="21"/>
                  <a:pt x="1398" y="24"/>
                </a:cubicBezTo>
                <a:cubicBezTo>
                  <a:pt x="1394" y="24"/>
                  <a:pt x="1389" y="23"/>
                  <a:pt x="1384" y="24"/>
                </a:cubicBezTo>
                <a:cubicBezTo>
                  <a:pt x="1376" y="24"/>
                  <a:pt x="1376" y="24"/>
                  <a:pt x="1377" y="33"/>
                </a:cubicBezTo>
                <a:cubicBezTo>
                  <a:pt x="1381" y="30"/>
                  <a:pt x="1385" y="30"/>
                  <a:pt x="1389" y="30"/>
                </a:cubicBezTo>
                <a:cubicBezTo>
                  <a:pt x="1394" y="30"/>
                  <a:pt x="1399" y="30"/>
                  <a:pt x="1404" y="30"/>
                </a:cubicBezTo>
                <a:cubicBezTo>
                  <a:pt x="1405" y="31"/>
                  <a:pt x="1407" y="30"/>
                  <a:pt x="1408" y="33"/>
                </a:cubicBezTo>
                <a:cubicBezTo>
                  <a:pt x="1408" y="35"/>
                  <a:pt x="1406" y="35"/>
                  <a:pt x="1404" y="36"/>
                </a:cubicBezTo>
                <a:cubicBezTo>
                  <a:pt x="1405" y="38"/>
                  <a:pt x="1407" y="37"/>
                  <a:pt x="1408" y="37"/>
                </a:cubicBezTo>
                <a:cubicBezTo>
                  <a:pt x="1413" y="37"/>
                  <a:pt x="1419" y="37"/>
                  <a:pt x="1424" y="37"/>
                </a:cubicBezTo>
                <a:cubicBezTo>
                  <a:pt x="1430" y="37"/>
                  <a:pt x="1435" y="40"/>
                  <a:pt x="1440" y="39"/>
                </a:cubicBezTo>
                <a:cubicBezTo>
                  <a:pt x="1447" y="43"/>
                  <a:pt x="1455" y="40"/>
                  <a:pt x="1463" y="41"/>
                </a:cubicBezTo>
                <a:cubicBezTo>
                  <a:pt x="1463" y="38"/>
                  <a:pt x="1461" y="39"/>
                  <a:pt x="1460" y="39"/>
                </a:cubicBezTo>
                <a:cubicBezTo>
                  <a:pt x="1459" y="39"/>
                  <a:pt x="1458" y="38"/>
                  <a:pt x="1457" y="38"/>
                </a:cubicBezTo>
                <a:cubicBezTo>
                  <a:pt x="1456" y="37"/>
                  <a:pt x="1454" y="38"/>
                  <a:pt x="1453" y="37"/>
                </a:cubicBezTo>
                <a:cubicBezTo>
                  <a:pt x="1446" y="37"/>
                  <a:pt x="1440" y="34"/>
                  <a:pt x="1433" y="34"/>
                </a:cubicBezTo>
                <a:cubicBezTo>
                  <a:pt x="1431" y="34"/>
                  <a:pt x="1429" y="32"/>
                  <a:pt x="1427" y="30"/>
                </a:cubicBezTo>
                <a:cubicBezTo>
                  <a:pt x="1424" y="28"/>
                  <a:pt x="1421" y="25"/>
                  <a:pt x="1417" y="29"/>
                </a:cubicBezTo>
                <a:cubicBezTo>
                  <a:pt x="1416" y="30"/>
                  <a:pt x="1415" y="28"/>
                  <a:pt x="1414" y="26"/>
                </a:cubicBezTo>
                <a:cubicBezTo>
                  <a:pt x="1414" y="25"/>
                  <a:pt x="1411" y="24"/>
                  <a:pt x="1414" y="22"/>
                </a:cubicBezTo>
                <a:cubicBezTo>
                  <a:pt x="1415" y="21"/>
                  <a:pt x="1415" y="20"/>
                  <a:pt x="1417" y="20"/>
                </a:cubicBezTo>
                <a:cubicBezTo>
                  <a:pt x="1420" y="20"/>
                  <a:pt x="1423" y="20"/>
                  <a:pt x="1425" y="20"/>
                </a:cubicBezTo>
                <a:cubicBezTo>
                  <a:pt x="1428" y="20"/>
                  <a:pt x="1430" y="18"/>
                  <a:pt x="1433" y="18"/>
                </a:cubicBezTo>
                <a:cubicBezTo>
                  <a:pt x="1442" y="18"/>
                  <a:pt x="1450" y="20"/>
                  <a:pt x="1458" y="24"/>
                </a:cubicBezTo>
                <a:cubicBezTo>
                  <a:pt x="1462" y="26"/>
                  <a:pt x="1467" y="26"/>
                  <a:pt x="1471" y="29"/>
                </a:cubicBezTo>
                <a:cubicBezTo>
                  <a:pt x="1473" y="30"/>
                  <a:pt x="1474" y="28"/>
                  <a:pt x="1475" y="26"/>
                </a:cubicBezTo>
                <a:cubicBezTo>
                  <a:pt x="1476" y="25"/>
                  <a:pt x="1475" y="23"/>
                  <a:pt x="1476" y="21"/>
                </a:cubicBezTo>
                <a:cubicBezTo>
                  <a:pt x="1485" y="18"/>
                  <a:pt x="1494" y="22"/>
                  <a:pt x="1501" y="28"/>
                </a:cubicBezTo>
                <a:cubicBezTo>
                  <a:pt x="1504" y="30"/>
                  <a:pt x="1506" y="30"/>
                  <a:pt x="1509" y="30"/>
                </a:cubicBezTo>
                <a:cubicBezTo>
                  <a:pt x="1519" y="30"/>
                  <a:pt x="1528" y="33"/>
                  <a:pt x="1537" y="32"/>
                </a:cubicBezTo>
                <a:cubicBezTo>
                  <a:pt x="1540" y="35"/>
                  <a:pt x="1544" y="33"/>
                  <a:pt x="1547" y="35"/>
                </a:cubicBezTo>
                <a:cubicBezTo>
                  <a:pt x="1551" y="37"/>
                  <a:pt x="1555" y="38"/>
                  <a:pt x="1560" y="38"/>
                </a:cubicBezTo>
                <a:cubicBezTo>
                  <a:pt x="1563" y="38"/>
                  <a:pt x="1568" y="38"/>
                  <a:pt x="1571" y="40"/>
                </a:cubicBezTo>
                <a:cubicBezTo>
                  <a:pt x="1575" y="43"/>
                  <a:pt x="1579" y="43"/>
                  <a:pt x="1583" y="43"/>
                </a:cubicBezTo>
                <a:cubicBezTo>
                  <a:pt x="1588" y="43"/>
                  <a:pt x="1592" y="43"/>
                  <a:pt x="1596" y="43"/>
                </a:cubicBezTo>
                <a:cubicBezTo>
                  <a:pt x="1608" y="41"/>
                  <a:pt x="1620" y="45"/>
                  <a:pt x="1632" y="44"/>
                </a:cubicBezTo>
                <a:cubicBezTo>
                  <a:pt x="1635" y="44"/>
                  <a:pt x="1637" y="47"/>
                  <a:pt x="1640" y="46"/>
                </a:cubicBezTo>
                <a:cubicBezTo>
                  <a:pt x="1643" y="46"/>
                  <a:pt x="1645" y="46"/>
                  <a:pt x="1648" y="48"/>
                </a:cubicBezTo>
                <a:cubicBezTo>
                  <a:pt x="1651" y="49"/>
                  <a:pt x="1655" y="47"/>
                  <a:pt x="1656" y="45"/>
                </a:cubicBezTo>
                <a:cubicBezTo>
                  <a:pt x="1659" y="40"/>
                  <a:pt x="1663" y="38"/>
                  <a:pt x="1668" y="37"/>
                </a:cubicBezTo>
                <a:cubicBezTo>
                  <a:pt x="1673" y="37"/>
                  <a:pt x="1677" y="38"/>
                  <a:pt x="1681" y="42"/>
                </a:cubicBezTo>
                <a:cubicBezTo>
                  <a:pt x="1682" y="43"/>
                  <a:pt x="1682" y="44"/>
                  <a:pt x="1683" y="44"/>
                </a:cubicBezTo>
                <a:cubicBezTo>
                  <a:pt x="1685" y="45"/>
                  <a:pt x="1687" y="44"/>
                  <a:pt x="1687" y="42"/>
                </a:cubicBezTo>
                <a:cubicBezTo>
                  <a:pt x="1688" y="39"/>
                  <a:pt x="1686" y="36"/>
                  <a:pt x="1688" y="34"/>
                </a:cubicBezTo>
                <a:cubicBezTo>
                  <a:pt x="1690" y="32"/>
                  <a:pt x="1692" y="28"/>
                  <a:pt x="1697" y="29"/>
                </a:cubicBezTo>
                <a:cubicBezTo>
                  <a:pt x="1705" y="29"/>
                  <a:pt x="1713" y="29"/>
                  <a:pt x="1721" y="29"/>
                </a:cubicBezTo>
                <a:cubicBezTo>
                  <a:pt x="1721" y="29"/>
                  <a:pt x="1722" y="28"/>
                  <a:pt x="1722" y="28"/>
                </a:cubicBezTo>
                <a:cubicBezTo>
                  <a:pt x="1719" y="27"/>
                  <a:pt x="1715" y="27"/>
                  <a:pt x="1711" y="24"/>
                </a:cubicBezTo>
                <a:cubicBezTo>
                  <a:pt x="1718" y="24"/>
                  <a:pt x="1723" y="20"/>
                  <a:pt x="1729" y="19"/>
                </a:cubicBezTo>
                <a:cubicBezTo>
                  <a:pt x="1731" y="18"/>
                  <a:pt x="1733" y="18"/>
                  <a:pt x="1734" y="18"/>
                </a:cubicBezTo>
                <a:cubicBezTo>
                  <a:pt x="1736" y="18"/>
                  <a:pt x="1736" y="20"/>
                  <a:pt x="1736" y="21"/>
                </a:cubicBezTo>
                <a:cubicBezTo>
                  <a:pt x="1735" y="22"/>
                  <a:pt x="1734" y="23"/>
                  <a:pt x="1734" y="23"/>
                </a:cubicBezTo>
                <a:cubicBezTo>
                  <a:pt x="1737" y="26"/>
                  <a:pt x="1735" y="28"/>
                  <a:pt x="1731" y="31"/>
                </a:cubicBezTo>
                <a:cubicBezTo>
                  <a:pt x="1737" y="29"/>
                  <a:pt x="1743" y="30"/>
                  <a:pt x="1746" y="26"/>
                </a:cubicBezTo>
                <a:cubicBezTo>
                  <a:pt x="1748" y="24"/>
                  <a:pt x="1751" y="23"/>
                  <a:pt x="1754" y="24"/>
                </a:cubicBezTo>
                <a:cubicBezTo>
                  <a:pt x="1758" y="24"/>
                  <a:pt x="1763" y="22"/>
                  <a:pt x="1767" y="25"/>
                </a:cubicBezTo>
                <a:cubicBezTo>
                  <a:pt x="1768" y="26"/>
                  <a:pt x="1769" y="26"/>
                  <a:pt x="1769" y="26"/>
                </a:cubicBezTo>
                <a:cubicBezTo>
                  <a:pt x="1774" y="30"/>
                  <a:pt x="1776" y="30"/>
                  <a:pt x="1779" y="25"/>
                </a:cubicBezTo>
                <a:cubicBezTo>
                  <a:pt x="1781" y="18"/>
                  <a:pt x="1787" y="19"/>
                  <a:pt x="1790" y="20"/>
                </a:cubicBezTo>
                <a:cubicBezTo>
                  <a:pt x="1795" y="22"/>
                  <a:pt x="1799" y="21"/>
                  <a:pt x="1803" y="22"/>
                </a:cubicBezTo>
                <a:cubicBezTo>
                  <a:pt x="1805" y="24"/>
                  <a:pt x="1803" y="26"/>
                  <a:pt x="1804" y="29"/>
                </a:cubicBezTo>
                <a:cubicBezTo>
                  <a:pt x="1810" y="29"/>
                  <a:pt x="1815" y="29"/>
                  <a:pt x="1821" y="29"/>
                </a:cubicBezTo>
                <a:cubicBezTo>
                  <a:pt x="1821" y="30"/>
                  <a:pt x="1822" y="30"/>
                  <a:pt x="1823" y="30"/>
                </a:cubicBezTo>
                <a:cubicBezTo>
                  <a:pt x="1824" y="31"/>
                  <a:pt x="1825" y="30"/>
                  <a:pt x="1825" y="29"/>
                </a:cubicBezTo>
                <a:cubicBezTo>
                  <a:pt x="1831" y="29"/>
                  <a:pt x="1837" y="29"/>
                  <a:pt x="1843" y="29"/>
                </a:cubicBezTo>
                <a:cubicBezTo>
                  <a:pt x="1845" y="29"/>
                  <a:pt x="1846" y="29"/>
                  <a:pt x="1846" y="30"/>
                </a:cubicBezTo>
                <a:cubicBezTo>
                  <a:pt x="1845" y="31"/>
                  <a:pt x="1845" y="32"/>
                  <a:pt x="1845" y="32"/>
                </a:cubicBezTo>
                <a:cubicBezTo>
                  <a:pt x="1841" y="34"/>
                  <a:pt x="1837" y="34"/>
                  <a:pt x="1833" y="34"/>
                </a:cubicBezTo>
                <a:cubicBezTo>
                  <a:pt x="1832" y="34"/>
                  <a:pt x="1831" y="35"/>
                  <a:pt x="1832" y="36"/>
                </a:cubicBezTo>
                <a:cubicBezTo>
                  <a:pt x="1832" y="36"/>
                  <a:pt x="1832" y="37"/>
                  <a:pt x="1832" y="37"/>
                </a:cubicBezTo>
                <a:cubicBezTo>
                  <a:pt x="1833" y="38"/>
                  <a:pt x="1834" y="37"/>
                  <a:pt x="1835" y="37"/>
                </a:cubicBezTo>
                <a:cubicBezTo>
                  <a:pt x="1840" y="39"/>
                  <a:pt x="1844" y="35"/>
                  <a:pt x="1849" y="36"/>
                </a:cubicBezTo>
                <a:cubicBezTo>
                  <a:pt x="1851" y="36"/>
                  <a:pt x="1852" y="36"/>
                  <a:pt x="1854" y="36"/>
                </a:cubicBezTo>
                <a:cubicBezTo>
                  <a:pt x="1854" y="37"/>
                  <a:pt x="1854" y="38"/>
                  <a:pt x="1854" y="39"/>
                </a:cubicBezTo>
                <a:cubicBezTo>
                  <a:pt x="1854" y="39"/>
                  <a:pt x="1853" y="39"/>
                  <a:pt x="1852" y="39"/>
                </a:cubicBezTo>
                <a:cubicBezTo>
                  <a:pt x="1847" y="38"/>
                  <a:pt x="1842" y="40"/>
                  <a:pt x="1838" y="41"/>
                </a:cubicBezTo>
                <a:cubicBezTo>
                  <a:pt x="1833" y="42"/>
                  <a:pt x="1828" y="44"/>
                  <a:pt x="1824" y="46"/>
                </a:cubicBezTo>
                <a:cubicBezTo>
                  <a:pt x="1823" y="47"/>
                  <a:pt x="1823" y="47"/>
                  <a:pt x="1823" y="48"/>
                </a:cubicBezTo>
                <a:cubicBezTo>
                  <a:pt x="1823" y="49"/>
                  <a:pt x="1823" y="50"/>
                  <a:pt x="1824" y="50"/>
                </a:cubicBezTo>
                <a:cubicBezTo>
                  <a:pt x="1829" y="50"/>
                  <a:pt x="1833" y="49"/>
                  <a:pt x="1838" y="50"/>
                </a:cubicBezTo>
                <a:cubicBezTo>
                  <a:pt x="1839" y="50"/>
                  <a:pt x="1840" y="49"/>
                  <a:pt x="1841" y="48"/>
                </a:cubicBezTo>
                <a:cubicBezTo>
                  <a:pt x="1843" y="45"/>
                  <a:pt x="1846" y="44"/>
                  <a:pt x="1849" y="44"/>
                </a:cubicBezTo>
                <a:cubicBezTo>
                  <a:pt x="1851" y="44"/>
                  <a:pt x="1852" y="43"/>
                  <a:pt x="1852" y="41"/>
                </a:cubicBezTo>
                <a:cubicBezTo>
                  <a:pt x="1855" y="41"/>
                  <a:pt x="1857" y="41"/>
                  <a:pt x="1859" y="41"/>
                </a:cubicBezTo>
                <a:cubicBezTo>
                  <a:pt x="1859" y="42"/>
                  <a:pt x="1860" y="43"/>
                  <a:pt x="1861" y="43"/>
                </a:cubicBezTo>
                <a:cubicBezTo>
                  <a:pt x="1863" y="43"/>
                  <a:pt x="1865" y="43"/>
                  <a:pt x="1866" y="43"/>
                </a:cubicBezTo>
                <a:cubicBezTo>
                  <a:pt x="1870" y="46"/>
                  <a:pt x="1874" y="49"/>
                  <a:pt x="1880" y="48"/>
                </a:cubicBezTo>
                <a:cubicBezTo>
                  <a:pt x="1882" y="48"/>
                  <a:pt x="1885" y="48"/>
                  <a:pt x="1887" y="48"/>
                </a:cubicBezTo>
                <a:cubicBezTo>
                  <a:pt x="1892" y="51"/>
                  <a:pt x="1898" y="50"/>
                  <a:pt x="1901" y="47"/>
                </a:cubicBezTo>
                <a:cubicBezTo>
                  <a:pt x="1901" y="47"/>
                  <a:pt x="1901" y="46"/>
                  <a:pt x="1901" y="45"/>
                </a:cubicBezTo>
                <a:cubicBezTo>
                  <a:pt x="1901" y="45"/>
                  <a:pt x="1900" y="44"/>
                  <a:pt x="1900" y="44"/>
                </a:cubicBezTo>
                <a:cubicBezTo>
                  <a:pt x="1896" y="44"/>
                  <a:pt x="1891" y="44"/>
                  <a:pt x="1887" y="44"/>
                </a:cubicBezTo>
                <a:cubicBezTo>
                  <a:pt x="1886" y="41"/>
                  <a:pt x="1889" y="41"/>
                  <a:pt x="1891" y="40"/>
                </a:cubicBezTo>
                <a:cubicBezTo>
                  <a:pt x="1882" y="37"/>
                  <a:pt x="1873" y="34"/>
                  <a:pt x="1864" y="32"/>
                </a:cubicBezTo>
                <a:cubicBezTo>
                  <a:pt x="1863" y="32"/>
                  <a:pt x="1863" y="32"/>
                  <a:pt x="1863" y="30"/>
                </a:cubicBezTo>
                <a:cubicBezTo>
                  <a:pt x="1863" y="30"/>
                  <a:pt x="1863" y="29"/>
                  <a:pt x="1864" y="29"/>
                </a:cubicBezTo>
                <a:cubicBezTo>
                  <a:pt x="1868" y="29"/>
                  <a:pt x="1873" y="25"/>
                  <a:pt x="1877" y="27"/>
                </a:cubicBezTo>
                <a:cubicBezTo>
                  <a:pt x="1886" y="30"/>
                  <a:pt x="1894" y="28"/>
                  <a:pt x="1902" y="29"/>
                </a:cubicBezTo>
                <a:cubicBezTo>
                  <a:pt x="1906" y="29"/>
                  <a:pt x="1910" y="27"/>
                  <a:pt x="1914" y="27"/>
                </a:cubicBezTo>
                <a:cubicBezTo>
                  <a:pt x="1918" y="27"/>
                  <a:pt x="1923" y="29"/>
                  <a:pt x="1927" y="25"/>
                </a:cubicBezTo>
                <a:cubicBezTo>
                  <a:pt x="1934" y="26"/>
                  <a:pt x="1942" y="24"/>
                  <a:pt x="1950" y="27"/>
                </a:cubicBezTo>
                <a:cubicBezTo>
                  <a:pt x="1952" y="28"/>
                  <a:pt x="1951" y="29"/>
                  <a:pt x="1952" y="30"/>
                </a:cubicBezTo>
                <a:cubicBezTo>
                  <a:pt x="1950" y="33"/>
                  <a:pt x="1947" y="34"/>
                  <a:pt x="1944" y="34"/>
                </a:cubicBezTo>
                <a:cubicBezTo>
                  <a:pt x="1940" y="34"/>
                  <a:pt x="1936" y="34"/>
                  <a:pt x="1932" y="34"/>
                </a:cubicBezTo>
                <a:cubicBezTo>
                  <a:pt x="1929" y="34"/>
                  <a:pt x="1927" y="35"/>
                  <a:pt x="1927" y="37"/>
                </a:cubicBezTo>
                <a:cubicBezTo>
                  <a:pt x="1928" y="40"/>
                  <a:pt x="1926" y="41"/>
                  <a:pt x="1924" y="43"/>
                </a:cubicBezTo>
                <a:cubicBezTo>
                  <a:pt x="1923" y="44"/>
                  <a:pt x="1923" y="46"/>
                  <a:pt x="1926" y="46"/>
                </a:cubicBezTo>
                <a:cubicBezTo>
                  <a:pt x="1931" y="47"/>
                  <a:pt x="1935" y="44"/>
                  <a:pt x="1940" y="44"/>
                </a:cubicBezTo>
                <a:cubicBezTo>
                  <a:pt x="1941" y="44"/>
                  <a:pt x="1941" y="43"/>
                  <a:pt x="1941" y="42"/>
                </a:cubicBezTo>
                <a:cubicBezTo>
                  <a:pt x="1938" y="39"/>
                  <a:pt x="1941" y="38"/>
                  <a:pt x="1943" y="38"/>
                </a:cubicBezTo>
                <a:cubicBezTo>
                  <a:pt x="1946" y="37"/>
                  <a:pt x="1950" y="37"/>
                  <a:pt x="1953" y="37"/>
                </a:cubicBezTo>
                <a:cubicBezTo>
                  <a:pt x="1956" y="38"/>
                  <a:pt x="1955" y="35"/>
                  <a:pt x="1955" y="34"/>
                </a:cubicBezTo>
                <a:cubicBezTo>
                  <a:pt x="1959" y="34"/>
                  <a:pt x="1963" y="34"/>
                  <a:pt x="1967" y="34"/>
                </a:cubicBezTo>
                <a:cubicBezTo>
                  <a:pt x="1971" y="34"/>
                  <a:pt x="1972" y="33"/>
                  <a:pt x="1970" y="30"/>
                </a:cubicBezTo>
                <a:cubicBezTo>
                  <a:pt x="1969" y="27"/>
                  <a:pt x="1970" y="25"/>
                  <a:pt x="1972" y="25"/>
                </a:cubicBezTo>
                <a:cubicBezTo>
                  <a:pt x="1977" y="26"/>
                  <a:pt x="1980" y="23"/>
                  <a:pt x="1985" y="23"/>
                </a:cubicBezTo>
                <a:cubicBezTo>
                  <a:pt x="1989" y="23"/>
                  <a:pt x="1993" y="25"/>
                  <a:pt x="1997" y="26"/>
                </a:cubicBezTo>
                <a:cubicBezTo>
                  <a:pt x="2000" y="26"/>
                  <a:pt x="1997" y="28"/>
                  <a:pt x="1997" y="30"/>
                </a:cubicBezTo>
                <a:cubicBezTo>
                  <a:pt x="1999" y="31"/>
                  <a:pt x="2001" y="30"/>
                  <a:pt x="2003" y="30"/>
                </a:cubicBezTo>
                <a:cubicBezTo>
                  <a:pt x="2008" y="30"/>
                  <a:pt x="2010" y="26"/>
                  <a:pt x="2008" y="22"/>
                </a:cubicBezTo>
                <a:cubicBezTo>
                  <a:pt x="2007" y="20"/>
                  <a:pt x="2007" y="16"/>
                  <a:pt x="2003" y="16"/>
                </a:cubicBezTo>
                <a:cubicBezTo>
                  <a:pt x="2002" y="17"/>
                  <a:pt x="2002" y="15"/>
                  <a:pt x="2002" y="14"/>
                </a:cubicBezTo>
                <a:cubicBezTo>
                  <a:pt x="2002" y="14"/>
                  <a:pt x="2003" y="13"/>
                  <a:pt x="2004" y="13"/>
                </a:cubicBezTo>
                <a:cubicBezTo>
                  <a:pt x="2006" y="14"/>
                  <a:pt x="2007" y="11"/>
                  <a:pt x="2009" y="11"/>
                </a:cubicBezTo>
                <a:cubicBezTo>
                  <a:pt x="2011" y="11"/>
                  <a:pt x="2014" y="11"/>
                  <a:pt x="2016" y="11"/>
                </a:cubicBezTo>
                <a:cubicBezTo>
                  <a:pt x="2023" y="11"/>
                  <a:pt x="2029" y="11"/>
                  <a:pt x="2036" y="11"/>
                </a:cubicBezTo>
                <a:cubicBezTo>
                  <a:pt x="2038" y="11"/>
                  <a:pt x="2039" y="13"/>
                  <a:pt x="2038" y="14"/>
                </a:cubicBezTo>
                <a:cubicBezTo>
                  <a:pt x="2036" y="17"/>
                  <a:pt x="2039" y="18"/>
                  <a:pt x="2039" y="18"/>
                </a:cubicBezTo>
                <a:cubicBezTo>
                  <a:pt x="2044" y="17"/>
                  <a:pt x="2048" y="20"/>
                  <a:pt x="2052" y="20"/>
                </a:cubicBezTo>
                <a:cubicBezTo>
                  <a:pt x="2059" y="20"/>
                  <a:pt x="2067" y="20"/>
                  <a:pt x="2074" y="20"/>
                </a:cubicBezTo>
                <a:cubicBezTo>
                  <a:pt x="2078" y="20"/>
                  <a:pt x="2083" y="19"/>
                  <a:pt x="2088" y="15"/>
                </a:cubicBezTo>
                <a:cubicBezTo>
                  <a:pt x="2082" y="15"/>
                  <a:pt x="2078" y="12"/>
                  <a:pt x="2073" y="13"/>
                </a:cubicBezTo>
                <a:cubicBezTo>
                  <a:pt x="2072" y="13"/>
                  <a:pt x="2071" y="12"/>
                  <a:pt x="2071" y="11"/>
                </a:cubicBezTo>
                <a:cubicBezTo>
                  <a:pt x="2072" y="11"/>
                  <a:pt x="2072" y="10"/>
                  <a:pt x="2072" y="10"/>
                </a:cubicBezTo>
                <a:cubicBezTo>
                  <a:pt x="2075" y="9"/>
                  <a:pt x="2077" y="7"/>
                  <a:pt x="2080" y="8"/>
                </a:cubicBezTo>
                <a:cubicBezTo>
                  <a:pt x="2086" y="11"/>
                  <a:pt x="2093" y="11"/>
                  <a:pt x="2099" y="13"/>
                </a:cubicBezTo>
                <a:cubicBezTo>
                  <a:pt x="2100" y="13"/>
                  <a:pt x="2101" y="14"/>
                  <a:pt x="2102" y="15"/>
                </a:cubicBezTo>
                <a:cubicBezTo>
                  <a:pt x="2105" y="20"/>
                  <a:pt x="2110" y="19"/>
                  <a:pt x="2115" y="18"/>
                </a:cubicBezTo>
                <a:cubicBezTo>
                  <a:pt x="2118" y="17"/>
                  <a:pt x="2124" y="16"/>
                  <a:pt x="2126" y="11"/>
                </a:cubicBezTo>
                <a:cubicBezTo>
                  <a:pt x="2126" y="8"/>
                  <a:pt x="2129" y="7"/>
                  <a:pt x="2132" y="8"/>
                </a:cubicBezTo>
                <a:cubicBezTo>
                  <a:pt x="2133" y="9"/>
                  <a:pt x="2133" y="10"/>
                  <a:pt x="2134" y="10"/>
                </a:cubicBezTo>
                <a:cubicBezTo>
                  <a:pt x="2142" y="9"/>
                  <a:pt x="2151" y="13"/>
                  <a:pt x="2159" y="11"/>
                </a:cubicBezTo>
                <a:cubicBezTo>
                  <a:pt x="2169" y="9"/>
                  <a:pt x="2180" y="11"/>
                  <a:pt x="2190" y="5"/>
                </a:cubicBezTo>
                <a:cubicBezTo>
                  <a:pt x="2192" y="4"/>
                  <a:pt x="2194" y="5"/>
                  <a:pt x="2196" y="4"/>
                </a:cubicBezTo>
                <a:cubicBezTo>
                  <a:pt x="2199" y="4"/>
                  <a:pt x="2200" y="7"/>
                  <a:pt x="2201" y="9"/>
                </a:cubicBezTo>
                <a:cubicBezTo>
                  <a:pt x="2202" y="9"/>
                  <a:pt x="2200" y="11"/>
                  <a:pt x="2198" y="11"/>
                </a:cubicBezTo>
                <a:cubicBezTo>
                  <a:pt x="2196" y="11"/>
                  <a:pt x="2196" y="13"/>
                  <a:pt x="2197" y="14"/>
                </a:cubicBezTo>
                <a:cubicBezTo>
                  <a:pt x="2197" y="15"/>
                  <a:pt x="2199" y="15"/>
                  <a:pt x="2200" y="15"/>
                </a:cubicBezTo>
                <a:cubicBezTo>
                  <a:pt x="2205" y="12"/>
                  <a:pt x="2211" y="13"/>
                  <a:pt x="2214" y="7"/>
                </a:cubicBezTo>
                <a:cubicBezTo>
                  <a:pt x="2218" y="6"/>
                  <a:pt x="2220" y="3"/>
                  <a:pt x="2224" y="3"/>
                </a:cubicBezTo>
                <a:cubicBezTo>
                  <a:pt x="2227" y="3"/>
                  <a:pt x="2230" y="2"/>
                  <a:pt x="2232" y="6"/>
                </a:cubicBezTo>
                <a:cubicBezTo>
                  <a:pt x="2233" y="9"/>
                  <a:pt x="2237" y="9"/>
                  <a:pt x="2239" y="11"/>
                </a:cubicBezTo>
                <a:cubicBezTo>
                  <a:pt x="2241" y="12"/>
                  <a:pt x="2242" y="9"/>
                  <a:pt x="2245" y="9"/>
                </a:cubicBezTo>
                <a:cubicBezTo>
                  <a:pt x="2246" y="9"/>
                  <a:pt x="2246" y="7"/>
                  <a:pt x="2245" y="7"/>
                </a:cubicBezTo>
                <a:cubicBezTo>
                  <a:pt x="2243" y="6"/>
                  <a:pt x="2242" y="5"/>
                  <a:pt x="2240" y="4"/>
                </a:cubicBezTo>
                <a:cubicBezTo>
                  <a:pt x="2239" y="4"/>
                  <a:pt x="2238" y="4"/>
                  <a:pt x="2238" y="2"/>
                </a:cubicBezTo>
                <a:cubicBezTo>
                  <a:pt x="2238" y="1"/>
                  <a:pt x="2240" y="1"/>
                  <a:pt x="2241" y="1"/>
                </a:cubicBezTo>
                <a:cubicBezTo>
                  <a:pt x="2252" y="1"/>
                  <a:pt x="2264" y="0"/>
                  <a:pt x="2275" y="1"/>
                </a:cubicBezTo>
                <a:cubicBezTo>
                  <a:pt x="2287" y="3"/>
                  <a:pt x="2299" y="2"/>
                  <a:pt x="2311" y="3"/>
                </a:cubicBezTo>
                <a:cubicBezTo>
                  <a:pt x="2313" y="3"/>
                  <a:pt x="2314" y="2"/>
                  <a:pt x="2315" y="4"/>
                </a:cubicBezTo>
                <a:cubicBezTo>
                  <a:pt x="2315" y="6"/>
                  <a:pt x="2313" y="8"/>
                  <a:pt x="2312" y="8"/>
                </a:cubicBezTo>
                <a:cubicBezTo>
                  <a:pt x="2309" y="8"/>
                  <a:pt x="2306" y="9"/>
                  <a:pt x="2303" y="7"/>
                </a:cubicBezTo>
                <a:cubicBezTo>
                  <a:pt x="2298" y="5"/>
                  <a:pt x="2292" y="7"/>
                  <a:pt x="2287" y="6"/>
                </a:cubicBezTo>
                <a:cubicBezTo>
                  <a:pt x="2284" y="9"/>
                  <a:pt x="2281" y="8"/>
                  <a:pt x="2279" y="8"/>
                </a:cubicBezTo>
                <a:cubicBezTo>
                  <a:pt x="2275" y="8"/>
                  <a:pt x="2272" y="8"/>
                  <a:pt x="2271" y="12"/>
                </a:cubicBezTo>
                <a:cubicBezTo>
                  <a:pt x="2271" y="14"/>
                  <a:pt x="2269" y="15"/>
                  <a:pt x="2268" y="16"/>
                </a:cubicBezTo>
                <a:cubicBezTo>
                  <a:pt x="2269" y="18"/>
                  <a:pt x="2272" y="16"/>
                  <a:pt x="2273" y="17"/>
                </a:cubicBezTo>
                <a:cubicBezTo>
                  <a:pt x="2283" y="17"/>
                  <a:pt x="2292" y="17"/>
                  <a:pt x="2301" y="17"/>
                </a:cubicBezTo>
                <a:cubicBezTo>
                  <a:pt x="2307" y="17"/>
                  <a:pt x="2312" y="16"/>
                  <a:pt x="2318" y="18"/>
                </a:cubicBezTo>
                <a:cubicBezTo>
                  <a:pt x="2322" y="20"/>
                  <a:pt x="2326" y="21"/>
                  <a:pt x="2331" y="20"/>
                </a:cubicBezTo>
                <a:cubicBezTo>
                  <a:pt x="2333" y="20"/>
                  <a:pt x="2334" y="21"/>
                  <a:pt x="2335" y="22"/>
                </a:cubicBezTo>
                <a:cubicBezTo>
                  <a:pt x="2336" y="23"/>
                  <a:pt x="2336" y="24"/>
                  <a:pt x="2335" y="25"/>
                </a:cubicBezTo>
                <a:cubicBezTo>
                  <a:pt x="2333" y="27"/>
                  <a:pt x="2332" y="29"/>
                  <a:pt x="2328" y="29"/>
                </a:cubicBezTo>
                <a:cubicBezTo>
                  <a:pt x="2325" y="28"/>
                  <a:pt x="2322" y="29"/>
                  <a:pt x="2317" y="29"/>
                </a:cubicBezTo>
                <a:cubicBezTo>
                  <a:pt x="2321" y="31"/>
                  <a:pt x="2323" y="30"/>
                  <a:pt x="2326" y="30"/>
                </a:cubicBezTo>
                <a:cubicBezTo>
                  <a:pt x="2333" y="31"/>
                  <a:pt x="2340" y="31"/>
                  <a:pt x="2347" y="30"/>
                </a:cubicBezTo>
                <a:cubicBezTo>
                  <a:pt x="2349" y="30"/>
                  <a:pt x="2350" y="32"/>
                  <a:pt x="2350" y="33"/>
                </a:cubicBezTo>
                <a:cubicBezTo>
                  <a:pt x="2350" y="35"/>
                  <a:pt x="2349" y="36"/>
                  <a:pt x="2347" y="36"/>
                </a:cubicBezTo>
                <a:cubicBezTo>
                  <a:pt x="2344" y="36"/>
                  <a:pt x="2340" y="35"/>
                  <a:pt x="2338" y="36"/>
                </a:cubicBezTo>
                <a:cubicBezTo>
                  <a:pt x="2335" y="38"/>
                  <a:pt x="2332" y="36"/>
                  <a:pt x="2329" y="39"/>
                </a:cubicBezTo>
                <a:cubicBezTo>
                  <a:pt x="2328" y="40"/>
                  <a:pt x="2324" y="39"/>
                  <a:pt x="2322" y="39"/>
                </a:cubicBezTo>
                <a:cubicBezTo>
                  <a:pt x="2323" y="42"/>
                  <a:pt x="2325" y="41"/>
                  <a:pt x="2326" y="41"/>
                </a:cubicBezTo>
                <a:cubicBezTo>
                  <a:pt x="2335" y="41"/>
                  <a:pt x="2343" y="41"/>
                  <a:pt x="2351" y="41"/>
                </a:cubicBezTo>
                <a:cubicBezTo>
                  <a:pt x="2353" y="41"/>
                  <a:pt x="2355" y="40"/>
                  <a:pt x="2355" y="42"/>
                </a:cubicBezTo>
                <a:cubicBezTo>
                  <a:pt x="2355" y="45"/>
                  <a:pt x="2353" y="45"/>
                  <a:pt x="2352" y="44"/>
                </a:cubicBezTo>
                <a:cubicBezTo>
                  <a:pt x="2346" y="44"/>
                  <a:pt x="2341" y="47"/>
                  <a:pt x="2336" y="48"/>
                </a:cubicBezTo>
                <a:cubicBezTo>
                  <a:pt x="2341" y="48"/>
                  <a:pt x="2346" y="48"/>
                  <a:pt x="2351" y="48"/>
                </a:cubicBezTo>
                <a:cubicBezTo>
                  <a:pt x="2352" y="48"/>
                  <a:pt x="2353" y="48"/>
                  <a:pt x="2353" y="50"/>
                </a:cubicBezTo>
                <a:cubicBezTo>
                  <a:pt x="2353" y="51"/>
                  <a:pt x="2353" y="53"/>
                  <a:pt x="2352" y="53"/>
                </a:cubicBezTo>
                <a:cubicBezTo>
                  <a:pt x="2350" y="52"/>
                  <a:pt x="2349" y="56"/>
                  <a:pt x="2347" y="55"/>
                </a:cubicBezTo>
                <a:cubicBezTo>
                  <a:pt x="2346" y="54"/>
                  <a:pt x="2344" y="55"/>
                  <a:pt x="2343" y="55"/>
                </a:cubicBezTo>
                <a:cubicBezTo>
                  <a:pt x="2334" y="54"/>
                  <a:pt x="2325" y="56"/>
                  <a:pt x="2317" y="57"/>
                </a:cubicBezTo>
                <a:cubicBezTo>
                  <a:pt x="2318" y="59"/>
                  <a:pt x="2320" y="59"/>
                  <a:pt x="2321" y="58"/>
                </a:cubicBezTo>
                <a:cubicBezTo>
                  <a:pt x="2325" y="57"/>
                  <a:pt x="2329" y="61"/>
                  <a:pt x="2334" y="59"/>
                </a:cubicBezTo>
                <a:cubicBezTo>
                  <a:pt x="2338" y="57"/>
                  <a:pt x="2343" y="58"/>
                  <a:pt x="2347" y="58"/>
                </a:cubicBezTo>
                <a:cubicBezTo>
                  <a:pt x="2349" y="58"/>
                  <a:pt x="2350" y="58"/>
                  <a:pt x="2352" y="58"/>
                </a:cubicBezTo>
                <a:cubicBezTo>
                  <a:pt x="2353" y="59"/>
                  <a:pt x="2353" y="60"/>
                  <a:pt x="2353" y="61"/>
                </a:cubicBezTo>
                <a:cubicBezTo>
                  <a:pt x="2352" y="62"/>
                  <a:pt x="2351" y="64"/>
                  <a:pt x="2349" y="64"/>
                </a:cubicBezTo>
                <a:cubicBezTo>
                  <a:pt x="2346" y="63"/>
                  <a:pt x="2343" y="63"/>
                  <a:pt x="2340" y="63"/>
                </a:cubicBezTo>
                <a:cubicBezTo>
                  <a:pt x="2336" y="63"/>
                  <a:pt x="2332" y="63"/>
                  <a:pt x="2328" y="63"/>
                </a:cubicBezTo>
                <a:cubicBezTo>
                  <a:pt x="2325" y="67"/>
                  <a:pt x="2320" y="63"/>
                  <a:pt x="2317" y="67"/>
                </a:cubicBezTo>
                <a:cubicBezTo>
                  <a:pt x="2313" y="66"/>
                  <a:pt x="2310" y="69"/>
                  <a:pt x="2306" y="69"/>
                </a:cubicBezTo>
                <a:cubicBezTo>
                  <a:pt x="2303" y="69"/>
                  <a:pt x="2302" y="70"/>
                  <a:pt x="2301" y="71"/>
                </a:cubicBezTo>
                <a:cubicBezTo>
                  <a:pt x="2302" y="72"/>
                  <a:pt x="2302" y="74"/>
                  <a:pt x="2303" y="75"/>
                </a:cubicBezTo>
                <a:cubicBezTo>
                  <a:pt x="2303" y="76"/>
                  <a:pt x="2305" y="76"/>
                  <a:pt x="2306" y="76"/>
                </a:cubicBezTo>
                <a:cubicBezTo>
                  <a:pt x="2314" y="76"/>
                  <a:pt x="2322" y="76"/>
                  <a:pt x="2330" y="76"/>
                </a:cubicBezTo>
                <a:cubicBezTo>
                  <a:pt x="2331" y="76"/>
                  <a:pt x="2332" y="75"/>
                  <a:pt x="2332" y="77"/>
                </a:cubicBezTo>
                <a:cubicBezTo>
                  <a:pt x="2332" y="78"/>
                  <a:pt x="2331" y="79"/>
                  <a:pt x="2330" y="79"/>
                </a:cubicBezTo>
                <a:cubicBezTo>
                  <a:pt x="2327" y="82"/>
                  <a:pt x="2323" y="81"/>
                  <a:pt x="2319" y="81"/>
                </a:cubicBezTo>
                <a:cubicBezTo>
                  <a:pt x="2316" y="81"/>
                  <a:pt x="2315" y="80"/>
                  <a:pt x="2315" y="84"/>
                </a:cubicBezTo>
                <a:cubicBezTo>
                  <a:pt x="2314" y="88"/>
                  <a:pt x="2310" y="89"/>
                  <a:pt x="2307" y="89"/>
                </a:cubicBezTo>
                <a:cubicBezTo>
                  <a:pt x="2306" y="90"/>
                  <a:pt x="2304" y="90"/>
                  <a:pt x="2302" y="90"/>
                </a:cubicBezTo>
                <a:cubicBezTo>
                  <a:pt x="2304" y="90"/>
                  <a:pt x="2302" y="90"/>
                  <a:pt x="2303" y="91"/>
                </a:cubicBezTo>
                <a:cubicBezTo>
                  <a:pt x="2303" y="91"/>
                  <a:pt x="2303" y="91"/>
                  <a:pt x="2303" y="91"/>
                </a:cubicBezTo>
                <a:cubicBezTo>
                  <a:pt x="2317" y="91"/>
                  <a:pt x="2330" y="91"/>
                  <a:pt x="2343" y="91"/>
                </a:cubicBezTo>
                <a:cubicBezTo>
                  <a:pt x="2344" y="91"/>
                  <a:pt x="2344" y="92"/>
                  <a:pt x="2344" y="92"/>
                </a:cubicBezTo>
                <a:cubicBezTo>
                  <a:pt x="2342" y="95"/>
                  <a:pt x="2337" y="94"/>
                  <a:pt x="2334" y="95"/>
                </a:cubicBezTo>
                <a:cubicBezTo>
                  <a:pt x="2336" y="99"/>
                  <a:pt x="2340" y="100"/>
                  <a:pt x="2342" y="102"/>
                </a:cubicBezTo>
                <a:cubicBezTo>
                  <a:pt x="2345" y="105"/>
                  <a:pt x="2345" y="105"/>
                  <a:pt x="2342" y="109"/>
                </a:cubicBezTo>
                <a:cubicBezTo>
                  <a:pt x="2341" y="109"/>
                  <a:pt x="2341" y="109"/>
                  <a:pt x="2341" y="109"/>
                </a:cubicBezTo>
                <a:cubicBezTo>
                  <a:pt x="2341" y="110"/>
                  <a:pt x="2340" y="112"/>
                  <a:pt x="2341" y="112"/>
                </a:cubicBezTo>
                <a:cubicBezTo>
                  <a:pt x="2346" y="113"/>
                  <a:pt x="2343" y="114"/>
                  <a:pt x="2342" y="116"/>
                </a:cubicBezTo>
                <a:cubicBezTo>
                  <a:pt x="2340" y="118"/>
                  <a:pt x="2340" y="118"/>
                  <a:pt x="2343" y="119"/>
                </a:cubicBezTo>
                <a:cubicBezTo>
                  <a:pt x="2345" y="119"/>
                  <a:pt x="2346" y="119"/>
                  <a:pt x="2346" y="121"/>
                </a:cubicBezTo>
                <a:cubicBezTo>
                  <a:pt x="2346" y="123"/>
                  <a:pt x="2346" y="124"/>
                  <a:pt x="2343" y="124"/>
                </a:cubicBezTo>
                <a:cubicBezTo>
                  <a:pt x="2339" y="125"/>
                  <a:pt x="2335" y="127"/>
                  <a:pt x="2331" y="128"/>
                </a:cubicBezTo>
                <a:cubicBezTo>
                  <a:pt x="2328" y="129"/>
                  <a:pt x="2326" y="131"/>
                  <a:pt x="2323" y="133"/>
                </a:cubicBezTo>
                <a:cubicBezTo>
                  <a:pt x="2322" y="133"/>
                  <a:pt x="2320" y="133"/>
                  <a:pt x="2318" y="133"/>
                </a:cubicBezTo>
                <a:cubicBezTo>
                  <a:pt x="2315" y="133"/>
                  <a:pt x="2311" y="133"/>
                  <a:pt x="2308" y="133"/>
                </a:cubicBezTo>
                <a:cubicBezTo>
                  <a:pt x="2305" y="133"/>
                  <a:pt x="2301" y="133"/>
                  <a:pt x="2298" y="133"/>
                </a:cubicBezTo>
                <a:cubicBezTo>
                  <a:pt x="2298" y="133"/>
                  <a:pt x="2298" y="134"/>
                  <a:pt x="2297" y="134"/>
                </a:cubicBezTo>
                <a:cubicBezTo>
                  <a:pt x="2297" y="135"/>
                  <a:pt x="2298" y="136"/>
                  <a:pt x="2298" y="136"/>
                </a:cubicBezTo>
                <a:cubicBezTo>
                  <a:pt x="2301" y="137"/>
                  <a:pt x="2305" y="136"/>
                  <a:pt x="2308" y="136"/>
                </a:cubicBezTo>
                <a:cubicBezTo>
                  <a:pt x="2309" y="137"/>
                  <a:pt x="2310" y="136"/>
                  <a:pt x="2311" y="137"/>
                </a:cubicBezTo>
                <a:cubicBezTo>
                  <a:pt x="2311" y="138"/>
                  <a:pt x="2311" y="139"/>
                  <a:pt x="2311" y="139"/>
                </a:cubicBezTo>
                <a:cubicBezTo>
                  <a:pt x="2306" y="140"/>
                  <a:pt x="2308" y="144"/>
                  <a:pt x="2308" y="147"/>
                </a:cubicBezTo>
                <a:cubicBezTo>
                  <a:pt x="2307" y="147"/>
                  <a:pt x="2306" y="147"/>
                  <a:pt x="2305" y="147"/>
                </a:cubicBezTo>
                <a:cubicBezTo>
                  <a:pt x="2300" y="147"/>
                  <a:pt x="2294" y="147"/>
                  <a:pt x="2289" y="149"/>
                </a:cubicBezTo>
                <a:cubicBezTo>
                  <a:pt x="2284" y="150"/>
                  <a:pt x="2279" y="151"/>
                  <a:pt x="2272" y="150"/>
                </a:cubicBezTo>
                <a:cubicBezTo>
                  <a:pt x="2277" y="153"/>
                  <a:pt x="2281" y="154"/>
                  <a:pt x="2285" y="154"/>
                </a:cubicBezTo>
                <a:cubicBezTo>
                  <a:pt x="2291" y="154"/>
                  <a:pt x="2296" y="155"/>
                  <a:pt x="2302" y="154"/>
                </a:cubicBezTo>
                <a:cubicBezTo>
                  <a:pt x="2306" y="153"/>
                  <a:pt x="2310" y="152"/>
                  <a:pt x="2314" y="152"/>
                </a:cubicBezTo>
                <a:cubicBezTo>
                  <a:pt x="2315" y="152"/>
                  <a:pt x="2316" y="152"/>
                  <a:pt x="2317" y="154"/>
                </a:cubicBezTo>
                <a:cubicBezTo>
                  <a:pt x="2317" y="155"/>
                  <a:pt x="2315" y="155"/>
                  <a:pt x="2315" y="156"/>
                </a:cubicBezTo>
                <a:cubicBezTo>
                  <a:pt x="2313" y="158"/>
                  <a:pt x="2310" y="157"/>
                  <a:pt x="2307" y="159"/>
                </a:cubicBezTo>
                <a:cubicBezTo>
                  <a:pt x="2314" y="159"/>
                  <a:pt x="2319" y="159"/>
                  <a:pt x="2325" y="159"/>
                </a:cubicBezTo>
                <a:cubicBezTo>
                  <a:pt x="2329" y="159"/>
                  <a:pt x="2332" y="160"/>
                  <a:pt x="2336" y="161"/>
                </a:cubicBezTo>
                <a:cubicBezTo>
                  <a:pt x="2338" y="161"/>
                  <a:pt x="2339" y="163"/>
                  <a:pt x="2339" y="165"/>
                </a:cubicBezTo>
                <a:cubicBezTo>
                  <a:pt x="2339" y="167"/>
                  <a:pt x="2337" y="168"/>
                  <a:pt x="2334" y="168"/>
                </a:cubicBezTo>
                <a:cubicBezTo>
                  <a:pt x="2332" y="167"/>
                  <a:pt x="2329" y="169"/>
                  <a:pt x="2326" y="166"/>
                </a:cubicBezTo>
                <a:cubicBezTo>
                  <a:pt x="2325" y="165"/>
                  <a:pt x="2322" y="166"/>
                  <a:pt x="2321" y="166"/>
                </a:cubicBezTo>
                <a:cubicBezTo>
                  <a:pt x="2314" y="169"/>
                  <a:pt x="2307" y="172"/>
                  <a:pt x="2299" y="171"/>
                </a:cubicBezTo>
                <a:cubicBezTo>
                  <a:pt x="2298" y="171"/>
                  <a:pt x="2297" y="172"/>
                  <a:pt x="2297" y="173"/>
                </a:cubicBezTo>
                <a:cubicBezTo>
                  <a:pt x="2297" y="174"/>
                  <a:pt x="2298" y="175"/>
                  <a:pt x="2299" y="175"/>
                </a:cubicBezTo>
                <a:cubicBezTo>
                  <a:pt x="2305" y="174"/>
                  <a:pt x="2309" y="176"/>
                  <a:pt x="2313" y="180"/>
                </a:cubicBezTo>
                <a:cubicBezTo>
                  <a:pt x="2314" y="182"/>
                  <a:pt x="2313" y="183"/>
                  <a:pt x="2311" y="184"/>
                </a:cubicBezTo>
                <a:cubicBezTo>
                  <a:pt x="2309" y="185"/>
                  <a:pt x="2309" y="185"/>
                  <a:pt x="2311" y="187"/>
                </a:cubicBezTo>
                <a:cubicBezTo>
                  <a:pt x="2314" y="189"/>
                  <a:pt x="2314" y="189"/>
                  <a:pt x="2311" y="190"/>
                </a:cubicBezTo>
                <a:cubicBezTo>
                  <a:pt x="2306" y="193"/>
                  <a:pt x="2301" y="193"/>
                  <a:pt x="2296" y="192"/>
                </a:cubicBezTo>
                <a:cubicBezTo>
                  <a:pt x="2292" y="190"/>
                  <a:pt x="2287" y="191"/>
                  <a:pt x="2284" y="187"/>
                </a:cubicBezTo>
                <a:cubicBezTo>
                  <a:pt x="2282" y="188"/>
                  <a:pt x="2280" y="185"/>
                  <a:pt x="2278" y="185"/>
                </a:cubicBezTo>
                <a:cubicBezTo>
                  <a:pt x="2274" y="185"/>
                  <a:pt x="2269" y="185"/>
                  <a:pt x="2263" y="185"/>
                </a:cubicBezTo>
                <a:cubicBezTo>
                  <a:pt x="2269" y="191"/>
                  <a:pt x="2275" y="193"/>
                  <a:pt x="2281" y="195"/>
                </a:cubicBezTo>
                <a:cubicBezTo>
                  <a:pt x="2287" y="197"/>
                  <a:pt x="2293" y="201"/>
                  <a:pt x="2299" y="203"/>
                </a:cubicBezTo>
                <a:cubicBezTo>
                  <a:pt x="2295" y="208"/>
                  <a:pt x="2289" y="205"/>
                  <a:pt x="2284" y="206"/>
                </a:cubicBezTo>
                <a:cubicBezTo>
                  <a:pt x="2283" y="207"/>
                  <a:pt x="2284" y="207"/>
                  <a:pt x="2285" y="208"/>
                </a:cubicBezTo>
                <a:cubicBezTo>
                  <a:pt x="2288" y="212"/>
                  <a:pt x="2287" y="213"/>
                  <a:pt x="2283" y="215"/>
                </a:cubicBezTo>
                <a:cubicBezTo>
                  <a:pt x="2275" y="218"/>
                  <a:pt x="2267" y="219"/>
                  <a:pt x="2259" y="218"/>
                </a:cubicBezTo>
                <a:cubicBezTo>
                  <a:pt x="2247" y="216"/>
                  <a:pt x="2235" y="217"/>
                  <a:pt x="2224" y="211"/>
                </a:cubicBezTo>
                <a:cubicBezTo>
                  <a:pt x="2218" y="212"/>
                  <a:pt x="2213" y="209"/>
                  <a:pt x="2208" y="209"/>
                </a:cubicBezTo>
                <a:cubicBezTo>
                  <a:pt x="2203" y="210"/>
                  <a:pt x="2198" y="211"/>
                  <a:pt x="2193" y="208"/>
                </a:cubicBezTo>
                <a:cubicBezTo>
                  <a:pt x="2192" y="207"/>
                  <a:pt x="2189" y="207"/>
                  <a:pt x="2190" y="210"/>
                </a:cubicBezTo>
                <a:cubicBezTo>
                  <a:pt x="2190" y="212"/>
                  <a:pt x="2190" y="213"/>
                  <a:pt x="2188" y="213"/>
                </a:cubicBezTo>
                <a:cubicBezTo>
                  <a:pt x="2183" y="212"/>
                  <a:pt x="2179" y="215"/>
                  <a:pt x="2175" y="212"/>
                </a:cubicBezTo>
                <a:cubicBezTo>
                  <a:pt x="2174" y="211"/>
                  <a:pt x="2173" y="211"/>
                  <a:pt x="2172" y="212"/>
                </a:cubicBezTo>
                <a:cubicBezTo>
                  <a:pt x="2170" y="213"/>
                  <a:pt x="2168" y="214"/>
                  <a:pt x="2165" y="216"/>
                </a:cubicBezTo>
                <a:cubicBezTo>
                  <a:pt x="2170" y="216"/>
                  <a:pt x="2174" y="219"/>
                  <a:pt x="2179" y="218"/>
                </a:cubicBezTo>
                <a:cubicBezTo>
                  <a:pt x="2183" y="218"/>
                  <a:pt x="2187" y="221"/>
                  <a:pt x="2191" y="220"/>
                </a:cubicBezTo>
                <a:cubicBezTo>
                  <a:pt x="2195" y="223"/>
                  <a:pt x="2200" y="220"/>
                  <a:pt x="2204" y="223"/>
                </a:cubicBezTo>
                <a:cubicBezTo>
                  <a:pt x="2205" y="224"/>
                  <a:pt x="2207" y="223"/>
                  <a:pt x="2207" y="225"/>
                </a:cubicBezTo>
                <a:cubicBezTo>
                  <a:pt x="2207" y="227"/>
                  <a:pt x="2205" y="228"/>
                  <a:pt x="2204" y="228"/>
                </a:cubicBezTo>
                <a:cubicBezTo>
                  <a:pt x="2203" y="229"/>
                  <a:pt x="2201" y="229"/>
                  <a:pt x="2200" y="229"/>
                </a:cubicBezTo>
                <a:cubicBezTo>
                  <a:pt x="2193" y="229"/>
                  <a:pt x="2186" y="229"/>
                  <a:pt x="2178" y="229"/>
                </a:cubicBezTo>
                <a:cubicBezTo>
                  <a:pt x="2174" y="229"/>
                  <a:pt x="2171" y="229"/>
                  <a:pt x="2167" y="230"/>
                </a:cubicBezTo>
                <a:cubicBezTo>
                  <a:pt x="2163" y="232"/>
                  <a:pt x="2159" y="229"/>
                  <a:pt x="2155" y="232"/>
                </a:cubicBezTo>
                <a:cubicBezTo>
                  <a:pt x="2155" y="232"/>
                  <a:pt x="2154" y="232"/>
                  <a:pt x="2154" y="232"/>
                </a:cubicBezTo>
                <a:cubicBezTo>
                  <a:pt x="2149" y="231"/>
                  <a:pt x="2145" y="230"/>
                  <a:pt x="2142" y="235"/>
                </a:cubicBezTo>
                <a:cubicBezTo>
                  <a:pt x="2142" y="236"/>
                  <a:pt x="2140" y="235"/>
                  <a:pt x="2139" y="236"/>
                </a:cubicBezTo>
                <a:cubicBezTo>
                  <a:pt x="2130" y="236"/>
                  <a:pt x="2120" y="237"/>
                  <a:pt x="2111" y="235"/>
                </a:cubicBezTo>
                <a:cubicBezTo>
                  <a:pt x="2098" y="233"/>
                  <a:pt x="2086" y="234"/>
                  <a:pt x="2074" y="234"/>
                </a:cubicBezTo>
                <a:cubicBezTo>
                  <a:pt x="2061" y="234"/>
                  <a:pt x="2049" y="234"/>
                  <a:pt x="2036" y="234"/>
                </a:cubicBezTo>
                <a:cubicBezTo>
                  <a:pt x="2030" y="234"/>
                  <a:pt x="2024" y="233"/>
                  <a:pt x="2019" y="231"/>
                </a:cubicBezTo>
                <a:cubicBezTo>
                  <a:pt x="2014" y="229"/>
                  <a:pt x="2011" y="233"/>
                  <a:pt x="2006" y="232"/>
                </a:cubicBezTo>
                <a:cubicBezTo>
                  <a:pt x="2004" y="235"/>
                  <a:pt x="2001" y="234"/>
                  <a:pt x="1999" y="234"/>
                </a:cubicBezTo>
                <a:cubicBezTo>
                  <a:pt x="1992" y="233"/>
                  <a:pt x="1985" y="235"/>
                  <a:pt x="1978" y="232"/>
                </a:cubicBezTo>
                <a:cubicBezTo>
                  <a:pt x="1976" y="231"/>
                  <a:pt x="1973" y="232"/>
                  <a:pt x="1970" y="232"/>
                </a:cubicBezTo>
                <a:cubicBezTo>
                  <a:pt x="1968" y="232"/>
                  <a:pt x="1967" y="232"/>
                  <a:pt x="1967" y="234"/>
                </a:cubicBezTo>
                <a:cubicBezTo>
                  <a:pt x="1967" y="236"/>
                  <a:pt x="1967" y="238"/>
                  <a:pt x="1969" y="237"/>
                </a:cubicBezTo>
                <a:cubicBezTo>
                  <a:pt x="1972" y="237"/>
                  <a:pt x="1973" y="238"/>
                  <a:pt x="1975" y="241"/>
                </a:cubicBezTo>
                <a:cubicBezTo>
                  <a:pt x="1968" y="240"/>
                  <a:pt x="1963" y="244"/>
                  <a:pt x="1957" y="242"/>
                </a:cubicBezTo>
                <a:cubicBezTo>
                  <a:pt x="1942" y="239"/>
                  <a:pt x="1927" y="242"/>
                  <a:pt x="1912" y="240"/>
                </a:cubicBezTo>
                <a:cubicBezTo>
                  <a:pt x="1903" y="239"/>
                  <a:pt x="1895" y="239"/>
                  <a:pt x="1887" y="239"/>
                </a:cubicBezTo>
                <a:cubicBezTo>
                  <a:pt x="1879" y="239"/>
                  <a:pt x="1870" y="239"/>
                  <a:pt x="1862" y="239"/>
                </a:cubicBezTo>
                <a:cubicBezTo>
                  <a:pt x="1859" y="239"/>
                  <a:pt x="1859" y="238"/>
                  <a:pt x="1857" y="236"/>
                </a:cubicBezTo>
                <a:cubicBezTo>
                  <a:pt x="1854" y="233"/>
                  <a:pt x="1850" y="230"/>
                  <a:pt x="1845" y="230"/>
                </a:cubicBezTo>
                <a:cubicBezTo>
                  <a:pt x="1841" y="231"/>
                  <a:pt x="1837" y="230"/>
                  <a:pt x="1834" y="230"/>
                </a:cubicBezTo>
                <a:cubicBezTo>
                  <a:pt x="1832" y="230"/>
                  <a:pt x="1831" y="230"/>
                  <a:pt x="1830" y="229"/>
                </a:cubicBezTo>
                <a:cubicBezTo>
                  <a:pt x="1825" y="225"/>
                  <a:pt x="1825" y="225"/>
                  <a:pt x="1820" y="225"/>
                </a:cubicBezTo>
                <a:cubicBezTo>
                  <a:pt x="1814" y="225"/>
                  <a:pt x="1807" y="225"/>
                  <a:pt x="1800" y="225"/>
                </a:cubicBezTo>
                <a:cubicBezTo>
                  <a:pt x="1795" y="225"/>
                  <a:pt x="1795" y="225"/>
                  <a:pt x="1792" y="231"/>
                </a:cubicBezTo>
                <a:cubicBezTo>
                  <a:pt x="1790" y="233"/>
                  <a:pt x="1789" y="234"/>
                  <a:pt x="1786" y="234"/>
                </a:cubicBezTo>
                <a:cubicBezTo>
                  <a:pt x="1784" y="233"/>
                  <a:pt x="1783" y="234"/>
                  <a:pt x="1783" y="237"/>
                </a:cubicBezTo>
                <a:cubicBezTo>
                  <a:pt x="1782" y="241"/>
                  <a:pt x="1777" y="244"/>
                  <a:pt x="1773" y="242"/>
                </a:cubicBezTo>
                <a:cubicBezTo>
                  <a:pt x="1771" y="240"/>
                  <a:pt x="1768" y="242"/>
                  <a:pt x="1766" y="239"/>
                </a:cubicBezTo>
                <a:cubicBezTo>
                  <a:pt x="1765" y="237"/>
                  <a:pt x="1763" y="234"/>
                  <a:pt x="1761" y="234"/>
                </a:cubicBezTo>
                <a:cubicBezTo>
                  <a:pt x="1757" y="234"/>
                  <a:pt x="1754" y="231"/>
                  <a:pt x="1750" y="232"/>
                </a:cubicBezTo>
                <a:cubicBezTo>
                  <a:pt x="1746" y="233"/>
                  <a:pt x="1743" y="232"/>
                  <a:pt x="1740" y="230"/>
                </a:cubicBezTo>
                <a:cubicBezTo>
                  <a:pt x="1738" y="228"/>
                  <a:pt x="1737" y="229"/>
                  <a:pt x="1735" y="229"/>
                </a:cubicBezTo>
                <a:cubicBezTo>
                  <a:pt x="1729" y="229"/>
                  <a:pt x="1723" y="228"/>
                  <a:pt x="1716" y="229"/>
                </a:cubicBezTo>
                <a:cubicBezTo>
                  <a:pt x="1713" y="229"/>
                  <a:pt x="1708" y="226"/>
                  <a:pt x="1706" y="232"/>
                </a:cubicBezTo>
                <a:cubicBezTo>
                  <a:pt x="1699" y="231"/>
                  <a:pt x="1693" y="236"/>
                  <a:pt x="1685" y="232"/>
                </a:cubicBezTo>
                <a:cubicBezTo>
                  <a:pt x="1684" y="232"/>
                  <a:pt x="1682" y="230"/>
                  <a:pt x="1680" y="230"/>
                </a:cubicBezTo>
                <a:cubicBezTo>
                  <a:pt x="1678" y="230"/>
                  <a:pt x="1676" y="230"/>
                  <a:pt x="1673" y="230"/>
                </a:cubicBezTo>
                <a:cubicBezTo>
                  <a:pt x="1668" y="230"/>
                  <a:pt x="1663" y="230"/>
                  <a:pt x="1659" y="230"/>
                </a:cubicBezTo>
                <a:cubicBezTo>
                  <a:pt x="1656" y="230"/>
                  <a:pt x="1654" y="230"/>
                  <a:pt x="1652" y="231"/>
                </a:cubicBezTo>
                <a:cubicBezTo>
                  <a:pt x="1649" y="233"/>
                  <a:pt x="1645" y="233"/>
                  <a:pt x="1643" y="230"/>
                </a:cubicBezTo>
                <a:cubicBezTo>
                  <a:pt x="1641" y="228"/>
                  <a:pt x="1639" y="228"/>
                  <a:pt x="1637" y="229"/>
                </a:cubicBezTo>
                <a:cubicBezTo>
                  <a:pt x="1632" y="232"/>
                  <a:pt x="1626" y="230"/>
                  <a:pt x="1620" y="230"/>
                </a:cubicBezTo>
                <a:cubicBezTo>
                  <a:pt x="1616" y="231"/>
                  <a:pt x="1612" y="230"/>
                  <a:pt x="1608" y="232"/>
                </a:cubicBezTo>
                <a:cubicBezTo>
                  <a:pt x="1604" y="235"/>
                  <a:pt x="1598" y="235"/>
                  <a:pt x="1594" y="232"/>
                </a:cubicBezTo>
                <a:cubicBezTo>
                  <a:pt x="1590" y="229"/>
                  <a:pt x="1585" y="232"/>
                  <a:pt x="1581" y="229"/>
                </a:cubicBezTo>
                <a:cubicBezTo>
                  <a:pt x="1572" y="230"/>
                  <a:pt x="1563" y="227"/>
                  <a:pt x="1555" y="227"/>
                </a:cubicBezTo>
                <a:cubicBezTo>
                  <a:pt x="1552" y="227"/>
                  <a:pt x="1549" y="227"/>
                  <a:pt x="1546" y="225"/>
                </a:cubicBezTo>
                <a:cubicBezTo>
                  <a:pt x="1543" y="223"/>
                  <a:pt x="1540" y="225"/>
                  <a:pt x="1538" y="228"/>
                </a:cubicBezTo>
                <a:cubicBezTo>
                  <a:pt x="1537" y="230"/>
                  <a:pt x="1536" y="233"/>
                  <a:pt x="1535" y="234"/>
                </a:cubicBezTo>
                <a:cubicBezTo>
                  <a:pt x="1532" y="234"/>
                  <a:pt x="1529" y="234"/>
                  <a:pt x="1526" y="233"/>
                </a:cubicBezTo>
                <a:cubicBezTo>
                  <a:pt x="1520" y="231"/>
                  <a:pt x="1515" y="230"/>
                  <a:pt x="1508" y="230"/>
                </a:cubicBezTo>
                <a:cubicBezTo>
                  <a:pt x="1499" y="231"/>
                  <a:pt x="1491" y="228"/>
                  <a:pt x="1481" y="228"/>
                </a:cubicBezTo>
                <a:cubicBezTo>
                  <a:pt x="1475" y="229"/>
                  <a:pt x="1469" y="232"/>
                  <a:pt x="1463" y="230"/>
                </a:cubicBezTo>
                <a:cubicBezTo>
                  <a:pt x="1462" y="230"/>
                  <a:pt x="1459" y="231"/>
                  <a:pt x="1459" y="230"/>
                </a:cubicBezTo>
                <a:cubicBezTo>
                  <a:pt x="1455" y="225"/>
                  <a:pt x="1451" y="228"/>
                  <a:pt x="1447" y="228"/>
                </a:cubicBezTo>
                <a:cubicBezTo>
                  <a:pt x="1442" y="229"/>
                  <a:pt x="1436" y="229"/>
                  <a:pt x="1431" y="229"/>
                </a:cubicBezTo>
                <a:cubicBezTo>
                  <a:pt x="1425" y="228"/>
                  <a:pt x="1420" y="230"/>
                  <a:pt x="1414" y="231"/>
                </a:cubicBezTo>
                <a:cubicBezTo>
                  <a:pt x="1411" y="233"/>
                  <a:pt x="1408" y="231"/>
                  <a:pt x="1405" y="230"/>
                </a:cubicBezTo>
                <a:cubicBezTo>
                  <a:pt x="1400" y="228"/>
                  <a:pt x="1395" y="228"/>
                  <a:pt x="1391" y="226"/>
                </a:cubicBezTo>
                <a:cubicBezTo>
                  <a:pt x="1386" y="225"/>
                  <a:pt x="1381" y="226"/>
                  <a:pt x="1376" y="225"/>
                </a:cubicBezTo>
                <a:cubicBezTo>
                  <a:pt x="1371" y="225"/>
                  <a:pt x="1366" y="227"/>
                  <a:pt x="1361" y="227"/>
                </a:cubicBezTo>
                <a:cubicBezTo>
                  <a:pt x="1357" y="227"/>
                  <a:pt x="1353" y="230"/>
                  <a:pt x="1350" y="233"/>
                </a:cubicBezTo>
                <a:cubicBezTo>
                  <a:pt x="1347" y="237"/>
                  <a:pt x="1343" y="236"/>
                  <a:pt x="1338" y="235"/>
                </a:cubicBezTo>
                <a:cubicBezTo>
                  <a:pt x="1338" y="235"/>
                  <a:pt x="1337" y="233"/>
                  <a:pt x="1336" y="234"/>
                </a:cubicBezTo>
                <a:cubicBezTo>
                  <a:pt x="1330" y="237"/>
                  <a:pt x="1325" y="236"/>
                  <a:pt x="1319" y="234"/>
                </a:cubicBezTo>
                <a:cubicBezTo>
                  <a:pt x="1318" y="233"/>
                  <a:pt x="1316" y="234"/>
                  <a:pt x="1314" y="234"/>
                </a:cubicBezTo>
                <a:cubicBezTo>
                  <a:pt x="1306" y="234"/>
                  <a:pt x="1298" y="234"/>
                  <a:pt x="1289" y="234"/>
                </a:cubicBezTo>
                <a:cubicBezTo>
                  <a:pt x="1284" y="234"/>
                  <a:pt x="1279" y="233"/>
                  <a:pt x="1274" y="231"/>
                </a:cubicBezTo>
                <a:cubicBezTo>
                  <a:pt x="1269" y="229"/>
                  <a:pt x="1268" y="230"/>
                  <a:pt x="1265" y="234"/>
                </a:cubicBezTo>
                <a:cubicBezTo>
                  <a:pt x="1265" y="235"/>
                  <a:pt x="1264" y="236"/>
                  <a:pt x="1263" y="236"/>
                </a:cubicBezTo>
                <a:cubicBezTo>
                  <a:pt x="1263" y="235"/>
                  <a:pt x="1262" y="235"/>
                  <a:pt x="1262" y="236"/>
                </a:cubicBezTo>
                <a:cubicBezTo>
                  <a:pt x="1256" y="236"/>
                  <a:pt x="1250" y="234"/>
                  <a:pt x="1244" y="237"/>
                </a:cubicBezTo>
                <a:cubicBezTo>
                  <a:pt x="1240" y="235"/>
                  <a:pt x="1235" y="237"/>
                  <a:pt x="1231" y="237"/>
                </a:cubicBezTo>
                <a:cubicBezTo>
                  <a:pt x="1219" y="238"/>
                  <a:pt x="1207" y="235"/>
                  <a:pt x="1195" y="236"/>
                </a:cubicBezTo>
                <a:cubicBezTo>
                  <a:pt x="1192" y="236"/>
                  <a:pt x="1189" y="232"/>
                  <a:pt x="1186" y="235"/>
                </a:cubicBezTo>
                <a:cubicBezTo>
                  <a:pt x="1184" y="237"/>
                  <a:pt x="1180" y="234"/>
                  <a:pt x="1177" y="237"/>
                </a:cubicBezTo>
                <a:cubicBezTo>
                  <a:pt x="1172" y="237"/>
                  <a:pt x="1167" y="238"/>
                  <a:pt x="1162" y="236"/>
                </a:cubicBezTo>
                <a:cubicBezTo>
                  <a:pt x="1157" y="234"/>
                  <a:pt x="1152" y="235"/>
                  <a:pt x="1150" y="241"/>
                </a:cubicBezTo>
                <a:cubicBezTo>
                  <a:pt x="1148" y="243"/>
                  <a:pt x="1146" y="242"/>
                  <a:pt x="1144" y="242"/>
                </a:cubicBezTo>
                <a:cubicBezTo>
                  <a:pt x="1123" y="242"/>
                  <a:pt x="1103" y="243"/>
                  <a:pt x="1083" y="242"/>
                </a:cubicBezTo>
                <a:cubicBezTo>
                  <a:pt x="1077" y="242"/>
                  <a:pt x="1071" y="244"/>
                  <a:pt x="1066" y="246"/>
                </a:cubicBezTo>
                <a:cubicBezTo>
                  <a:pt x="1063" y="248"/>
                  <a:pt x="1060" y="249"/>
                  <a:pt x="1057" y="247"/>
                </a:cubicBezTo>
                <a:cubicBezTo>
                  <a:pt x="1053" y="245"/>
                  <a:pt x="1049" y="247"/>
                  <a:pt x="1045" y="246"/>
                </a:cubicBezTo>
                <a:cubicBezTo>
                  <a:pt x="1044" y="246"/>
                  <a:pt x="1043" y="246"/>
                  <a:pt x="1043" y="247"/>
                </a:cubicBezTo>
                <a:cubicBezTo>
                  <a:pt x="1043" y="251"/>
                  <a:pt x="1040" y="249"/>
                  <a:pt x="1039" y="249"/>
                </a:cubicBezTo>
                <a:cubicBezTo>
                  <a:pt x="1035" y="250"/>
                  <a:pt x="1031" y="249"/>
                  <a:pt x="1027" y="251"/>
                </a:cubicBezTo>
                <a:cubicBezTo>
                  <a:pt x="1023" y="253"/>
                  <a:pt x="1021" y="251"/>
                  <a:pt x="1020" y="245"/>
                </a:cubicBezTo>
                <a:cubicBezTo>
                  <a:pt x="1020" y="245"/>
                  <a:pt x="1020" y="244"/>
                  <a:pt x="1020" y="242"/>
                </a:cubicBezTo>
                <a:cubicBezTo>
                  <a:pt x="1010" y="242"/>
                  <a:pt x="1000" y="241"/>
                  <a:pt x="990" y="243"/>
                </a:cubicBezTo>
                <a:cubicBezTo>
                  <a:pt x="983" y="244"/>
                  <a:pt x="976" y="243"/>
                  <a:pt x="970" y="247"/>
                </a:cubicBezTo>
                <a:cubicBezTo>
                  <a:pt x="967" y="248"/>
                  <a:pt x="965" y="248"/>
                  <a:pt x="963" y="248"/>
                </a:cubicBezTo>
                <a:cubicBezTo>
                  <a:pt x="944" y="248"/>
                  <a:pt x="925" y="248"/>
                  <a:pt x="906" y="248"/>
                </a:cubicBezTo>
                <a:cubicBezTo>
                  <a:pt x="903" y="248"/>
                  <a:pt x="900" y="248"/>
                  <a:pt x="898" y="248"/>
                </a:cubicBezTo>
                <a:cubicBezTo>
                  <a:pt x="895" y="247"/>
                  <a:pt x="894" y="250"/>
                  <a:pt x="892" y="250"/>
                </a:cubicBezTo>
                <a:cubicBezTo>
                  <a:pt x="887" y="249"/>
                  <a:pt x="882" y="250"/>
                  <a:pt x="877" y="248"/>
                </a:cubicBezTo>
                <a:cubicBezTo>
                  <a:pt x="873" y="246"/>
                  <a:pt x="869" y="249"/>
                  <a:pt x="864" y="246"/>
                </a:cubicBezTo>
                <a:cubicBezTo>
                  <a:pt x="861" y="245"/>
                  <a:pt x="857" y="246"/>
                  <a:pt x="853" y="246"/>
                </a:cubicBezTo>
                <a:cubicBezTo>
                  <a:pt x="852" y="246"/>
                  <a:pt x="852" y="245"/>
                  <a:pt x="851" y="244"/>
                </a:cubicBezTo>
                <a:cubicBezTo>
                  <a:pt x="851" y="243"/>
                  <a:pt x="852" y="243"/>
                  <a:pt x="853" y="243"/>
                </a:cubicBezTo>
                <a:cubicBezTo>
                  <a:pt x="855" y="242"/>
                  <a:pt x="857" y="242"/>
                  <a:pt x="859" y="242"/>
                </a:cubicBezTo>
                <a:cubicBezTo>
                  <a:pt x="880" y="242"/>
                  <a:pt x="901" y="242"/>
                  <a:pt x="922" y="242"/>
                </a:cubicBezTo>
                <a:cubicBezTo>
                  <a:pt x="924" y="242"/>
                  <a:pt x="926" y="243"/>
                  <a:pt x="928" y="242"/>
                </a:cubicBezTo>
                <a:cubicBezTo>
                  <a:pt x="930" y="242"/>
                  <a:pt x="931" y="241"/>
                  <a:pt x="931" y="239"/>
                </a:cubicBezTo>
                <a:cubicBezTo>
                  <a:pt x="931" y="237"/>
                  <a:pt x="929" y="237"/>
                  <a:pt x="928" y="237"/>
                </a:cubicBezTo>
                <a:cubicBezTo>
                  <a:pt x="923" y="237"/>
                  <a:pt x="919" y="239"/>
                  <a:pt x="914" y="236"/>
                </a:cubicBezTo>
                <a:cubicBezTo>
                  <a:pt x="913" y="235"/>
                  <a:pt x="911" y="235"/>
                  <a:pt x="909" y="236"/>
                </a:cubicBezTo>
                <a:cubicBezTo>
                  <a:pt x="909" y="236"/>
                  <a:pt x="908" y="237"/>
                  <a:pt x="908" y="237"/>
                </a:cubicBezTo>
                <a:cubicBezTo>
                  <a:pt x="903" y="238"/>
                  <a:pt x="899" y="235"/>
                  <a:pt x="895" y="236"/>
                </a:cubicBezTo>
                <a:cubicBezTo>
                  <a:pt x="890" y="237"/>
                  <a:pt x="887" y="237"/>
                  <a:pt x="882" y="236"/>
                </a:cubicBezTo>
                <a:cubicBezTo>
                  <a:pt x="877" y="235"/>
                  <a:pt x="871" y="235"/>
                  <a:pt x="866" y="236"/>
                </a:cubicBezTo>
                <a:cubicBezTo>
                  <a:pt x="855" y="236"/>
                  <a:pt x="845" y="238"/>
                  <a:pt x="835" y="241"/>
                </a:cubicBezTo>
                <a:cubicBezTo>
                  <a:pt x="831" y="242"/>
                  <a:pt x="829" y="245"/>
                  <a:pt x="825" y="244"/>
                </a:cubicBezTo>
                <a:cubicBezTo>
                  <a:pt x="822" y="248"/>
                  <a:pt x="820" y="244"/>
                  <a:pt x="817" y="244"/>
                </a:cubicBezTo>
                <a:cubicBezTo>
                  <a:pt x="816" y="243"/>
                  <a:pt x="815" y="242"/>
                  <a:pt x="814" y="241"/>
                </a:cubicBezTo>
                <a:cubicBezTo>
                  <a:pt x="813" y="239"/>
                  <a:pt x="810" y="238"/>
                  <a:pt x="809" y="239"/>
                </a:cubicBezTo>
                <a:cubicBezTo>
                  <a:pt x="804" y="242"/>
                  <a:pt x="798" y="240"/>
                  <a:pt x="793" y="241"/>
                </a:cubicBezTo>
                <a:cubicBezTo>
                  <a:pt x="791" y="241"/>
                  <a:pt x="790" y="240"/>
                  <a:pt x="789" y="239"/>
                </a:cubicBezTo>
                <a:cubicBezTo>
                  <a:pt x="788" y="237"/>
                  <a:pt x="786" y="235"/>
                  <a:pt x="785" y="234"/>
                </a:cubicBezTo>
                <a:cubicBezTo>
                  <a:pt x="782" y="234"/>
                  <a:pt x="782" y="235"/>
                  <a:pt x="782" y="236"/>
                </a:cubicBezTo>
                <a:cubicBezTo>
                  <a:pt x="783" y="241"/>
                  <a:pt x="778" y="243"/>
                  <a:pt x="776" y="246"/>
                </a:cubicBezTo>
                <a:cubicBezTo>
                  <a:pt x="775" y="247"/>
                  <a:pt x="774" y="245"/>
                  <a:pt x="773" y="245"/>
                </a:cubicBezTo>
                <a:cubicBezTo>
                  <a:pt x="771" y="244"/>
                  <a:pt x="768" y="242"/>
                  <a:pt x="765" y="242"/>
                </a:cubicBezTo>
                <a:cubicBezTo>
                  <a:pt x="764" y="243"/>
                  <a:pt x="763" y="243"/>
                  <a:pt x="763" y="241"/>
                </a:cubicBezTo>
                <a:cubicBezTo>
                  <a:pt x="762" y="237"/>
                  <a:pt x="759" y="237"/>
                  <a:pt x="756" y="237"/>
                </a:cubicBezTo>
                <a:cubicBezTo>
                  <a:pt x="753" y="237"/>
                  <a:pt x="750" y="236"/>
                  <a:pt x="749" y="241"/>
                </a:cubicBezTo>
                <a:cubicBezTo>
                  <a:pt x="749" y="243"/>
                  <a:pt x="747" y="242"/>
                  <a:pt x="747" y="243"/>
                </a:cubicBezTo>
                <a:cubicBezTo>
                  <a:pt x="745" y="244"/>
                  <a:pt x="741" y="244"/>
                  <a:pt x="742" y="248"/>
                </a:cubicBezTo>
                <a:cubicBezTo>
                  <a:pt x="739" y="254"/>
                  <a:pt x="733" y="255"/>
                  <a:pt x="727" y="249"/>
                </a:cubicBezTo>
                <a:cubicBezTo>
                  <a:pt x="725" y="247"/>
                  <a:pt x="722" y="244"/>
                  <a:pt x="720" y="242"/>
                </a:cubicBezTo>
                <a:cubicBezTo>
                  <a:pt x="717" y="239"/>
                  <a:pt x="714" y="239"/>
                  <a:pt x="711" y="239"/>
                </a:cubicBezTo>
                <a:cubicBezTo>
                  <a:pt x="711" y="241"/>
                  <a:pt x="711" y="242"/>
                  <a:pt x="711" y="244"/>
                </a:cubicBezTo>
                <a:cubicBezTo>
                  <a:pt x="711" y="246"/>
                  <a:pt x="710" y="248"/>
                  <a:pt x="707" y="250"/>
                </a:cubicBezTo>
                <a:cubicBezTo>
                  <a:pt x="705" y="250"/>
                  <a:pt x="703" y="252"/>
                  <a:pt x="701" y="250"/>
                </a:cubicBezTo>
                <a:cubicBezTo>
                  <a:pt x="699" y="248"/>
                  <a:pt x="697" y="247"/>
                  <a:pt x="695" y="248"/>
                </a:cubicBezTo>
                <a:cubicBezTo>
                  <a:pt x="691" y="249"/>
                  <a:pt x="691" y="244"/>
                  <a:pt x="688" y="244"/>
                </a:cubicBezTo>
                <a:cubicBezTo>
                  <a:pt x="685" y="245"/>
                  <a:pt x="685" y="243"/>
                  <a:pt x="684" y="240"/>
                </a:cubicBezTo>
                <a:cubicBezTo>
                  <a:pt x="684" y="239"/>
                  <a:pt x="683" y="238"/>
                  <a:pt x="682" y="237"/>
                </a:cubicBezTo>
                <a:cubicBezTo>
                  <a:pt x="678" y="235"/>
                  <a:pt x="676" y="232"/>
                  <a:pt x="673" y="230"/>
                </a:cubicBezTo>
                <a:cubicBezTo>
                  <a:pt x="671" y="228"/>
                  <a:pt x="667" y="228"/>
                  <a:pt x="665" y="230"/>
                </a:cubicBezTo>
                <a:cubicBezTo>
                  <a:pt x="664" y="231"/>
                  <a:pt x="663" y="232"/>
                  <a:pt x="662" y="233"/>
                </a:cubicBezTo>
                <a:cubicBezTo>
                  <a:pt x="657" y="238"/>
                  <a:pt x="656" y="239"/>
                  <a:pt x="648" y="242"/>
                </a:cubicBezTo>
                <a:cubicBezTo>
                  <a:pt x="645" y="243"/>
                  <a:pt x="646" y="246"/>
                  <a:pt x="647" y="247"/>
                </a:cubicBezTo>
                <a:cubicBezTo>
                  <a:pt x="647" y="248"/>
                  <a:pt x="649" y="250"/>
                  <a:pt x="647" y="252"/>
                </a:cubicBezTo>
                <a:cubicBezTo>
                  <a:pt x="644" y="254"/>
                  <a:pt x="642" y="258"/>
                  <a:pt x="638" y="256"/>
                </a:cubicBezTo>
                <a:cubicBezTo>
                  <a:pt x="634" y="254"/>
                  <a:pt x="630" y="255"/>
                  <a:pt x="627" y="254"/>
                </a:cubicBezTo>
                <a:cubicBezTo>
                  <a:pt x="624" y="254"/>
                  <a:pt x="621" y="251"/>
                  <a:pt x="617" y="251"/>
                </a:cubicBezTo>
                <a:cubicBezTo>
                  <a:pt x="616" y="251"/>
                  <a:pt x="616" y="251"/>
                  <a:pt x="615" y="250"/>
                </a:cubicBezTo>
                <a:cubicBezTo>
                  <a:pt x="612" y="247"/>
                  <a:pt x="609" y="245"/>
                  <a:pt x="605" y="246"/>
                </a:cubicBezTo>
                <a:cubicBezTo>
                  <a:pt x="601" y="246"/>
                  <a:pt x="597" y="246"/>
                  <a:pt x="594" y="247"/>
                </a:cubicBezTo>
                <a:cubicBezTo>
                  <a:pt x="590" y="248"/>
                  <a:pt x="585" y="248"/>
                  <a:pt x="580" y="248"/>
                </a:cubicBezTo>
                <a:cubicBezTo>
                  <a:pt x="578" y="248"/>
                  <a:pt x="577" y="248"/>
                  <a:pt x="577" y="250"/>
                </a:cubicBezTo>
                <a:cubicBezTo>
                  <a:pt x="577" y="251"/>
                  <a:pt x="575" y="252"/>
                  <a:pt x="574" y="253"/>
                </a:cubicBezTo>
                <a:cubicBezTo>
                  <a:pt x="570" y="257"/>
                  <a:pt x="564" y="257"/>
                  <a:pt x="561" y="252"/>
                </a:cubicBezTo>
                <a:cubicBezTo>
                  <a:pt x="560" y="250"/>
                  <a:pt x="560" y="249"/>
                  <a:pt x="558" y="249"/>
                </a:cubicBezTo>
                <a:cubicBezTo>
                  <a:pt x="557" y="249"/>
                  <a:pt x="555" y="250"/>
                  <a:pt x="555" y="249"/>
                </a:cubicBezTo>
                <a:cubicBezTo>
                  <a:pt x="552" y="245"/>
                  <a:pt x="548" y="246"/>
                  <a:pt x="544" y="246"/>
                </a:cubicBezTo>
                <a:cubicBezTo>
                  <a:pt x="538" y="246"/>
                  <a:pt x="531" y="246"/>
                  <a:pt x="525" y="246"/>
                </a:cubicBezTo>
                <a:cubicBezTo>
                  <a:pt x="518" y="247"/>
                  <a:pt x="511" y="243"/>
                  <a:pt x="504" y="244"/>
                </a:cubicBezTo>
                <a:cubicBezTo>
                  <a:pt x="502" y="244"/>
                  <a:pt x="500" y="242"/>
                  <a:pt x="498" y="242"/>
                </a:cubicBezTo>
                <a:cubicBezTo>
                  <a:pt x="495" y="243"/>
                  <a:pt x="495" y="243"/>
                  <a:pt x="496" y="246"/>
                </a:cubicBezTo>
                <a:cubicBezTo>
                  <a:pt x="497" y="249"/>
                  <a:pt x="497" y="249"/>
                  <a:pt x="494" y="249"/>
                </a:cubicBezTo>
                <a:cubicBezTo>
                  <a:pt x="490" y="249"/>
                  <a:pt x="486" y="249"/>
                  <a:pt x="483" y="249"/>
                </a:cubicBezTo>
                <a:cubicBezTo>
                  <a:pt x="480" y="250"/>
                  <a:pt x="477" y="249"/>
                  <a:pt x="475" y="251"/>
                </a:cubicBezTo>
                <a:cubicBezTo>
                  <a:pt x="475" y="252"/>
                  <a:pt x="472" y="252"/>
                  <a:pt x="471" y="251"/>
                </a:cubicBezTo>
                <a:cubicBezTo>
                  <a:pt x="469" y="249"/>
                  <a:pt x="467" y="249"/>
                  <a:pt x="465" y="249"/>
                </a:cubicBezTo>
                <a:cubicBezTo>
                  <a:pt x="456" y="249"/>
                  <a:pt x="446" y="249"/>
                  <a:pt x="437" y="249"/>
                </a:cubicBezTo>
                <a:cubicBezTo>
                  <a:pt x="431" y="249"/>
                  <a:pt x="425" y="249"/>
                  <a:pt x="420" y="252"/>
                </a:cubicBezTo>
                <a:cubicBezTo>
                  <a:pt x="418" y="254"/>
                  <a:pt x="414" y="254"/>
                  <a:pt x="413" y="253"/>
                </a:cubicBezTo>
                <a:cubicBezTo>
                  <a:pt x="410" y="250"/>
                  <a:pt x="406" y="252"/>
                  <a:pt x="403" y="250"/>
                </a:cubicBezTo>
                <a:cubicBezTo>
                  <a:pt x="401" y="248"/>
                  <a:pt x="397" y="246"/>
                  <a:pt x="394" y="248"/>
                </a:cubicBezTo>
                <a:cubicBezTo>
                  <a:pt x="389" y="244"/>
                  <a:pt x="384" y="246"/>
                  <a:pt x="380" y="246"/>
                </a:cubicBezTo>
                <a:cubicBezTo>
                  <a:pt x="375" y="246"/>
                  <a:pt x="370" y="245"/>
                  <a:pt x="365" y="247"/>
                </a:cubicBezTo>
                <a:cubicBezTo>
                  <a:pt x="362" y="249"/>
                  <a:pt x="357" y="248"/>
                  <a:pt x="353" y="248"/>
                </a:cubicBezTo>
                <a:cubicBezTo>
                  <a:pt x="347" y="247"/>
                  <a:pt x="340" y="250"/>
                  <a:pt x="333" y="250"/>
                </a:cubicBezTo>
                <a:cubicBezTo>
                  <a:pt x="330" y="249"/>
                  <a:pt x="327" y="249"/>
                  <a:pt x="325" y="246"/>
                </a:cubicBezTo>
                <a:cubicBezTo>
                  <a:pt x="325" y="245"/>
                  <a:pt x="324" y="244"/>
                  <a:pt x="325" y="243"/>
                </a:cubicBezTo>
                <a:cubicBezTo>
                  <a:pt x="327" y="242"/>
                  <a:pt x="329" y="243"/>
                  <a:pt x="328" y="240"/>
                </a:cubicBezTo>
                <a:cubicBezTo>
                  <a:pt x="328" y="238"/>
                  <a:pt x="326" y="239"/>
                  <a:pt x="325" y="239"/>
                </a:cubicBezTo>
                <a:cubicBezTo>
                  <a:pt x="324" y="239"/>
                  <a:pt x="323" y="239"/>
                  <a:pt x="321" y="239"/>
                </a:cubicBezTo>
                <a:cubicBezTo>
                  <a:pt x="320" y="239"/>
                  <a:pt x="318" y="239"/>
                  <a:pt x="316" y="239"/>
                </a:cubicBezTo>
                <a:cubicBezTo>
                  <a:pt x="316" y="238"/>
                  <a:pt x="316" y="237"/>
                  <a:pt x="316" y="236"/>
                </a:cubicBezTo>
                <a:close/>
              </a:path>
            </a:pathLst>
          </a:custGeom>
          <a:noFill/>
          <a:ln>
            <a:noFill/>
          </a:ln>
        </p:spPr>
        <p:txBody>
          <a:bodyPr anchorCtr="0" anchor="ctr" bIns="45700" lIns="108000" spcFirstLastPara="1" rIns="108000" wrap="square" tIns="45700">
            <a:noAutofit/>
          </a:bodyPr>
          <a:lstStyle/>
          <a:p>
            <a:pPr indent="0" lvl="0" marL="0" marR="0" rtl="0" algn="ctr">
              <a:spcBef>
                <a:spcPts val="0"/>
              </a:spcBef>
              <a:spcAft>
                <a:spcPts val="0"/>
              </a:spcAft>
              <a:buNone/>
            </a:pPr>
            <a:r>
              <a:rPr b="1" lang="en-US" sz="2500">
                <a:solidFill>
                  <a:srgbClr val="385623"/>
                </a:solidFill>
                <a:latin typeface="Playfair Display"/>
                <a:ea typeface="Playfair Display"/>
                <a:cs typeface="Playfair Display"/>
                <a:sym typeface="Playfair Display"/>
              </a:rPr>
              <a:t>International Flight connection</a:t>
            </a:r>
            <a:endParaRPr b="1" sz="2500">
              <a:solidFill>
                <a:srgbClr val="545454"/>
              </a:solidFill>
              <a:latin typeface="Montserrat Black"/>
              <a:ea typeface="Montserrat Black"/>
              <a:cs typeface="Montserrat Black"/>
              <a:sym typeface="Montserrat Black"/>
            </a:endParaRPr>
          </a:p>
        </p:txBody>
      </p:sp>
      <p:sp>
        <p:nvSpPr>
          <p:cNvPr id="427" name="Google Shape;427;p38">
            <a:hlinkClick r:id="rId4"/>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5"/>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31" name="Shape 431"/>
        <p:cNvGrpSpPr/>
        <p:nvPr/>
      </p:nvGrpSpPr>
      <p:grpSpPr>
        <a:xfrm>
          <a:off x="0" y="0"/>
          <a:ext cx="0" cy="0"/>
          <a:chOff x="0" y="0"/>
          <a:chExt cx="0" cy="0"/>
        </a:xfrm>
      </p:grpSpPr>
      <p:sp>
        <p:nvSpPr>
          <p:cNvPr id="432" name="Google Shape;432;p39"/>
          <p:cNvSpPr txBox="1"/>
          <p:nvPr/>
        </p:nvSpPr>
        <p:spPr>
          <a:xfrm>
            <a:off x="601061" y="1768656"/>
            <a:ext cx="4572000" cy="2308324"/>
          </a:xfrm>
          <a:prstGeom prst="rect">
            <a:avLst/>
          </a:prstGeom>
          <a:noFill/>
          <a:ln cap="flat" cmpd="sng" w="9525">
            <a:solidFill>
              <a:srgbClr val="8296B0"/>
            </a:solidFill>
            <a:prstDash val="solid"/>
            <a:round/>
            <a:headEnd len="sm" w="sm" type="none"/>
            <a:tailEnd len="sm" w="sm" type="none"/>
          </a:ln>
        </p:spPr>
        <p:txBody>
          <a:bodyPr anchorCtr="0" anchor="t" bIns="45700" lIns="91425" spcFirstLastPara="1" rIns="91425" wrap="square" tIns="45700">
            <a:spAutoFit/>
          </a:bodyPr>
          <a:lstStyle/>
          <a:p>
            <a:pPr indent="-457200" lvl="0" marL="45720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Business class lounges</a:t>
            </a:r>
            <a:endParaRPr/>
          </a:p>
          <a:p>
            <a:pPr indent="-457200" lvl="0" marL="45720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Banking</a:t>
            </a:r>
            <a:endParaRPr sz="1600">
              <a:solidFill>
                <a:srgbClr val="385623"/>
              </a:solidFill>
              <a:latin typeface="Montserrat"/>
              <a:ea typeface="Montserrat"/>
              <a:cs typeface="Montserrat"/>
              <a:sym typeface="Montserrat"/>
            </a:endParaRPr>
          </a:p>
          <a:p>
            <a:pPr indent="-457200" lvl="0" marL="45720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Currency exchange counters</a:t>
            </a:r>
            <a:endParaRPr/>
          </a:p>
          <a:p>
            <a:pPr indent="-457200" lvl="0" marL="45720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Free Wi-Fi</a:t>
            </a:r>
            <a:endParaRPr/>
          </a:p>
          <a:p>
            <a:pPr indent="-457200" lvl="0" marL="45720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Post and telegraph offices</a:t>
            </a:r>
            <a:endParaRPr/>
          </a:p>
          <a:p>
            <a:pPr indent="-457200" lvl="0" marL="45720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Tourism information counters</a:t>
            </a:r>
            <a:endParaRPr/>
          </a:p>
          <a:p>
            <a:pPr indent="-457200" lvl="0" marL="45720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Airport information counter</a:t>
            </a:r>
            <a:endParaRPr sz="1600">
              <a:solidFill>
                <a:srgbClr val="385623"/>
              </a:solidFill>
              <a:latin typeface="Montserrat"/>
              <a:ea typeface="Montserrat"/>
              <a:cs typeface="Montserrat"/>
              <a:sym typeface="Montserrat"/>
            </a:endParaRPr>
          </a:p>
          <a:p>
            <a:pPr indent="-457200" lvl="0" marL="45720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Duty free shops</a:t>
            </a:r>
            <a:endParaRPr/>
          </a:p>
          <a:p>
            <a:pPr indent="-457200" lvl="0" marL="45720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Restaurants &amp; cafes</a:t>
            </a:r>
            <a:endParaRPr/>
          </a:p>
        </p:txBody>
      </p:sp>
      <p:sp>
        <p:nvSpPr>
          <p:cNvPr id="433" name="Google Shape;433;p39"/>
          <p:cNvSpPr txBox="1"/>
          <p:nvPr/>
        </p:nvSpPr>
        <p:spPr>
          <a:xfrm>
            <a:off x="601062" y="4304305"/>
            <a:ext cx="4572000" cy="1077218"/>
          </a:xfrm>
          <a:prstGeom prst="rect">
            <a:avLst/>
          </a:prstGeom>
          <a:noFill/>
          <a:ln cap="flat" cmpd="sng" w="9525">
            <a:solidFill>
              <a:srgbClr val="8296B0"/>
            </a:solidFill>
            <a:prstDash val="solid"/>
            <a:round/>
            <a:headEnd len="sm" w="sm" type="none"/>
            <a:tailEnd len="sm" w="sm" type="none"/>
          </a:ln>
        </p:spPr>
        <p:txBody>
          <a:bodyPr anchorCtr="0" anchor="t" bIns="45700" lIns="91425" spcFirstLastPara="1" rIns="91425" wrap="square" tIns="45700">
            <a:spAutoFit/>
          </a:bodyPr>
          <a:lstStyle/>
          <a:p>
            <a:pPr indent="-457200" lvl="0" marL="45720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Free water</a:t>
            </a:r>
            <a:endParaRPr/>
          </a:p>
          <a:p>
            <a:pPr indent="-457200" lvl="0" marL="45720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Car rental service</a:t>
            </a:r>
            <a:endParaRPr/>
          </a:p>
          <a:p>
            <a:pPr indent="-457200" lvl="0" marL="45720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Medical service</a:t>
            </a:r>
            <a:endParaRPr/>
          </a:p>
          <a:p>
            <a:pPr indent="-457200" lvl="0" marL="45720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Baggage wrapping service</a:t>
            </a:r>
            <a:endParaRPr sz="1600">
              <a:solidFill>
                <a:srgbClr val="385623"/>
              </a:solidFill>
              <a:latin typeface="Montserrat"/>
              <a:ea typeface="Montserrat"/>
              <a:cs typeface="Montserrat"/>
              <a:sym typeface="Montserrat"/>
            </a:endParaRPr>
          </a:p>
        </p:txBody>
      </p:sp>
      <p:pic>
        <p:nvPicPr>
          <p:cNvPr descr="http://www.airlinequality.com/wp-content/uploads/2015/12/VN_LOUNGE-21.jpg" id="434" name="Google Shape;434;p39"/>
          <p:cNvPicPr preferRelativeResize="0"/>
          <p:nvPr/>
        </p:nvPicPr>
        <p:blipFill rotWithShape="1">
          <a:blip r:embed="rId3">
            <a:alphaModFix/>
          </a:blip>
          <a:srcRect b="0" l="0" r="0" t="0"/>
          <a:stretch/>
        </p:blipFill>
        <p:spPr>
          <a:xfrm>
            <a:off x="5262041" y="1425980"/>
            <a:ext cx="6874381" cy="4191050"/>
          </a:xfrm>
          <a:prstGeom prst="rect">
            <a:avLst/>
          </a:prstGeom>
          <a:noFill/>
          <a:ln>
            <a:noFill/>
          </a:ln>
        </p:spPr>
      </p:pic>
      <p:sp>
        <p:nvSpPr>
          <p:cNvPr id="435" name="Google Shape;435;p39"/>
          <p:cNvSpPr txBox="1"/>
          <p:nvPr/>
        </p:nvSpPr>
        <p:spPr>
          <a:xfrm>
            <a:off x="453950" y="1325038"/>
            <a:ext cx="204414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385623"/>
                </a:solidFill>
                <a:latin typeface="Arial"/>
                <a:ea typeface="Arial"/>
                <a:cs typeface="Arial"/>
                <a:sym typeface="Arial"/>
              </a:rPr>
              <a:t>Service available</a:t>
            </a:r>
            <a:endParaRPr/>
          </a:p>
        </p:txBody>
      </p:sp>
      <p:sp>
        <p:nvSpPr>
          <p:cNvPr id="436" name="Google Shape;436;p39"/>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7/25/2025</a:t>
            </a:r>
            <a:endParaRPr sz="1200">
              <a:solidFill>
                <a:schemeClr val="dk1"/>
              </a:solidFill>
              <a:latin typeface="Calibri"/>
              <a:ea typeface="Calibri"/>
              <a:cs typeface="Calibri"/>
              <a:sym typeface="Calibri"/>
            </a:endParaRPr>
          </a:p>
        </p:txBody>
      </p:sp>
      <p:sp>
        <p:nvSpPr>
          <p:cNvPr id="437" name="Google Shape;437;p39"/>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sp>
        <p:nvSpPr>
          <p:cNvPr id="438" name="Google Shape;438;p39"/>
          <p:cNvSpPr/>
          <p:nvPr/>
        </p:nvSpPr>
        <p:spPr>
          <a:xfrm>
            <a:off x="3050302" y="330833"/>
            <a:ext cx="5349923" cy="589352"/>
          </a:xfrm>
          <a:custGeom>
            <a:rect b="b" l="l" r="r" t="t"/>
            <a:pathLst>
              <a:path extrusionOk="0" h="258" w="2355">
                <a:moveTo>
                  <a:pt x="316" y="236"/>
                </a:moveTo>
                <a:cubicBezTo>
                  <a:pt x="317" y="236"/>
                  <a:pt x="318" y="236"/>
                  <a:pt x="320" y="236"/>
                </a:cubicBezTo>
                <a:cubicBezTo>
                  <a:pt x="323" y="236"/>
                  <a:pt x="324" y="235"/>
                  <a:pt x="323" y="232"/>
                </a:cubicBezTo>
                <a:cubicBezTo>
                  <a:pt x="328" y="233"/>
                  <a:pt x="332" y="229"/>
                  <a:pt x="337" y="230"/>
                </a:cubicBezTo>
                <a:cubicBezTo>
                  <a:pt x="342" y="236"/>
                  <a:pt x="350" y="236"/>
                  <a:pt x="357" y="235"/>
                </a:cubicBezTo>
                <a:cubicBezTo>
                  <a:pt x="358" y="235"/>
                  <a:pt x="358" y="234"/>
                  <a:pt x="358" y="233"/>
                </a:cubicBezTo>
                <a:cubicBezTo>
                  <a:pt x="357" y="231"/>
                  <a:pt x="355" y="230"/>
                  <a:pt x="353" y="230"/>
                </a:cubicBezTo>
                <a:cubicBezTo>
                  <a:pt x="350" y="231"/>
                  <a:pt x="347" y="230"/>
                  <a:pt x="345" y="230"/>
                </a:cubicBezTo>
                <a:cubicBezTo>
                  <a:pt x="342" y="231"/>
                  <a:pt x="340" y="228"/>
                  <a:pt x="337" y="229"/>
                </a:cubicBezTo>
                <a:cubicBezTo>
                  <a:pt x="335" y="228"/>
                  <a:pt x="333" y="227"/>
                  <a:pt x="331" y="227"/>
                </a:cubicBezTo>
                <a:cubicBezTo>
                  <a:pt x="324" y="227"/>
                  <a:pt x="318" y="227"/>
                  <a:pt x="312" y="227"/>
                </a:cubicBezTo>
                <a:cubicBezTo>
                  <a:pt x="308" y="227"/>
                  <a:pt x="304" y="228"/>
                  <a:pt x="301" y="225"/>
                </a:cubicBezTo>
                <a:cubicBezTo>
                  <a:pt x="301" y="225"/>
                  <a:pt x="300" y="225"/>
                  <a:pt x="299" y="225"/>
                </a:cubicBezTo>
                <a:cubicBezTo>
                  <a:pt x="294" y="228"/>
                  <a:pt x="289" y="224"/>
                  <a:pt x="284" y="225"/>
                </a:cubicBezTo>
                <a:cubicBezTo>
                  <a:pt x="279" y="226"/>
                  <a:pt x="274" y="226"/>
                  <a:pt x="269" y="225"/>
                </a:cubicBezTo>
                <a:cubicBezTo>
                  <a:pt x="254" y="222"/>
                  <a:pt x="240" y="224"/>
                  <a:pt x="225" y="223"/>
                </a:cubicBezTo>
                <a:cubicBezTo>
                  <a:pt x="225" y="223"/>
                  <a:pt x="225" y="224"/>
                  <a:pt x="224" y="224"/>
                </a:cubicBezTo>
                <a:cubicBezTo>
                  <a:pt x="225" y="226"/>
                  <a:pt x="226" y="225"/>
                  <a:pt x="228" y="225"/>
                </a:cubicBezTo>
                <a:cubicBezTo>
                  <a:pt x="229" y="225"/>
                  <a:pt x="229" y="226"/>
                  <a:pt x="229" y="226"/>
                </a:cubicBezTo>
                <a:cubicBezTo>
                  <a:pt x="229" y="227"/>
                  <a:pt x="229" y="229"/>
                  <a:pt x="228" y="228"/>
                </a:cubicBezTo>
                <a:cubicBezTo>
                  <a:pt x="227" y="228"/>
                  <a:pt x="226" y="230"/>
                  <a:pt x="225" y="230"/>
                </a:cubicBezTo>
                <a:cubicBezTo>
                  <a:pt x="219" y="229"/>
                  <a:pt x="214" y="232"/>
                  <a:pt x="208" y="232"/>
                </a:cubicBezTo>
                <a:cubicBezTo>
                  <a:pt x="190" y="232"/>
                  <a:pt x="171" y="232"/>
                  <a:pt x="153" y="232"/>
                </a:cubicBezTo>
                <a:cubicBezTo>
                  <a:pt x="147" y="232"/>
                  <a:pt x="142" y="233"/>
                  <a:pt x="139" y="238"/>
                </a:cubicBezTo>
                <a:cubicBezTo>
                  <a:pt x="140" y="240"/>
                  <a:pt x="142" y="240"/>
                  <a:pt x="143" y="241"/>
                </a:cubicBezTo>
                <a:cubicBezTo>
                  <a:pt x="149" y="243"/>
                  <a:pt x="151" y="243"/>
                  <a:pt x="153" y="237"/>
                </a:cubicBezTo>
                <a:cubicBezTo>
                  <a:pt x="154" y="235"/>
                  <a:pt x="155" y="235"/>
                  <a:pt x="156" y="236"/>
                </a:cubicBezTo>
                <a:cubicBezTo>
                  <a:pt x="159" y="238"/>
                  <a:pt x="163" y="237"/>
                  <a:pt x="166" y="237"/>
                </a:cubicBezTo>
                <a:cubicBezTo>
                  <a:pt x="172" y="237"/>
                  <a:pt x="177" y="237"/>
                  <a:pt x="183" y="240"/>
                </a:cubicBezTo>
                <a:cubicBezTo>
                  <a:pt x="185" y="241"/>
                  <a:pt x="189" y="242"/>
                  <a:pt x="190" y="241"/>
                </a:cubicBezTo>
                <a:cubicBezTo>
                  <a:pt x="194" y="238"/>
                  <a:pt x="199" y="240"/>
                  <a:pt x="202" y="238"/>
                </a:cubicBezTo>
                <a:cubicBezTo>
                  <a:pt x="204" y="237"/>
                  <a:pt x="206" y="237"/>
                  <a:pt x="208" y="238"/>
                </a:cubicBezTo>
                <a:cubicBezTo>
                  <a:pt x="212" y="240"/>
                  <a:pt x="215" y="240"/>
                  <a:pt x="219" y="238"/>
                </a:cubicBezTo>
                <a:cubicBezTo>
                  <a:pt x="222" y="237"/>
                  <a:pt x="224" y="237"/>
                  <a:pt x="227" y="239"/>
                </a:cubicBezTo>
                <a:cubicBezTo>
                  <a:pt x="232" y="244"/>
                  <a:pt x="239" y="245"/>
                  <a:pt x="246" y="244"/>
                </a:cubicBezTo>
                <a:cubicBezTo>
                  <a:pt x="248" y="244"/>
                  <a:pt x="250" y="243"/>
                  <a:pt x="251" y="242"/>
                </a:cubicBezTo>
                <a:cubicBezTo>
                  <a:pt x="256" y="238"/>
                  <a:pt x="261" y="237"/>
                  <a:pt x="266" y="237"/>
                </a:cubicBezTo>
                <a:cubicBezTo>
                  <a:pt x="271" y="237"/>
                  <a:pt x="277" y="237"/>
                  <a:pt x="282" y="237"/>
                </a:cubicBezTo>
                <a:cubicBezTo>
                  <a:pt x="288" y="237"/>
                  <a:pt x="295" y="238"/>
                  <a:pt x="301" y="241"/>
                </a:cubicBezTo>
                <a:cubicBezTo>
                  <a:pt x="303" y="241"/>
                  <a:pt x="305" y="241"/>
                  <a:pt x="306" y="241"/>
                </a:cubicBezTo>
                <a:cubicBezTo>
                  <a:pt x="309" y="241"/>
                  <a:pt x="310" y="242"/>
                  <a:pt x="311" y="244"/>
                </a:cubicBezTo>
                <a:cubicBezTo>
                  <a:pt x="304" y="243"/>
                  <a:pt x="299" y="246"/>
                  <a:pt x="293" y="246"/>
                </a:cubicBezTo>
                <a:cubicBezTo>
                  <a:pt x="285" y="247"/>
                  <a:pt x="277" y="248"/>
                  <a:pt x="270" y="250"/>
                </a:cubicBezTo>
                <a:cubicBezTo>
                  <a:pt x="265" y="251"/>
                  <a:pt x="260" y="252"/>
                  <a:pt x="255" y="253"/>
                </a:cubicBezTo>
                <a:cubicBezTo>
                  <a:pt x="249" y="254"/>
                  <a:pt x="244" y="252"/>
                  <a:pt x="239" y="253"/>
                </a:cubicBezTo>
                <a:cubicBezTo>
                  <a:pt x="235" y="254"/>
                  <a:pt x="232" y="251"/>
                  <a:pt x="227" y="251"/>
                </a:cubicBezTo>
                <a:cubicBezTo>
                  <a:pt x="224" y="252"/>
                  <a:pt x="220" y="251"/>
                  <a:pt x="216" y="251"/>
                </a:cubicBezTo>
                <a:cubicBezTo>
                  <a:pt x="215" y="251"/>
                  <a:pt x="215" y="251"/>
                  <a:pt x="214" y="251"/>
                </a:cubicBezTo>
                <a:cubicBezTo>
                  <a:pt x="210" y="246"/>
                  <a:pt x="205" y="247"/>
                  <a:pt x="200" y="249"/>
                </a:cubicBezTo>
                <a:cubicBezTo>
                  <a:pt x="196" y="251"/>
                  <a:pt x="192" y="250"/>
                  <a:pt x="188" y="253"/>
                </a:cubicBezTo>
                <a:cubicBezTo>
                  <a:pt x="188" y="253"/>
                  <a:pt x="187" y="253"/>
                  <a:pt x="186" y="252"/>
                </a:cubicBezTo>
                <a:cubicBezTo>
                  <a:pt x="185" y="251"/>
                  <a:pt x="184" y="251"/>
                  <a:pt x="183" y="251"/>
                </a:cubicBezTo>
                <a:cubicBezTo>
                  <a:pt x="173" y="252"/>
                  <a:pt x="163" y="248"/>
                  <a:pt x="153" y="250"/>
                </a:cubicBezTo>
                <a:cubicBezTo>
                  <a:pt x="149" y="250"/>
                  <a:pt x="147" y="247"/>
                  <a:pt x="144" y="248"/>
                </a:cubicBezTo>
                <a:cubicBezTo>
                  <a:pt x="141" y="248"/>
                  <a:pt x="137" y="248"/>
                  <a:pt x="134" y="248"/>
                </a:cubicBezTo>
                <a:cubicBezTo>
                  <a:pt x="128" y="247"/>
                  <a:pt x="123" y="251"/>
                  <a:pt x="118" y="249"/>
                </a:cubicBezTo>
                <a:cubicBezTo>
                  <a:pt x="116" y="249"/>
                  <a:pt x="115" y="249"/>
                  <a:pt x="114" y="249"/>
                </a:cubicBezTo>
                <a:cubicBezTo>
                  <a:pt x="113" y="249"/>
                  <a:pt x="112" y="250"/>
                  <a:pt x="111" y="248"/>
                </a:cubicBezTo>
                <a:cubicBezTo>
                  <a:pt x="111" y="247"/>
                  <a:pt x="112" y="245"/>
                  <a:pt x="113" y="245"/>
                </a:cubicBezTo>
                <a:cubicBezTo>
                  <a:pt x="116" y="244"/>
                  <a:pt x="119" y="241"/>
                  <a:pt x="123" y="241"/>
                </a:cubicBezTo>
                <a:cubicBezTo>
                  <a:pt x="125" y="241"/>
                  <a:pt x="125" y="239"/>
                  <a:pt x="127" y="238"/>
                </a:cubicBezTo>
                <a:cubicBezTo>
                  <a:pt x="122" y="235"/>
                  <a:pt x="117" y="235"/>
                  <a:pt x="112" y="234"/>
                </a:cubicBezTo>
                <a:cubicBezTo>
                  <a:pt x="108" y="233"/>
                  <a:pt x="105" y="231"/>
                  <a:pt x="101" y="230"/>
                </a:cubicBezTo>
                <a:cubicBezTo>
                  <a:pt x="100" y="230"/>
                  <a:pt x="98" y="228"/>
                  <a:pt x="99" y="226"/>
                </a:cubicBezTo>
                <a:cubicBezTo>
                  <a:pt x="100" y="224"/>
                  <a:pt x="102" y="225"/>
                  <a:pt x="103" y="225"/>
                </a:cubicBezTo>
                <a:cubicBezTo>
                  <a:pt x="110" y="225"/>
                  <a:pt x="116" y="225"/>
                  <a:pt x="123" y="225"/>
                </a:cubicBezTo>
                <a:cubicBezTo>
                  <a:pt x="135" y="225"/>
                  <a:pt x="147" y="222"/>
                  <a:pt x="158" y="216"/>
                </a:cubicBezTo>
                <a:cubicBezTo>
                  <a:pt x="162" y="214"/>
                  <a:pt x="167" y="215"/>
                  <a:pt x="171" y="213"/>
                </a:cubicBezTo>
                <a:cubicBezTo>
                  <a:pt x="175" y="212"/>
                  <a:pt x="180" y="213"/>
                  <a:pt x="185" y="214"/>
                </a:cubicBezTo>
                <a:cubicBezTo>
                  <a:pt x="189" y="216"/>
                  <a:pt x="195" y="217"/>
                  <a:pt x="200" y="217"/>
                </a:cubicBezTo>
                <a:cubicBezTo>
                  <a:pt x="208" y="216"/>
                  <a:pt x="216" y="218"/>
                  <a:pt x="224" y="215"/>
                </a:cubicBezTo>
                <a:cubicBezTo>
                  <a:pt x="225" y="214"/>
                  <a:pt x="226" y="214"/>
                  <a:pt x="227" y="215"/>
                </a:cubicBezTo>
                <a:cubicBezTo>
                  <a:pt x="235" y="218"/>
                  <a:pt x="243" y="216"/>
                  <a:pt x="251" y="216"/>
                </a:cubicBezTo>
                <a:cubicBezTo>
                  <a:pt x="260" y="217"/>
                  <a:pt x="268" y="218"/>
                  <a:pt x="277" y="216"/>
                </a:cubicBezTo>
                <a:cubicBezTo>
                  <a:pt x="284" y="215"/>
                  <a:pt x="291" y="215"/>
                  <a:pt x="298" y="215"/>
                </a:cubicBezTo>
                <a:cubicBezTo>
                  <a:pt x="300" y="215"/>
                  <a:pt x="301" y="214"/>
                  <a:pt x="302" y="212"/>
                </a:cubicBezTo>
                <a:cubicBezTo>
                  <a:pt x="303" y="211"/>
                  <a:pt x="302" y="210"/>
                  <a:pt x="301" y="209"/>
                </a:cubicBezTo>
                <a:cubicBezTo>
                  <a:pt x="299" y="209"/>
                  <a:pt x="297" y="209"/>
                  <a:pt x="295" y="208"/>
                </a:cubicBezTo>
                <a:cubicBezTo>
                  <a:pt x="296" y="207"/>
                  <a:pt x="297" y="206"/>
                  <a:pt x="298" y="206"/>
                </a:cubicBezTo>
                <a:cubicBezTo>
                  <a:pt x="302" y="207"/>
                  <a:pt x="306" y="202"/>
                  <a:pt x="311" y="206"/>
                </a:cubicBezTo>
                <a:cubicBezTo>
                  <a:pt x="311" y="206"/>
                  <a:pt x="312" y="206"/>
                  <a:pt x="312" y="206"/>
                </a:cubicBezTo>
                <a:cubicBezTo>
                  <a:pt x="319" y="205"/>
                  <a:pt x="325" y="209"/>
                  <a:pt x="332" y="208"/>
                </a:cubicBezTo>
                <a:cubicBezTo>
                  <a:pt x="332" y="211"/>
                  <a:pt x="332" y="213"/>
                  <a:pt x="332" y="216"/>
                </a:cubicBezTo>
                <a:cubicBezTo>
                  <a:pt x="334" y="217"/>
                  <a:pt x="335" y="216"/>
                  <a:pt x="337" y="216"/>
                </a:cubicBezTo>
                <a:cubicBezTo>
                  <a:pt x="337" y="218"/>
                  <a:pt x="338" y="218"/>
                  <a:pt x="339" y="219"/>
                </a:cubicBezTo>
                <a:cubicBezTo>
                  <a:pt x="342" y="221"/>
                  <a:pt x="346" y="219"/>
                  <a:pt x="349" y="221"/>
                </a:cubicBezTo>
                <a:cubicBezTo>
                  <a:pt x="350" y="222"/>
                  <a:pt x="352" y="219"/>
                  <a:pt x="355" y="220"/>
                </a:cubicBezTo>
                <a:cubicBezTo>
                  <a:pt x="357" y="220"/>
                  <a:pt x="356" y="218"/>
                  <a:pt x="356" y="216"/>
                </a:cubicBezTo>
                <a:cubicBezTo>
                  <a:pt x="356" y="215"/>
                  <a:pt x="355" y="215"/>
                  <a:pt x="354" y="215"/>
                </a:cubicBezTo>
                <a:cubicBezTo>
                  <a:pt x="350" y="215"/>
                  <a:pt x="346" y="215"/>
                  <a:pt x="343" y="215"/>
                </a:cubicBezTo>
                <a:cubicBezTo>
                  <a:pt x="342" y="215"/>
                  <a:pt x="340" y="215"/>
                  <a:pt x="341" y="213"/>
                </a:cubicBezTo>
                <a:cubicBezTo>
                  <a:pt x="341" y="213"/>
                  <a:pt x="342" y="213"/>
                  <a:pt x="342" y="213"/>
                </a:cubicBezTo>
                <a:cubicBezTo>
                  <a:pt x="343" y="213"/>
                  <a:pt x="345" y="214"/>
                  <a:pt x="346" y="212"/>
                </a:cubicBezTo>
                <a:cubicBezTo>
                  <a:pt x="346" y="209"/>
                  <a:pt x="344" y="210"/>
                  <a:pt x="342" y="209"/>
                </a:cubicBezTo>
                <a:cubicBezTo>
                  <a:pt x="340" y="205"/>
                  <a:pt x="340" y="204"/>
                  <a:pt x="343" y="204"/>
                </a:cubicBezTo>
                <a:cubicBezTo>
                  <a:pt x="346" y="204"/>
                  <a:pt x="349" y="203"/>
                  <a:pt x="351" y="203"/>
                </a:cubicBezTo>
                <a:cubicBezTo>
                  <a:pt x="357" y="202"/>
                  <a:pt x="362" y="200"/>
                  <a:pt x="369" y="201"/>
                </a:cubicBezTo>
                <a:cubicBezTo>
                  <a:pt x="366" y="198"/>
                  <a:pt x="363" y="197"/>
                  <a:pt x="360" y="197"/>
                </a:cubicBezTo>
                <a:cubicBezTo>
                  <a:pt x="349" y="197"/>
                  <a:pt x="338" y="197"/>
                  <a:pt x="328" y="197"/>
                </a:cubicBezTo>
                <a:cubicBezTo>
                  <a:pt x="326" y="197"/>
                  <a:pt x="324" y="197"/>
                  <a:pt x="323" y="198"/>
                </a:cubicBezTo>
                <a:cubicBezTo>
                  <a:pt x="319" y="203"/>
                  <a:pt x="314" y="200"/>
                  <a:pt x="309" y="201"/>
                </a:cubicBezTo>
                <a:cubicBezTo>
                  <a:pt x="306" y="201"/>
                  <a:pt x="303" y="198"/>
                  <a:pt x="298" y="196"/>
                </a:cubicBezTo>
                <a:cubicBezTo>
                  <a:pt x="307" y="196"/>
                  <a:pt x="313" y="195"/>
                  <a:pt x="319" y="194"/>
                </a:cubicBezTo>
                <a:cubicBezTo>
                  <a:pt x="334" y="191"/>
                  <a:pt x="349" y="193"/>
                  <a:pt x="365" y="192"/>
                </a:cubicBezTo>
                <a:cubicBezTo>
                  <a:pt x="360" y="189"/>
                  <a:pt x="360" y="189"/>
                  <a:pt x="350" y="189"/>
                </a:cubicBezTo>
                <a:cubicBezTo>
                  <a:pt x="348" y="187"/>
                  <a:pt x="349" y="185"/>
                  <a:pt x="349" y="184"/>
                </a:cubicBezTo>
                <a:cubicBezTo>
                  <a:pt x="349" y="182"/>
                  <a:pt x="348" y="181"/>
                  <a:pt x="347" y="182"/>
                </a:cubicBezTo>
                <a:cubicBezTo>
                  <a:pt x="341" y="187"/>
                  <a:pt x="334" y="186"/>
                  <a:pt x="327" y="188"/>
                </a:cubicBezTo>
                <a:cubicBezTo>
                  <a:pt x="325" y="189"/>
                  <a:pt x="323" y="187"/>
                  <a:pt x="320" y="187"/>
                </a:cubicBezTo>
                <a:cubicBezTo>
                  <a:pt x="312" y="187"/>
                  <a:pt x="304" y="187"/>
                  <a:pt x="296" y="187"/>
                </a:cubicBezTo>
                <a:cubicBezTo>
                  <a:pt x="290" y="187"/>
                  <a:pt x="285" y="184"/>
                  <a:pt x="279" y="185"/>
                </a:cubicBezTo>
                <a:cubicBezTo>
                  <a:pt x="273" y="186"/>
                  <a:pt x="267" y="185"/>
                  <a:pt x="261" y="185"/>
                </a:cubicBezTo>
                <a:cubicBezTo>
                  <a:pt x="255" y="185"/>
                  <a:pt x="249" y="185"/>
                  <a:pt x="243" y="185"/>
                </a:cubicBezTo>
                <a:cubicBezTo>
                  <a:pt x="244" y="183"/>
                  <a:pt x="246" y="181"/>
                  <a:pt x="248" y="182"/>
                </a:cubicBezTo>
                <a:cubicBezTo>
                  <a:pt x="253" y="182"/>
                  <a:pt x="258" y="182"/>
                  <a:pt x="264" y="182"/>
                </a:cubicBezTo>
                <a:cubicBezTo>
                  <a:pt x="265" y="182"/>
                  <a:pt x="266" y="182"/>
                  <a:pt x="268" y="181"/>
                </a:cubicBezTo>
                <a:cubicBezTo>
                  <a:pt x="266" y="174"/>
                  <a:pt x="261" y="170"/>
                  <a:pt x="256" y="166"/>
                </a:cubicBezTo>
                <a:cubicBezTo>
                  <a:pt x="255" y="165"/>
                  <a:pt x="253" y="164"/>
                  <a:pt x="251" y="164"/>
                </a:cubicBezTo>
                <a:cubicBezTo>
                  <a:pt x="249" y="164"/>
                  <a:pt x="246" y="164"/>
                  <a:pt x="243" y="163"/>
                </a:cubicBezTo>
                <a:cubicBezTo>
                  <a:pt x="242" y="162"/>
                  <a:pt x="240" y="162"/>
                  <a:pt x="238" y="163"/>
                </a:cubicBezTo>
                <a:cubicBezTo>
                  <a:pt x="237" y="165"/>
                  <a:pt x="235" y="164"/>
                  <a:pt x="234" y="164"/>
                </a:cubicBezTo>
                <a:cubicBezTo>
                  <a:pt x="232" y="164"/>
                  <a:pt x="231" y="165"/>
                  <a:pt x="231" y="163"/>
                </a:cubicBezTo>
                <a:cubicBezTo>
                  <a:pt x="231" y="161"/>
                  <a:pt x="232" y="161"/>
                  <a:pt x="234" y="161"/>
                </a:cubicBezTo>
                <a:cubicBezTo>
                  <a:pt x="237" y="161"/>
                  <a:pt x="240" y="161"/>
                  <a:pt x="242" y="161"/>
                </a:cubicBezTo>
                <a:cubicBezTo>
                  <a:pt x="246" y="161"/>
                  <a:pt x="247" y="158"/>
                  <a:pt x="245" y="155"/>
                </a:cubicBezTo>
                <a:cubicBezTo>
                  <a:pt x="245" y="155"/>
                  <a:pt x="245" y="154"/>
                  <a:pt x="245" y="153"/>
                </a:cubicBezTo>
                <a:cubicBezTo>
                  <a:pt x="242" y="147"/>
                  <a:pt x="242" y="147"/>
                  <a:pt x="234" y="147"/>
                </a:cubicBezTo>
                <a:cubicBezTo>
                  <a:pt x="234" y="147"/>
                  <a:pt x="233" y="147"/>
                  <a:pt x="233" y="147"/>
                </a:cubicBezTo>
                <a:cubicBezTo>
                  <a:pt x="230" y="144"/>
                  <a:pt x="227" y="144"/>
                  <a:pt x="224" y="147"/>
                </a:cubicBezTo>
                <a:cubicBezTo>
                  <a:pt x="222" y="147"/>
                  <a:pt x="221" y="147"/>
                  <a:pt x="219" y="147"/>
                </a:cubicBezTo>
                <a:cubicBezTo>
                  <a:pt x="218" y="147"/>
                  <a:pt x="216" y="146"/>
                  <a:pt x="215" y="149"/>
                </a:cubicBezTo>
                <a:cubicBezTo>
                  <a:pt x="213" y="149"/>
                  <a:pt x="210" y="148"/>
                  <a:pt x="208" y="149"/>
                </a:cubicBezTo>
                <a:cubicBezTo>
                  <a:pt x="204" y="149"/>
                  <a:pt x="201" y="148"/>
                  <a:pt x="199" y="147"/>
                </a:cubicBezTo>
                <a:cubicBezTo>
                  <a:pt x="196" y="145"/>
                  <a:pt x="193" y="145"/>
                  <a:pt x="190" y="147"/>
                </a:cubicBezTo>
                <a:cubicBezTo>
                  <a:pt x="188" y="148"/>
                  <a:pt x="184" y="149"/>
                  <a:pt x="181" y="149"/>
                </a:cubicBezTo>
                <a:cubicBezTo>
                  <a:pt x="180" y="148"/>
                  <a:pt x="178" y="148"/>
                  <a:pt x="177" y="150"/>
                </a:cubicBezTo>
                <a:cubicBezTo>
                  <a:pt x="176" y="151"/>
                  <a:pt x="175" y="151"/>
                  <a:pt x="174" y="150"/>
                </a:cubicBezTo>
                <a:cubicBezTo>
                  <a:pt x="169" y="147"/>
                  <a:pt x="163" y="149"/>
                  <a:pt x="158" y="149"/>
                </a:cubicBezTo>
                <a:cubicBezTo>
                  <a:pt x="158" y="147"/>
                  <a:pt x="159" y="146"/>
                  <a:pt x="157" y="145"/>
                </a:cubicBezTo>
                <a:cubicBezTo>
                  <a:pt x="156" y="145"/>
                  <a:pt x="154" y="145"/>
                  <a:pt x="155" y="147"/>
                </a:cubicBezTo>
                <a:cubicBezTo>
                  <a:pt x="153" y="147"/>
                  <a:pt x="151" y="147"/>
                  <a:pt x="149" y="147"/>
                </a:cubicBezTo>
                <a:cubicBezTo>
                  <a:pt x="149" y="146"/>
                  <a:pt x="150" y="144"/>
                  <a:pt x="148" y="143"/>
                </a:cubicBezTo>
                <a:cubicBezTo>
                  <a:pt x="147" y="143"/>
                  <a:pt x="146" y="144"/>
                  <a:pt x="146" y="145"/>
                </a:cubicBezTo>
                <a:cubicBezTo>
                  <a:pt x="144" y="145"/>
                  <a:pt x="142" y="145"/>
                  <a:pt x="141" y="145"/>
                </a:cubicBezTo>
                <a:cubicBezTo>
                  <a:pt x="140" y="144"/>
                  <a:pt x="141" y="142"/>
                  <a:pt x="139" y="142"/>
                </a:cubicBezTo>
                <a:cubicBezTo>
                  <a:pt x="138" y="142"/>
                  <a:pt x="136" y="141"/>
                  <a:pt x="135" y="143"/>
                </a:cubicBezTo>
                <a:cubicBezTo>
                  <a:pt x="133" y="144"/>
                  <a:pt x="130" y="141"/>
                  <a:pt x="128" y="142"/>
                </a:cubicBezTo>
                <a:cubicBezTo>
                  <a:pt x="125" y="144"/>
                  <a:pt x="123" y="143"/>
                  <a:pt x="121" y="143"/>
                </a:cubicBezTo>
                <a:cubicBezTo>
                  <a:pt x="119" y="144"/>
                  <a:pt x="118" y="143"/>
                  <a:pt x="116" y="143"/>
                </a:cubicBezTo>
                <a:cubicBezTo>
                  <a:pt x="113" y="141"/>
                  <a:pt x="108" y="141"/>
                  <a:pt x="104" y="143"/>
                </a:cubicBezTo>
                <a:cubicBezTo>
                  <a:pt x="101" y="143"/>
                  <a:pt x="98" y="140"/>
                  <a:pt x="94" y="142"/>
                </a:cubicBezTo>
                <a:cubicBezTo>
                  <a:pt x="94" y="141"/>
                  <a:pt x="91" y="138"/>
                  <a:pt x="90" y="137"/>
                </a:cubicBezTo>
                <a:cubicBezTo>
                  <a:pt x="86" y="134"/>
                  <a:pt x="86" y="134"/>
                  <a:pt x="83" y="138"/>
                </a:cubicBezTo>
                <a:cubicBezTo>
                  <a:pt x="82" y="139"/>
                  <a:pt x="81" y="140"/>
                  <a:pt x="82" y="141"/>
                </a:cubicBezTo>
                <a:cubicBezTo>
                  <a:pt x="83" y="142"/>
                  <a:pt x="83" y="143"/>
                  <a:pt x="85" y="143"/>
                </a:cubicBezTo>
                <a:cubicBezTo>
                  <a:pt x="88" y="143"/>
                  <a:pt x="91" y="143"/>
                  <a:pt x="94" y="143"/>
                </a:cubicBezTo>
                <a:cubicBezTo>
                  <a:pt x="97" y="147"/>
                  <a:pt x="101" y="149"/>
                  <a:pt x="107" y="149"/>
                </a:cubicBezTo>
                <a:cubicBezTo>
                  <a:pt x="109" y="149"/>
                  <a:pt x="111" y="149"/>
                  <a:pt x="113" y="149"/>
                </a:cubicBezTo>
                <a:cubicBezTo>
                  <a:pt x="123" y="148"/>
                  <a:pt x="133" y="151"/>
                  <a:pt x="143" y="152"/>
                </a:cubicBezTo>
                <a:cubicBezTo>
                  <a:pt x="144" y="152"/>
                  <a:pt x="145" y="154"/>
                  <a:pt x="147" y="155"/>
                </a:cubicBezTo>
                <a:cubicBezTo>
                  <a:pt x="141" y="156"/>
                  <a:pt x="135" y="156"/>
                  <a:pt x="130" y="156"/>
                </a:cubicBezTo>
                <a:cubicBezTo>
                  <a:pt x="130" y="156"/>
                  <a:pt x="130" y="157"/>
                  <a:pt x="130" y="157"/>
                </a:cubicBezTo>
                <a:cubicBezTo>
                  <a:pt x="136" y="157"/>
                  <a:pt x="142" y="157"/>
                  <a:pt x="147" y="157"/>
                </a:cubicBezTo>
                <a:cubicBezTo>
                  <a:pt x="153" y="157"/>
                  <a:pt x="158" y="157"/>
                  <a:pt x="163" y="157"/>
                </a:cubicBezTo>
                <a:cubicBezTo>
                  <a:pt x="164" y="157"/>
                  <a:pt x="166" y="157"/>
                  <a:pt x="167" y="158"/>
                </a:cubicBezTo>
                <a:cubicBezTo>
                  <a:pt x="169" y="160"/>
                  <a:pt x="168" y="164"/>
                  <a:pt x="172" y="163"/>
                </a:cubicBezTo>
                <a:cubicBezTo>
                  <a:pt x="175" y="162"/>
                  <a:pt x="177" y="165"/>
                  <a:pt x="180" y="164"/>
                </a:cubicBezTo>
                <a:cubicBezTo>
                  <a:pt x="182" y="164"/>
                  <a:pt x="185" y="165"/>
                  <a:pt x="187" y="163"/>
                </a:cubicBezTo>
                <a:cubicBezTo>
                  <a:pt x="188" y="162"/>
                  <a:pt x="189" y="163"/>
                  <a:pt x="191" y="163"/>
                </a:cubicBezTo>
                <a:cubicBezTo>
                  <a:pt x="190" y="165"/>
                  <a:pt x="188" y="166"/>
                  <a:pt x="188" y="167"/>
                </a:cubicBezTo>
                <a:cubicBezTo>
                  <a:pt x="187" y="169"/>
                  <a:pt x="188" y="171"/>
                  <a:pt x="190" y="171"/>
                </a:cubicBezTo>
                <a:cubicBezTo>
                  <a:pt x="192" y="171"/>
                  <a:pt x="195" y="171"/>
                  <a:pt x="195" y="174"/>
                </a:cubicBezTo>
                <a:cubicBezTo>
                  <a:pt x="195" y="175"/>
                  <a:pt x="197" y="175"/>
                  <a:pt x="198" y="175"/>
                </a:cubicBezTo>
                <a:cubicBezTo>
                  <a:pt x="203" y="172"/>
                  <a:pt x="208" y="176"/>
                  <a:pt x="212" y="176"/>
                </a:cubicBezTo>
                <a:cubicBezTo>
                  <a:pt x="213" y="177"/>
                  <a:pt x="214" y="177"/>
                  <a:pt x="214" y="178"/>
                </a:cubicBezTo>
                <a:cubicBezTo>
                  <a:pt x="214" y="179"/>
                  <a:pt x="213" y="180"/>
                  <a:pt x="212" y="180"/>
                </a:cubicBezTo>
                <a:cubicBezTo>
                  <a:pt x="207" y="182"/>
                  <a:pt x="202" y="184"/>
                  <a:pt x="198" y="188"/>
                </a:cubicBezTo>
                <a:cubicBezTo>
                  <a:pt x="196" y="189"/>
                  <a:pt x="195" y="187"/>
                  <a:pt x="195" y="186"/>
                </a:cubicBezTo>
                <a:cubicBezTo>
                  <a:pt x="195" y="183"/>
                  <a:pt x="194" y="181"/>
                  <a:pt x="191" y="179"/>
                </a:cubicBezTo>
                <a:cubicBezTo>
                  <a:pt x="190" y="178"/>
                  <a:pt x="189" y="178"/>
                  <a:pt x="188" y="178"/>
                </a:cubicBezTo>
                <a:cubicBezTo>
                  <a:pt x="185" y="181"/>
                  <a:pt x="180" y="179"/>
                  <a:pt x="177" y="181"/>
                </a:cubicBezTo>
                <a:cubicBezTo>
                  <a:pt x="175" y="182"/>
                  <a:pt x="173" y="182"/>
                  <a:pt x="170" y="182"/>
                </a:cubicBezTo>
                <a:cubicBezTo>
                  <a:pt x="168" y="182"/>
                  <a:pt x="167" y="179"/>
                  <a:pt x="166" y="177"/>
                </a:cubicBezTo>
                <a:cubicBezTo>
                  <a:pt x="164" y="174"/>
                  <a:pt x="160" y="173"/>
                  <a:pt x="158" y="177"/>
                </a:cubicBezTo>
                <a:cubicBezTo>
                  <a:pt x="158" y="179"/>
                  <a:pt x="157" y="180"/>
                  <a:pt x="156" y="182"/>
                </a:cubicBezTo>
                <a:cubicBezTo>
                  <a:pt x="156" y="184"/>
                  <a:pt x="154" y="185"/>
                  <a:pt x="151" y="185"/>
                </a:cubicBezTo>
                <a:cubicBezTo>
                  <a:pt x="149" y="185"/>
                  <a:pt x="147" y="185"/>
                  <a:pt x="145" y="187"/>
                </a:cubicBezTo>
                <a:cubicBezTo>
                  <a:pt x="142" y="188"/>
                  <a:pt x="139" y="186"/>
                  <a:pt x="137" y="183"/>
                </a:cubicBezTo>
                <a:cubicBezTo>
                  <a:pt x="134" y="177"/>
                  <a:pt x="128" y="177"/>
                  <a:pt x="123" y="175"/>
                </a:cubicBezTo>
                <a:cubicBezTo>
                  <a:pt x="121" y="174"/>
                  <a:pt x="119" y="176"/>
                  <a:pt x="116" y="177"/>
                </a:cubicBezTo>
                <a:cubicBezTo>
                  <a:pt x="113" y="177"/>
                  <a:pt x="110" y="179"/>
                  <a:pt x="108" y="181"/>
                </a:cubicBezTo>
                <a:cubicBezTo>
                  <a:pt x="102" y="185"/>
                  <a:pt x="101" y="185"/>
                  <a:pt x="97" y="180"/>
                </a:cubicBezTo>
                <a:cubicBezTo>
                  <a:pt x="96" y="180"/>
                  <a:pt x="96" y="178"/>
                  <a:pt x="95" y="177"/>
                </a:cubicBezTo>
                <a:cubicBezTo>
                  <a:pt x="89" y="182"/>
                  <a:pt x="84" y="182"/>
                  <a:pt x="78" y="182"/>
                </a:cubicBezTo>
                <a:cubicBezTo>
                  <a:pt x="74" y="182"/>
                  <a:pt x="71" y="182"/>
                  <a:pt x="67" y="182"/>
                </a:cubicBezTo>
                <a:cubicBezTo>
                  <a:pt x="59" y="181"/>
                  <a:pt x="51" y="184"/>
                  <a:pt x="42" y="183"/>
                </a:cubicBezTo>
                <a:cubicBezTo>
                  <a:pt x="39" y="183"/>
                  <a:pt x="38" y="187"/>
                  <a:pt x="35" y="184"/>
                </a:cubicBezTo>
                <a:cubicBezTo>
                  <a:pt x="32" y="182"/>
                  <a:pt x="29" y="184"/>
                  <a:pt x="27" y="183"/>
                </a:cubicBezTo>
                <a:cubicBezTo>
                  <a:pt x="24" y="183"/>
                  <a:pt x="21" y="183"/>
                  <a:pt x="18" y="183"/>
                </a:cubicBezTo>
                <a:cubicBezTo>
                  <a:pt x="16" y="181"/>
                  <a:pt x="18" y="179"/>
                  <a:pt x="17" y="177"/>
                </a:cubicBezTo>
                <a:cubicBezTo>
                  <a:pt x="14" y="173"/>
                  <a:pt x="10" y="172"/>
                  <a:pt x="5" y="174"/>
                </a:cubicBezTo>
                <a:cubicBezTo>
                  <a:pt x="4" y="174"/>
                  <a:pt x="4" y="175"/>
                  <a:pt x="2" y="175"/>
                </a:cubicBezTo>
                <a:cubicBezTo>
                  <a:pt x="1" y="175"/>
                  <a:pt x="0" y="174"/>
                  <a:pt x="0" y="172"/>
                </a:cubicBezTo>
                <a:cubicBezTo>
                  <a:pt x="0" y="171"/>
                  <a:pt x="0" y="169"/>
                  <a:pt x="2" y="169"/>
                </a:cubicBezTo>
                <a:cubicBezTo>
                  <a:pt x="5" y="170"/>
                  <a:pt x="8" y="169"/>
                  <a:pt x="10" y="170"/>
                </a:cubicBezTo>
                <a:cubicBezTo>
                  <a:pt x="14" y="170"/>
                  <a:pt x="16" y="168"/>
                  <a:pt x="19" y="168"/>
                </a:cubicBezTo>
                <a:cubicBezTo>
                  <a:pt x="21" y="167"/>
                  <a:pt x="22" y="164"/>
                  <a:pt x="22" y="162"/>
                </a:cubicBezTo>
                <a:cubicBezTo>
                  <a:pt x="24" y="159"/>
                  <a:pt x="24" y="158"/>
                  <a:pt x="27" y="160"/>
                </a:cubicBezTo>
                <a:cubicBezTo>
                  <a:pt x="31" y="161"/>
                  <a:pt x="35" y="162"/>
                  <a:pt x="39" y="164"/>
                </a:cubicBezTo>
                <a:cubicBezTo>
                  <a:pt x="40" y="165"/>
                  <a:pt x="42" y="164"/>
                  <a:pt x="44" y="164"/>
                </a:cubicBezTo>
                <a:cubicBezTo>
                  <a:pt x="45" y="164"/>
                  <a:pt x="45" y="162"/>
                  <a:pt x="46" y="161"/>
                </a:cubicBezTo>
                <a:cubicBezTo>
                  <a:pt x="48" y="159"/>
                  <a:pt x="46" y="158"/>
                  <a:pt x="45" y="156"/>
                </a:cubicBezTo>
                <a:cubicBezTo>
                  <a:pt x="44" y="154"/>
                  <a:pt x="41" y="154"/>
                  <a:pt x="39" y="152"/>
                </a:cubicBezTo>
                <a:cubicBezTo>
                  <a:pt x="38" y="151"/>
                  <a:pt x="38" y="151"/>
                  <a:pt x="38" y="150"/>
                </a:cubicBezTo>
                <a:cubicBezTo>
                  <a:pt x="38" y="149"/>
                  <a:pt x="39" y="149"/>
                  <a:pt x="40" y="149"/>
                </a:cubicBezTo>
                <a:cubicBezTo>
                  <a:pt x="43" y="149"/>
                  <a:pt x="47" y="148"/>
                  <a:pt x="50" y="150"/>
                </a:cubicBezTo>
                <a:cubicBezTo>
                  <a:pt x="50" y="151"/>
                  <a:pt x="51" y="150"/>
                  <a:pt x="51" y="150"/>
                </a:cubicBezTo>
                <a:cubicBezTo>
                  <a:pt x="53" y="149"/>
                  <a:pt x="51" y="149"/>
                  <a:pt x="51" y="148"/>
                </a:cubicBezTo>
                <a:cubicBezTo>
                  <a:pt x="50" y="147"/>
                  <a:pt x="50" y="145"/>
                  <a:pt x="52" y="145"/>
                </a:cubicBezTo>
                <a:cubicBezTo>
                  <a:pt x="54" y="145"/>
                  <a:pt x="56" y="145"/>
                  <a:pt x="59" y="145"/>
                </a:cubicBezTo>
                <a:cubicBezTo>
                  <a:pt x="56" y="143"/>
                  <a:pt x="53" y="143"/>
                  <a:pt x="50" y="142"/>
                </a:cubicBezTo>
                <a:cubicBezTo>
                  <a:pt x="48" y="141"/>
                  <a:pt x="48" y="140"/>
                  <a:pt x="49" y="139"/>
                </a:cubicBezTo>
                <a:cubicBezTo>
                  <a:pt x="50" y="135"/>
                  <a:pt x="50" y="134"/>
                  <a:pt x="46" y="133"/>
                </a:cubicBezTo>
                <a:cubicBezTo>
                  <a:pt x="45" y="133"/>
                  <a:pt x="43" y="133"/>
                  <a:pt x="42" y="133"/>
                </a:cubicBezTo>
                <a:cubicBezTo>
                  <a:pt x="42" y="132"/>
                  <a:pt x="42" y="132"/>
                  <a:pt x="42" y="131"/>
                </a:cubicBezTo>
                <a:cubicBezTo>
                  <a:pt x="42" y="131"/>
                  <a:pt x="42" y="130"/>
                  <a:pt x="42" y="130"/>
                </a:cubicBezTo>
                <a:cubicBezTo>
                  <a:pt x="49" y="131"/>
                  <a:pt x="54" y="126"/>
                  <a:pt x="61" y="126"/>
                </a:cubicBezTo>
                <a:cubicBezTo>
                  <a:pt x="65" y="126"/>
                  <a:pt x="69" y="124"/>
                  <a:pt x="73" y="121"/>
                </a:cubicBezTo>
                <a:cubicBezTo>
                  <a:pt x="73" y="120"/>
                  <a:pt x="75" y="120"/>
                  <a:pt x="75" y="119"/>
                </a:cubicBezTo>
                <a:cubicBezTo>
                  <a:pt x="75" y="117"/>
                  <a:pt x="73" y="117"/>
                  <a:pt x="72" y="117"/>
                </a:cubicBezTo>
                <a:cubicBezTo>
                  <a:pt x="69" y="117"/>
                  <a:pt x="66" y="117"/>
                  <a:pt x="63" y="117"/>
                </a:cubicBezTo>
                <a:cubicBezTo>
                  <a:pt x="62" y="117"/>
                  <a:pt x="61" y="117"/>
                  <a:pt x="61" y="116"/>
                </a:cubicBezTo>
                <a:cubicBezTo>
                  <a:pt x="61" y="115"/>
                  <a:pt x="61" y="114"/>
                  <a:pt x="62" y="114"/>
                </a:cubicBezTo>
                <a:cubicBezTo>
                  <a:pt x="64" y="114"/>
                  <a:pt x="65" y="112"/>
                  <a:pt x="68" y="112"/>
                </a:cubicBezTo>
                <a:cubicBezTo>
                  <a:pt x="71" y="112"/>
                  <a:pt x="74" y="112"/>
                  <a:pt x="77" y="112"/>
                </a:cubicBezTo>
                <a:cubicBezTo>
                  <a:pt x="79" y="111"/>
                  <a:pt x="78" y="109"/>
                  <a:pt x="78" y="108"/>
                </a:cubicBezTo>
                <a:cubicBezTo>
                  <a:pt x="78" y="107"/>
                  <a:pt x="78" y="106"/>
                  <a:pt x="78" y="106"/>
                </a:cubicBezTo>
                <a:cubicBezTo>
                  <a:pt x="72" y="105"/>
                  <a:pt x="69" y="100"/>
                  <a:pt x="63" y="100"/>
                </a:cubicBezTo>
                <a:cubicBezTo>
                  <a:pt x="51" y="100"/>
                  <a:pt x="40" y="103"/>
                  <a:pt x="28" y="102"/>
                </a:cubicBezTo>
                <a:cubicBezTo>
                  <a:pt x="26" y="101"/>
                  <a:pt x="23" y="103"/>
                  <a:pt x="23" y="100"/>
                </a:cubicBezTo>
                <a:cubicBezTo>
                  <a:pt x="22" y="96"/>
                  <a:pt x="26" y="98"/>
                  <a:pt x="28" y="98"/>
                </a:cubicBezTo>
                <a:cubicBezTo>
                  <a:pt x="32" y="99"/>
                  <a:pt x="36" y="96"/>
                  <a:pt x="40" y="96"/>
                </a:cubicBezTo>
                <a:cubicBezTo>
                  <a:pt x="44" y="97"/>
                  <a:pt x="49" y="98"/>
                  <a:pt x="53" y="96"/>
                </a:cubicBezTo>
                <a:cubicBezTo>
                  <a:pt x="60" y="94"/>
                  <a:pt x="67" y="95"/>
                  <a:pt x="73" y="95"/>
                </a:cubicBezTo>
                <a:cubicBezTo>
                  <a:pt x="86" y="94"/>
                  <a:pt x="98" y="91"/>
                  <a:pt x="107" y="82"/>
                </a:cubicBezTo>
                <a:cubicBezTo>
                  <a:pt x="111" y="79"/>
                  <a:pt x="115" y="79"/>
                  <a:pt x="119" y="79"/>
                </a:cubicBezTo>
                <a:cubicBezTo>
                  <a:pt x="120" y="79"/>
                  <a:pt x="123" y="80"/>
                  <a:pt x="123" y="78"/>
                </a:cubicBezTo>
                <a:cubicBezTo>
                  <a:pt x="123" y="74"/>
                  <a:pt x="120" y="76"/>
                  <a:pt x="119" y="76"/>
                </a:cubicBezTo>
                <a:cubicBezTo>
                  <a:pt x="102" y="76"/>
                  <a:pt x="85" y="76"/>
                  <a:pt x="67" y="76"/>
                </a:cubicBezTo>
                <a:cubicBezTo>
                  <a:pt x="61" y="76"/>
                  <a:pt x="57" y="71"/>
                  <a:pt x="52" y="66"/>
                </a:cubicBezTo>
                <a:cubicBezTo>
                  <a:pt x="52" y="66"/>
                  <a:pt x="52" y="65"/>
                  <a:pt x="52" y="64"/>
                </a:cubicBezTo>
                <a:cubicBezTo>
                  <a:pt x="54" y="61"/>
                  <a:pt x="55" y="59"/>
                  <a:pt x="56" y="56"/>
                </a:cubicBezTo>
                <a:cubicBezTo>
                  <a:pt x="56" y="53"/>
                  <a:pt x="59" y="50"/>
                  <a:pt x="62" y="50"/>
                </a:cubicBezTo>
                <a:cubicBezTo>
                  <a:pt x="70" y="50"/>
                  <a:pt x="70" y="43"/>
                  <a:pt x="71" y="38"/>
                </a:cubicBezTo>
                <a:cubicBezTo>
                  <a:pt x="72" y="31"/>
                  <a:pt x="77" y="26"/>
                  <a:pt x="82" y="21"/>
                </a:cubicBezTo>
                <a:cubicBezTo>
                  <a:pt x="83" y="19"/>
                  <a:pt x="85" y="20"/>
                  <a:pt x="86" y="20"/>
                </a:cubicBezTo>
                <a:cubicBezTo>
                  <a:pt x="90" y="20"/>
                  <a:pt x="94" y="21"/>
                  <a:pt x="97" y="18"/>
                </a:cubicBezTo>
                <a:cubicBezTo>
                  <a:pt x="98" y="17"/>
                  <a:pt x="99" y="17"/>
                  <a:pt x="101" y="17"/>
                </a:cubicBezTo>
                <a:cubicBezTo>
                  <a:pt x="104" y="17"/>
                  <a:pt x="107" y="17"/>
                  <a:pt x="109" y="17"/>
                </a:cubicBezTo>
                <a:cubicBezTo>
                  <a:pt x="114" y="16"/>
                  <a:pt x="119" y="17"/>
                  <a:pt x="123" y="20"/>
                </a:cubicBezTo>
                <a:cubicBezTo>
                  <a:pt x="126" y="23"/>
                  <a:pt x="130" y="22"/>
                  <a:pt x="133" y="19"/>
                </a:cubicBezTo>
                <a:cubicBezTo>
                  <a:pt x="138" y="15"/>
                  <a:pt x="145" y="15"/>
                  <a:pt x="150" y="12"/>
                </a:cubicBezTo>
                <a:cubicBezTo>
                  <a:pt x="151" y="11"/>
                  <a:pt x="168" y="17"/>
                  <a:pt x="168" y="18"/>
                </a:cubicBezTo>
                <a:cubicBezTo>
                  <a:pt x="170" y="22"/>
                  <a:pt x="174" y="23"/>
                  <a:pt x="177" y="23"/>
                </a:cubicBezTo>
                <a:cubicBezTo>
                  <a:pt x="180" y="24"/>
                  <a:pt x="183" y="21"/>
                  <a:pt x="186" y="19"/>
                </a:cubicBezTo>
                <a:cubicBezTo>
                  <a:pt x="186" y="18"/>
                  <a:pt x="186" y="17"/>
                  <a:pt x="187" y="17"/>
                </a:cubicBezTo>
                <a:cubicBezTo>
                  <a:pt x="193" y="17"/>
                  <a:pt x="197" y="13"/>
                  <a:pt x="202" y="12"/>
                </a:cubicBezTo>
                <a:cubicBezTo>
                  <a:pt x="205" y="11"/>
                  <a:pt x="206" y="15"/>
                  <a:pt x="209" y="13"/>
                </a:cubicBezTo>
                <a:cubicBezTo>
                  <a:pt x="210" y="13"/>
                  <a:pt x="218" y="18"/>
                  <a:pt x="219" y="20"/>
                </a:cubicBezTo>
                <a:cubicBezTo>
                  <a:pt x="220" y="21"/>
                  <a:pt x="221" y="22"/>
                  <a:pt x="222" y="23"/>
                </a:cubicBezTo>
                <a:cubicBezTo>
                  <a:pt x="227" y="26"/>
                  <a:pt x="231" y="26"/>
                  <a:pt x="235" y="22"/>
                </a:cubicBezTo>
                <a:cubicBezTo>
                  <a:pt x="236" y="21"/>
                  <a:pt x="237" y="20"/>
                  <a:pt x="239" y="19"/>
                </a:cubicBezTo>
                <a:cubicBezTo>
                  <a:pt x="239" y="18"/>
                  <a:pt x="240" y="17"/>
                  <a:pt x="240" y="17"/>
                </a:cubicBezTo>
                <a:cubicBezTo>
                  <a:pt x="245" y="17"/>
                  <a:pt x="249" y="14"/>
                  <a:pt x="253" y="15"/>
                </a:cubicBezTo>
                <a:cubicBezTo>
                  <a:pt x="257" y="16"/>
                  <a:pt x="261" y="17"/>
                  <a:pt x="264" y="19"/>
                </a:cubicBezTo>
                <a:cubicBezTo>
                  <a:pt x="270" y="23"/>
                  <a:pt x="273" y="23"/>
                  <a:pt x="278" y="19"/>
                </a:cubicBezTo>
                <a:cubicBezTo>
                  <a:pt x="280" y="17"/>
                  <a:pt x="282" y="17"/>
                  <a:pt x="285" y="17"/>
                </a:cubicBezTo>
                <a:cubicBezTo>
                  <a:pt x="290" y="17"/>
                  <a:pt x="295" y="17"/>
                  <a:pt x="301" y="17"/>
                </a:cubicBezTo>
                <a:cubicBezTo>
                  <a:pt x="303" y="17"/>
                  <a:pt x="305" y="17"/>
                  <a:pt x="307" y="19"/>
                </a:cubicBezTo>
                <a:cubicBezTo>
                  <a:pt x="310" y="21"/>
                  <a:pt x="319" y="21"/>
                  <a:pt x="321" y="18"/>
                </a:cubicBezTo>
                <a:cubicBezTo>
                  <a:pt x="323" y="15"/>
                  <a:pt x="326" y="15"/>
                  <a:pt x="329" y="15"/>
                </a:cubicBezTo>
                <a:cubicBezTo>
                  <a:pt x="331" y="15"/>
                  <a:pt x="333" y="15"/>
                  <a:pt x="334" y="15"/>
                </a:cubicBezTo>
                <a:cubicBezTo>
                  <a:pt x="338" y="15"/>
                  <a:pt x="342" y="14"/>
                  <a:pt x="345" y="12"/>
                </a:cubicBezTo>
                <a:cubicBezTo>
                  <a:pt x="351" y="7"/>
                  <a:pt x="358" y="9"/>
                  <a:pt x="364" y="13"/>
                </a:cubicBezTo>
                <a:cubicBezTo>
                  <a:pt x="367" y="15"/>
                  <a:pt x="370" y="17"/>
                  <a:pt x="374" y="17"/>
                </a:cubicBezTo>
                <a:cubicBezTo>
                  <a:pt x="382" y="16"/>
                  <a:pt x="390" y="17"/>
                  <a:pt x="398" y="16"/>
                </a:cubicBezTo>
                <a:cubicBezTo>
                  <a:pt x="401" y="16"/>
                  <a:pt x="404" y="17"/>
                  <a:pt x="408" y="15"/>
                </a:cubicBezTo>
                <a:cubicBezTo>
                  <a:pt x="411" y="14"/>
                  <a:pt x="415" y="14"/>
                  <a:pt x="419" y="16"/>
                </a:cubicBezTo>
                <a:cubicBezTo>
                  <a:pt x="422" y="18"/>
                  <a:pt x="425" y="17"/>
                  <a:pt x="427" y="14"/>
                </a:cubicBezTo>
                <a:cubicBezTo>
                  <a:pt x="429" y="12"/>
                  <a:pt x="431" y="13"/>
                  <a:pt x="432" y="15"/>
                </a:cubicBezTo>
                <a:cubicBezTo>
                  <a:pt x="433" y="18"/>
                  <a:pt x="435" y="18"/>
                  <a:pt x="438" y="18"/>
                </a:cubicBezTo>
                <a:cubicBezTo>
                  <a:pt x="444" y="18"/>
                  <a:pt x="450" y="19"/>
                  <a:pt x="456" y="15"/>
                </a:cubicBezTo>
                <a:cubicBezTo>
                  <a:pt x="456" y="15"/>
                  <a:pt x="457" y="15"/>
                  <a:pt x="457" y="15"/>
                </a:cubicBezTo>
                <a:cubicBezTo>
                  <a:pt x="467" y="16"/>
                  <a:pt x="476" y="13"/>
                  <a:pt x="485" y="13"/>
                </a:cubicBezTo>
                <a:cubicBezTo>
                  <a:pt x="487" y="13"/>
                  <a:pt x="488" y="13"/>
                  <a:pt x="488" y="15"/>
                </a:cubicBezTo>
                <a:cubicBezTo>
                  <a:pt x="488" y="18"/>
                  <a:pt x="489" y="18"/>
                  <a:pt x="492" y="18"/>
                </a:cubicBezTo>
                <a:cubicBezTo>
                  <a:pt x="494" y="18"/>
                  <a:pt x="497" y="18"/>
                  <a:pt x="500" y="20"/>
                </a:cubicBezTo>
                <a:cubicBezTo>
                  <a:pt x="501" y="21"/>
                  <a:pt x="505" y="21"/>
                  <a:pt x="507" y="18"/>
                </a:cubicBezTo>
                <a:cubicBezTo>
                  <a:pt x="509" y="15"/>
                  <a:pt x="513" y="14"/>
                  <a:pt x="516" y="15"/>
                </a:cubicBezTo>
                <a:cubicBezTo>
                  <a:pt x="521" y="16"/>
                  <a:pt x="526" y="13"/>
                  <a:pt x="531" y="13"/>
                </a:cubicBezTo>
                <a:cubicBezTo>
                  <a:pt x="532" y="13"/>
                  <a:pt x="533" y="13"/>
                  <a:pt x="534" y="13"/>
                </a:cubicBezTo>
                <a:cubicBezTo>
                  <a:pt x="535" y="14"/>
                  <a:pt x="535" y="14"/>
                  <a:pt x="534" y="15"/>
                </a:cubicBezTo>
                <a:cubicBezTo>
                  <a:pt x="533" y="16"/>
                  <a:pt x="530" y="16"/>
                  <a:pt x="530" y="17"/>
                </a:cubicBezTo>
                <a:cubicBezTo>
                  <a:pt x="531" y="20"/>
                  <a:pt x="534" y="17"/>
                  <a:pt x="535" y="19"/>
                </a:cubicBezTo>
                <a:cubicBezTo>
                  <a:pt x="536" y="20"/>
                  <a:pt x="537" y="21"/>
                  <a:pt x="538" y="20"/>
                </a:cubicBezTo>
                <a:cubicBezTo>
                  <a:pt x="542" y="16"/>
                  <a:pt x="548" y="20"/>
                  <a:pt x="551" y="17"/>
                </a:cubicBezTo>
                <a:cubicBezTo>
                  <a:pt x="557" y="17"/>
                  <a:pt x="561" y="15"/>
                  <a:pt x="566" y="15"/>
                </a:cubicBezTo>
                <a:cubicBezTo>
                  <a:pt x="570" y="15"/>
                  <a:pt x="573" y="11"/>
                  <a:pt x="576" y="13"/>
                </a:cubicBezTo>
                <a:cubicBezTo>
                  <a:pt x="578" y="15"/>
                  <a:pt x="581" y="16"/>
                  <a:pt x="584" y="17"/>
                </a:cubicBezTo>
                <a:cubicBezTo>
                  <a:pt x="587" y="19"/>
                  <a:pt x="592" y="19"/>
                  <a:pt x="595" y="18"/>
                </a:cubicBezTo>
                <a:cubicBezTo>
                  <a:pt x="598" y="17"/>
                  <a:pt x="601" y="17"/>
                  <a:pt x="604" y="17"/>
                </a:cubicBezTo>
                <a:cubicBezTo>
                  <a:pt x="607" y="16"/>
                  <a:pt x="609" y="17"/>
                  <a:pt x="611" y="14"/>
                </a:cubicBezTo>
                <a:cubicBezTo>
                  <a:pt x="614" y="12"/>
                  <a:pt x="618" y="12"/>
                  <a:pt x="621" y="14"/>
                </a:cubicBezTo>
                <a:cubicBezTo>
                  <a:pt x="623" y="16"/>
                  <a:pt x="624" y="17"/>
                  <a:pt x="627" y="17"/>
                </a:cubicBezTo>
                <a:cubicBezTo>
                  <a:pt x="633" y="17"/>
                  <a:pt x="639" y="16"/>
                  <a:pt x="646" y="17"/>
                </a:cubicBezTo>
                <a:cubicBezTo>
                  <a:pt x="648" y="17"/>
                  <a:pt x="650" y="16"/>
                  <a:pt x="652" y="17"/>
                </a:cubicBezTo>
                <a:cubicBezTo>
                  <a:pt x="654" y="20"/>
                  <a:pt x="656" y="18"/>
                  <a:pt x="658" y="16"/>
                </a:cubicBezTo>
                <a:cubicBezTo>
                  <a:pt x="660" y="14"/>
                  <a:pt x="662" y="13"/>
                  <a:pt x="666" y="13"/>
                </a:cubicBezTo>
                <a:cubicBezTo>
                  <a:pt x="668" y="13"/>
                  <a:pt x="671" y="13"/>
                  <a:pt x="674" y="12"/>
                </a:cubicBezTo>
                <a:cubicBezTo>
                  <a:pt x="677" y="10"/>
                  <a:pt x="682" y="11"/>
                  <a:pt x="685" y="13"/>
                </a:cubicBezTo>
                <a:cubicBezTo>
                  <a:pt x="692" y="19"/>
                  <a:pt x="700" y="16"/>
                  <a:pt x="708" y="17"/>
                </a:cubicBezTo>
                <a:cubicBezTo>
                  <a:pt x="711" y="13"/>
                  <a:pt x="716" y="14"/>
                  <a:pt x="719" y="15"/>
                </a:cubicBezTo>
                <a:cubicBezTo>
                  <a:pt x="728" y="16"/>
                  <a:pt x="736" y="18"/>
                  <a:pt x="743" y="22"/>
                </a:cubicBezTo>
                <a:cubicBezTo>
                  <a:pt x="748" y="24"/>
                  <a:pt x="752" y="25"/>
                  <a:pt x="757" y="27"/>
                </a:cubicBezTo>
                <a:cubicBezTo>
                  <a:pt x="762" y="28"/>
                  <a:pt x="768" y="27"/>
                  <a:pt x="772" y="24"/>
                </a:cubicBezTo>
                <a:cubicBezTo>
                  <a:pt x="779" y="19"/>
                  <a:pt x="786" y="16"/>
                  <a:pt x="795" y="17"/>
                </a:cubicBezTo>
                <a:cubicBezTo>
                  <a:pt x="798" y="17"/>
                  <a:pt x="800" y="16"/>
                  <a:pt x="803" y="17"/>
                </a:cubicBezTo>
                <a:cubicBezTo>
                  <a:pt x="804" y="17"/>
                  <a:pt x="806" y="16"/>
                  <a:pt x="806" y="18"/>
                </a:cubicBezTo>
                <a:cubicBezTo>
                  <a:pt x="806" y="20"/>
                  <a:pt x="807" y="22"/>
                  <a:pt x="804" y="22"/>
                </a:cubicBezTo>
                <a:cubicBezTo>
                  <a:pt x="803" y="22"/>
                  <a:pt x="802" y="23"/>
                  <a:pt x="801" y="25"/>
                </a:cubicBezTo>
                <a:cubicBezTo>
                  <a:pt x="811" y="29"/>
                  <a:pt x="820" y="28"/>
                  <a:pt x="829" y="23"/>
                </a:cubicBezTo>
                <a:cubicBezTo>
                  <a:pt x="828" y="22"/>
                  <a:pt x="827" y="20"/>
                  <a:pt x="826" y="20"/>
                </a:cubicBezTo>
                <a:cubicBezTo>
                  <a:pt x="824" y="20"/>
                  <a:pt x="824" y="19"/>
                  <a:pt x="824" y="17"/>
                </a:cubicBezTo>
                <a:cubicBezTo>
                  <a:pt x="823" y="15"/>
                  <a:pt x="825" y="13"/>
                  <a:pt x="826" y="13"/>
                </a:cubicBezTo>
                <a:cubicBezTo>
                  <a:pt x="829" y="13"/>
                  <a:pt x="832" y="12"/>
                  <a:pt x="834" y="14"/>
                </a:cubicBezTo>
                <a:cubicBezTo>
                  <a:pt x="837" y="17"/>
                  <a:pt x="841" y="17"/>
                  <a:pt x="845" y="17"/>
                </a:cubicBezTo>
                <a:cubicBezTo>
                  <a:pt x="848" y="16"/>
                  <a:pt x="851" y="17"/>
                  <a:pt x="854" y="17"/>
                </a:cubicBezTo>
                <a:cubicBezTo>
                  <a:pt x="860" y="16"/>
                  <a:pt x="866" y="16"/>
                  <a:pt x="870" y="22"/>
                </a:cubicBezTo>
                <a:cubicBezTo>
                  <a:pt x="872" y="25"/>
                  <a:pt x="876" y="24"/>
                  <a:pt x="878" y="21"/>
                </a:cubicBezTo>
                <a:cubicBezTo>
                  <a:pt x="879" y="19"/>
                  <a:pt x="880" y="15"/>
                  <a:pt x="884" y="17"/>
                </a:cubicBezTo>
                <a:cubicBezTo>
                  <a:pt x="887" y="18"/>
                  <a:pt x="890" y="15"/>
                  <a:pt x="893" y="14"/>
                </a:cubicBezTo>
                <a:cubicBezTo>
                  <a:pt x="897" y="13"/>
                  <a:pt x="901" y="13"/>
                  <a:pt x="905" y="13"/>
                </a:cubicBezTo>
                <a:cubicBezTo>
                  <a:pt x="909" y="13"/>
                  <a:pt x="914" y="12"/>
                  <a:pt x="917" y="15"/>
                </a:cubicBezTo>
                <a:cubicBezTo>
                  <a:pt x="924" y="13"/>
                  <a:pt x="930" y="17"/>
                  <a:pt x="937" y="17"/>
                </a:cubicBezTo>
                <a:cubicBezTo>
                  <a:pt x="943" y="16"/>
                  <a:pt x="950" y="18"/>
                  <a:pt x="956" y="16"/>
                </a:cubicBezTo>
                <a:cubicBezTo>
                  <a:pt x="965" y="14"/>
                  <a:pt x="974" y="16"/>
                  <a:pt x="983" y="15"/>
                </a:cubicBezTo>
                <a:cubicBezTo>
                  <a:pt x="986" y="14"/>
                  <a:pt x="989" y="17"/>
                  <a:pt x="992" y="17"/>
                </a:cubicBezTo>
                <a:cubicBezTo>
                  <a:pt x="996" y="16"/>
                  <a:pt x="999" y="16"/>
                  <a:pt x="1002" y="17"/>
                </a:cubicBezTo>
                <a:cubicBezTo>
                  <a:pt x="1007" y="17"/>
                  <a:pt x="1012" y="16"/>
                  <a:pt x="1016" y="11"/>
                </a:cubicBezTo>
                <a:cubicBezTo>
                  <a:pt x="1018" y="9"/>
                  <a:pt x="1019" y="9"/>
                  <a:pt x="1022" y="11"/>
                </a:cubicBezTo>
                <a:cubicBezTo>
                  <a:pt x="1026" y="12"/>
                  <a:pt x="1029" y="13"/>
                  <a:pt x="1033" y="14"/>
                </a:cubicBezTo>
                <a:cubicBezTo>
                  <a:pt x="1034" y="15"/>
                  <a:pt x="1036" y="15"/>
                  <a:pt x="1038" y="15"/>
                </a:cubicBezTo>
                <a:cubicBezTo>
                  <a:pt x="1042" y="13"/>
                  <a:pt x="1046" y="13"/>
                  <a:pt x="1050" y="15"/>
                </a:cubicBezTo>
                <a:cubicBezTo>
                  <a:pt x="1054" y="16"/>
                  <a:pt x="1058" y="17"/>
                  <a:pt x="1062" y="18"/>
                </a:cubicBezTo>
                <a:cubicBezTo>
                  <a:pt x="1063" y="18"/>
                  <a:pt x="1063" y="18"/>
                  <a:pt x="1064" y="18"/>
                </a:cubicBezTo>
                <a:cubicBezTo>
                  <a:pt x="1068" y="18"/>
                  <a:pt x="1073" y="18"/>
                  <a:pt x="1078" y="18"/>
                </a:cubicBezTo>
                <a:cubicBezTo>
                  <a:pt x="1082" y="18"/>
                  <a:pt x="1086" y="21"/>
                  <a:pt x="1091" y="20"/>
                </a:cubicBezTo>
                <a:cubicBezTo>
                  <a:pt x="1101" y="18"/>
                  <a:pt x="1112" y="18"/>
                  <a:pt x="1123" y="18"/>
                </a:cubicBezTo>
                <a:cubicBezTo>
                  <a:pt x="1125" y="18"/>
                  <a:pt x="1126" y="17"/>
                  <a:pt x="1127" y="17"/>
                </a:cubicBezTo>
                <a:cubicBezTo>
                  <a:pt x="1131" y="15"/>
                  <a:pt x="1142" y="18"/>
                  <a:pt x="1147" y="21"/>
                </a:cubicBezTo>
                <a:cubicBezTo>
                  <a:pt x="1150" y="23"/>
                  <a:pt x="1152" y="22"/>
                  <a:pt x="1155" y="21"/>
                </a:cubicBezTo>
                <a:cubicBezTo>
                  <a:pt x="1160" y="19"/>
                  <a:pt x="1165" y="20"/>
                  <a:pt x="1169" y="21"/>
                </a:cubicBezTo>
                <a:cubicBezTo>
                  <a:pt x="1174" y="22"/>
                  <a:pt x="1178" y="23"/>
                  <a:pt x="1182" y="24"/>
                </a:cubicBezTo>
                <a:cubicBezTo>
                  <a:pt x="1186" y="24"/>
                  <a:pt x="1188" y="21"/>
                  <a:pt x="1192" y="21"/>
                </a:cubicBezTo>
                <a:cubicBezTo>
                  <a:pt x="1188" y="19"/>
                  <a:pt x="1183" y="20"/>
                  <a:pt x="1179" y="20"/>
                </a:cubicBezTo>
                <a:cubicBezTo>
                  <a:pt x="1177" y="19"/>
                  <a:pt x="1178" y="17"/>
                  <a:pt x="1178" y="15"/>
                </a:cubicBezTo>
                <a:cubicBezTo>
                  <a:pt x="1178" y="14"/>
                  <a:pt x="1179" y="13"/>
                  <a:pt x="1180" y="13"/>
                </a:cubicBezTo>
                <a:cubicBezTo>
                  <a:pt x="1185" y="12"/>
                  <a:pt x="1190" y="11"/>
                  <a:pt x="1195" y="10"/>
                </a:cubicBezTo>
                <a:cubicBezTo>
                  <a:pt x="1199" y="9"/>
                  <a:pt x="1203" y="12"/>
                  <a:pt x="1207" y="12"/>
                </a:cubicBezTo>
                <a:cubicBezTo>
                  <a:pt x="1208" y="16"/>
                  <a:pt x="1211" y="15"/>
                  <a:pt x="1214" y="15"/>
                </a:cubicBezTo>
                <a:cubicBezTo>
                  <a:pt x="1225" y="14"/>
                  <a:pt x="1237" y="16"/>
                  <a:pt x="1249" y="17"/>
                </a:cubicBezTo>
                <a:cubicBezTo>
                  <a:pt x="1254" y="17"/>
                  <a:pt x="1260" y="16"/>
                  <a:pt x="1265" y="15"/>
                </a:cubicBezTo>
                <a:cubicBezTo>
                  <a:pt x="1271" y="13"/>
                  <a:pt x="1276" y="14"/>
                  <a:pt x="1282" y="14"/>
                </a:cubicBezTo>
                <a:cubicBezTo>
                  <a:pt x="1290" y="16"/>
                  <a:pt x="1297" y="19"/>
                  <a:pt x="1304" y="20"/>
                </a:cubicBezTo>
                <a:cubicBezTo>
                  <a:pt x="1305" y="20"/>
                  <a:pt x="1307" y="20"/>
                  <a:pt x="1307" y="21"/>
                </a:cubicBezTo>
                <a:cubicBezTo>
                  <a:pt x="1307" y="23"/>
                  <a:pt x="1305" y="25"/>
                  <a:pt x="1305" y="25"/>
                </a:cubicBezTo>
                <a:cubicBezTo>
                  <a:pt x="1300" y="25"/>
                  <a:pt x="1297" y="27"/>
                  <a:pt x="1292" y="27"/>
                </a:cubicBezTo>
                <a:cubicBezTo>
                  <a:pt x="1287" y="27"/>
                  <a:pt x="1282" y="27"/>
                  <a:pt x="1277" y="27"/>
                </a:cubicBezTo>
                <a:cubicBezTo>
                  <a:pt x="1275" y="27"/>
                  <a:pt x="1274" y="27"/>
                  <a:pt x="1274" y="29"/>
                </a:cubicBezTo>
                <a:cubicBezTo>
                  <a:pt x="1274" y="31"/>
                  <a:pt x="1276" y="30"/>
                  <a:pt x="1277" y="30"/>
                </a:cubicBezTo>
                <a:cubicBezTo>
                  <a:pt x="1284" y="30"/>
                  <a:pt x="1292" y="30"/>
                  <a:pt x="1299" y="30"/>
                </a:cubicBezTo>
                <a:cubicBezTo>
                  <a:pt x="1302" y="31"/>
                  <a:pt x="1305" y="29"/>
                  <a:pt x="1308" y="27"/>
                </a:cubicBezTo>
                <a:cubicBezTo>
                  <a:pt x="1311" y="23"/>
                  <a:pt x="1316" y="21"/>
                  <a:pt x="1321" y="22"/>
                </a:cubicBezTo>
                <a:cubicBezTo>
                  <a:pt x="1325" y="22"/>
                  <a:pt x="1329" y="22"/>
                  <a:pt x="1333" y="22"/>
                </a:cubicBezTo>
                <a:cubicBezTo>
                  <a:pt x="1340" y="22"/>
                  <a:pt x="1347" y="19"/>
                  <a:pt x="1354" y="20"/>
                </a:cubicBezTo>
                <a:cubicBezTo>
                  <a:pt x="1361" y="20"/>
                  <a:pt x="1368" y="20"/>
                  <a:pt x="1375" y="20"/>
                </a:cubicBezTo>
                <a:cubicBezTo>
                  <a:pt x="1378" y="20"/>
                  <a:pt x="1380" y="19"/>
                  <a:pt x="1382" y="18"/>
                </a:cubicBezTo>
                <a:cubicBezTo>
                  <a:pt x="1388" y="16"/>
                  <a:pt x="1393" y="17"/>
                  <a:pt x="1398" y="17"/>
                </a:cubicBezTo>
                <a:cubicBezTo>
                  <a:pt x="1399" y="19"/>
                  <a:pt x="1399" y="21"/>
                  <a:pt x="1398" y="24"/>
                </a:cubicBezTo>
                <a:cubicBezTo>
                  <a:pt x="1394" y="24"/>
                  <a:pt x="1389" y="23"/>
                  <a:pt x="1384" y="24"/>
                </a:cubicBezTo>
                <a:cubicBezTo>
                  <a:pt x="1376" y="24"/>
                  <a:pt x="1376" y="24"/>
                  <a:pt x="1377" y="33"/>
                </a:cubicBezTo>
                <a:cubicBezTo>
                  <a:pt x="1381" y="30"/>
                  <a:pt x="1385" y="30"/>
                  <a:pt x="1389" y="30"/>
                </a:cubicBezTo>
                <a:cubicBezTo>
                  <a:pt x="1394" y="30"/>
                  <a:pt x="1399" y="30"/>
                  <a:pt x="1404" y="30"/>
                </a:cubicBezTo>
                <a:cubicBezTo>
                  <a:pt x="1405" y="31"/>
                  <a:pt x="1407" y="30"/>
                  <a:pt x="1408" y="33"/>
                </a:cubicBezTo>
                <a:cubicBezTo>
                  <a:pt x="1408" y="35"/>
                  <a:pt x="1406" y="35"/>
                  <a:pt x="1404" y="36"/>
                </a:cubicBezTo>
                <a:cubicBezTo>
                  <a:pt x="1405" y="38"/>
                  <a:pt x="1407" y="37"/>
                  <a:pt x="1408" y="37"/>
                </a:cubicBezTo>
                <a:cubicBezTo>
                  <a:pt x="1413" y="37"/>
                  <a:pt x="1419" y="37"/>
                  <a:pt x="1424" y="37"/>
                </a:cubicBezTo>
                <a:cubicBezTo>
                  <a:pt x="1430" y="37"/>
                  <a:pt x="1435" y="40"/>
                  <a:pt x="1440" y="39"/>
                </a:cubicBezTo>
                <a:cubicBezTo>
                  <a:pt x="1447" y="43"/>
                  <a:pt x="1455" y="40"/>
                  <a:pt x="1463" y="41"/>
                </a:cubicBezTo>
                <a:cubicBezTo>
                  <a:pt x="1463" y="38"/>
                  <a:pt x="1461" y="39"/>
                  <a:pt x="1460" y="39"/>
                </a:cubicBezTo>
                <a:cubicBezTo>
                  <a:pt x="1459" y="39"/>
                  <a:pt x="1458" y="38"/>
                  <a:pt x="1457" y="38"/>
                </a:cubicBezTo>
                <a:cubicBezTo>
                  <a:pt x="1456" y="37"/>
                  <a:pt x="1454" y="38"/>
                  <a:pt x="1453" y="37"/>
                </a:cubicBezTo>
                <a:cubicBezTo>
                  <a:pt x="1446" y="37"/>
                  <a:pt x="1440" y="34"/>
                  <a:pt x="1433" y="34"/>
                </a:cubicBezTo>
                <a:cubicBezTo>
                  <a:pt x="1431" y="34"/>
                  <a:pt x="1429" y="32"/>
                  <a:pt x="1427" y="30"/>
                </a:cubicBezTo>
                <a:cubicBezTo>
                  <a:pt x="1424" y="28"/>
                  <a:pt x="1421" y="25"/>
                  <a:pt x="1417" y="29"/>
                </a:cubicBezTo>
                <a:cubicBezTo>
                  <a:pt x="1416" y="30"/>
                  <a:pt x="1415" y="28"/>
                  <a:pt x="1414" y="26"/>
                </a:cubicBezTo>
                <a:cubicBezTo>
                  <a:pt x="1414" y="25"/>
                  <a:pt x="1411" y="24"/>
                  <a:pt x="1414" y="22"/>
                </a:cubicBezTo>
                <a:cubicBezTo>
                  <a:pt x="1415" y="21"/>
                  <a:pt x="1415" y="20"/>
                  <a:pt x="1417" y="20"/>
                </a:cubicBezTo>
                <a:cubicBezTo>
                  <a:pt x="1420" y="20"/>
                  <a:pt x="1423" y="20"/>
                  <a:pt x="1425" y="20"/>
                </a:cubicBezTo>
                <a:cubicBezTo>
                  <a:pt x="1428" y="20"/>
                  <a:pt x="1430" y="18"/>
                  <a:pt x="1433" y="18"/>
                </a:cubicBezTo>
                <a:cubicBezTo>
                  <a:pt x="1442" y="18"/>
                  <a:pt x="1450" y="20"/>
                  <a:pt x="1458" y="24"/>
                </a:cubicBezTo>
                <a:cubicBezTo>
                  <a:pt x="1462" y="26"/>
                  <a:pt x="1467" y="26"/>
                  <a:pt x="1471" y="29"/>
                </a:cubicBezTo>
                <a:cubicBezTo>
                  <a:pt x="1473" y="30"/>
                  <a:pt x="1474" y="28"/>
                  <a:pt x="1475" y="26"/>
                </a:cubicBezTo>
                <a:cubicBezTo>
                  <a:pt x="1476" y="25"/>
                  <a:pt x="1475" y="23"/>
                  <a:pt x="1476" y="21"/>
                </a:cubicBezTo>
                <a:cubicBezTo>
                  <a:pt x="1485" y="18"/>
                  <a:pt x="1494" y="22"/>
                  <a:pt x="1501" y="28"/>
                </a:cubicBezTo>
                <a:cubicBezTo>
                  <a:pt x="1504" y="30"/>
                  <a:pt x="1506" y="30"/>
                  <a:pt x="1509" y="30"/>
                </a:cubicBezTo>
                <a:cubicBezTo>
                  <a:pt x="1519" y="30"/>
                  <a:pt x="1528" y="33"/>
                  <a:pt x="1537" y="32"/>
                </a:cubicBezTo>
                <a:cubicBezTo>
                  <a:pt x="1540" y="35"/>
                  <a:pt x="1544" y="33"/>
                  <a:pt x="1547" y="35"/>
                </a:cubicBezTo>
                <a:cubicBezTo>
                  <a:pt x="1551" y="37"/>
                  <a:pt x="1555" y="38"/>
                  <a:pt x="1560" y="38"/>
                </a:cubicBezTo>
                <a:cubicBezTo>
                  <a:pt x="1563" y="38"/>
                  <a:pt x="1568" y="38"/>
                  <a:pt x="1571" y="40"/>
                </a:cubicBezTo>
                <a:cubicBezTo>
                  <a:pt x="1575" y="43"/>
                  <a:pt x="1579" y="43"/>
                  <a:pt x="1583" y="43"/>
                </a:cubicBezTo>
                <a:cubicBezTo>
                  <a:pt x="1588" y="43"/>
                  <a:pt x="1592" y="43"/>
                  <a:pt x="1596" y="43"/>
                </a:cubicBezTo>
                <a:cubicBezTo>
                  <a:pt x="1608" y="41"/>
                  <a:pt x="1620" y="45"/>
                  <a:pt x="1632" y="44"/>
                </a:cubicBezTo>
                <a:cubicBezTo>
                  <a:pt x="1635" y="44"/>
                  <a:pt x="1637" y="47"/>
                  <a:pt x="1640" y="46"/>
                </a:cubicBezTo>
                <a:cubicBezTo>
                  <a:pt x="1643" y="46"/>
                  <a:pt x="1645" y="46"/>
                  <a:pt x="1648" y="48"/>
                </a:cubicBezTo>
                <a:cubicBezTo>
                  <a:pt x="1651" y="49"/>
                  <a:pt x="1655" y="47"/>
                  <a:pt x="1656" y="45"/>
                </a:cubicBezTo>
                <a:cubicBezTo>
                  <a:pt x="1659" y="40"/>
                  <a:pt x="1663" y="38"/>
                  <a:pt x="1668" y="37"/>
                </a:cubicBezTo>
                <a:cubicBezTo>
                  <a:pt x="1673" y="37"/>
                  <a:pt x="1677" y="38"/>
                  <a:pt x="1681" y="42"/>
                </a:cubicBezTo>
                <a:cubicBezTo>
                  <a:pt x="1682" y="43"/>
                  <a:pt x="1682" y="44"/>
                  <a:pt x="1683" y="44"/>
                </a:cubicBezTo>
                <a:cubicBezTo>
                  <a:pt x="1685" y="45"/>
                  <a:pt x="1687" y="44"/>
                  <a:pt x="1687" y="42"/>
                </a:cubicBezTo>
                <a:cubicBezTo>
                  <a:pt x="1688" y="39"/>
                  <a:pt x="1686" y="36"/>
                  <a:pt x="1688" y="34"/>
                </a:cubicBezTo>
                <a:cubicBezTo>
                  <a:pt x="1690" y="32"/>
                  <a:pt x="1692" y="28"/>
                  <a:pt x="1697" y="29"/>
                </a:cubicBezTo>
                <a:cubicBezTo>
                  <a:pt x="1705" y="29"/>
                  <a:pt x="1713" y="29"/>
                  <a:pt x="1721" y="29"/>
                </a:cubicBezTo>
                <a:cubicBezTo>
                  <a:pt x="1721" y="29"/>
                  <a:pt x="1722" y="28"/>
                  <a:pt x="1722" y="28"/>
                </a:cubicBezTo>
                <a:cubicBezTo>
                  <a:pt x="1719" y="27"/>
                  <a:pt x="1715" y="27"/>
                  <a:pt x="1711" y="24"/>
                </a:cubicBezTo>
                <a:cubicBezTo>
                  <a:pt x="1718" y="24"/>
                  <a:pt x="1723" y="20"/>
                  <a:pt x="1729" y="19"/>
                </a:cubicBezTo>
                <a:cubicBezTo>
                  <a:pt x="1731" y="18"/>
                  <a:pt x="1733" y="18"/>
                  <a:pt x="1734" y="18"/>
                </a:cubicBezTo>
                <a:cubicBezTo>
                  <a:pt x="1736" y="18"/>
                  <a:pt x="1736" y="20"/>
                  <a:pt x="1736" y="21"/>
                </a:cubicBezTo>
                <a:cubicBezTo>
                  <a:pt x="1735" y="22"/>
                  <a:pt x="1734" y="23"/>
                  <a:pt x="1734" y="23"/>
                </a:cubicBezTo>
                <a:cubicBezTo>
                  <a:pt x="1737" y="26"/>
                  <a:pt x="1735" y="28"/>
                  <a:pt x="1731" y="31"/>
                </a:cubicBezTo>
                <a:cubicBezTo>
                  <a:pt x="1737" y="29"/>
                  <a:pt x="1743" y="30"/>
                  <a:pt x="1746" y="26"/>
                </a:cubicBezTo>
                <a:cubicBezTo>
                  <a:pt x="1748" y="24"/>
                  <a:pt x="1751" y="23"/>
                  <a:pt x="1754" y="24"/>
                </a:cubicBezTo>
                <a:cubicBezTo>
                  <a:pt x="1758" y="24"/>
                  <a:pt x="1763" y="22"/>
                  <a:pt x="1767" y="25"/>
                </a:cubicBezTo>
                <a:cubicBezTo>
                  <a:pt x="1768" y="26"/>
                  <a:pt x="1769" y="26"/>
                  <a:pt x="1769" y="26"/>
                </a:cubicBezTo>
                <a:cubicBezTo>
                  <a:pt x="1774" y="30"/>
                  <a:pt x="1776" y="30"/>
                  <a:pt x="1779" y="25"/>
                </a:cubicBezTo>
                <a:cubicBezTo>
                  <a:pt x="1781" y="18"/>
                  <a:pt x="1787" y="19"/>
                  <a:pt x="1790" y="20"/>
                </a:cubicBezTo>
                <a:cubicBezTo>
                  <a:pt x="1795" y="22"/>
                  <a:pt x="1799" y="21"/>
                  <a:pt x="1803" y="22"/>
                </a:cubicBezTo>
                <a:cubicBezTo>
                  <a:pt x="1805" y="24"/>
                  <a:pt x="1803" y="26"/>
                  <a:pt x="1804" y="29"/>
                </a:cubicBezTo>
                <a:cubicBezTo>
                  <a:pt x="1810" y="29"/>
                  <a:pt x="1815" y="29"/>
                  <a:pt x="1821" y="29"/>
                </a:cubicBezTo>
                <a:cubicBezTo>
                  <a:pt x="1821" y="30"/>
                  <a:pt x="1822" y="30"/>
                  <a:pt x="1823" y="30"/>
                </a:cubicBezTo>
                <a:cubicBezTo>
                  <a:pt x="1824" y="31"/>
                  <a:pt x="1825" y="30"/>
                  <a:pt x="1825" y="29"/>
                </a:cubicBezTo>
                <a:cubicBezTo>
                  <a:pt x="1831" y="29"/>
                  <a:pt x="1837" y="29"/>
                  <a:pt x="1843" y="29"/>
                </a:cubicBezTo>
                <a:cubicBezTo>
                  <a:pt x="1845" y="29"/>
                  <a:pt x="1846" y="29"/>
                  <a:pt x="1846" y="30"/>
                </a:cubicBezTo>
                <a:cubicBezTo>
                  <a:pt x="1845" y="31"/>
                  <a:pt x="1845" y="32"/>
                  <a:pt x="1845" y="32"/>
                </a:cubicBezTo>
                <a:cubicBezTo>
                  <a:pt x="1841" y="34"/>
                  <a:pt x="1837" y="34"/>
                  <a:pt x="1833" y="34"/>
                </a:cubicBezTo>
                <a:cubicBezTo>
                  <a:pt x="1832" y="34"/>
                  <a:pt x="1831" y="35"/>
                  <a:pt x="1832" y="36"/>
                </a:cubicBezTo>
                <a:cubicBezTo>
                  <a:pt x="1832" y="36"/>
                  <a:pt x="1832" y="37"/>
                  <a:pt x="1832" y="37"/>
                </a:cubicBezTo>
                <a:cubicBezTo>
                  <a:pt x="1833" y="38"/>
                  <a:pt x="1834" y="37"/>
                  <a:pt x="1835" y="37"/>
                </a:cubicBezTo>
                <a:cubicBezTo>
                  <a:pt x="1840" y="39"/>
                  <a:pt x="1844" y="35"/>
                  <a:pt x="1849" y="36"/>
                </a:cubicBezTo>
                <a:cubicBezTo>
                  <a:pt x="1851" y="36"/>
                  <a:pt x="1852" y="36"/>
                  <a:pt x="1854" y="36"/>
                </a:cubicBezTo>
                <a:cubicBezTo>
                  <a:pt x="1854" y="37"/>
                  <a:pt x="1854" y="38"/>
                  <a:pt x="1854" y="39"/>
                </a:cubicBezTo>
                <a:cubicBezTo>
                  <a:pt x="1854" y="39"/>
                  <a:pt x="1853" y="39"/>
                  <a:pt x="1852" y="39"/>
                </a:cubicBezTo>
                <a:cubicBezTo>
                  <a:pt x="1847" y="38"/>
                  <a:pt x="1842" y="40"/>
                  <a:pt x="1838" y="41"/>
                </a:cubicBezTo>
                <a:cubicBezTo>
                  <a:pt x="1833" y="42"/>
                  <a:pt x="1828" y="44"/>
                  <a:pt x="1824" y="46"/>
                </a:cubicBezTo>
                <a:cubicBezTo>
                  <a:pt x="1823" y="47"/>
                  <a:pt x="1823" y="47"/>
                  <a:pt x="1823" y="48"/>
                </a:cubicBezTo>
                <a:cubicBezTo>
                  <a:pt x="1823" y="49"/>
                  <a:pt x="1823" y="50"/>
                  <a:pt x="1824" y="50"/>
                </a:cubicBezTo>
                <a:cubicBezTo>
                  <a:pt x="1829" y="50"/>
                  <a:pt x="1833" y="49"/>
                  <a:pt x="1838" y="50"/>
                </a:cubicBezTo>
                <a:cubicBezTo>
                  <a:pt x="1839" y="50"/>
                  <a:pt x="1840" y="49"/>
                  <a:pt x="1841" y="48"/>
                </a:cubicBezTo>
                <a:cubicBezTo>
                  <a:pt x="1843" y="45"/>
                  <a:pt x="1846" y="44"/>
                  <a:pt x="1849" y="44"/>
                </a:cubicBezTo>
                <a:cubicBezTo>
                  <a:pt x="1851" y="44"/>
                  <a:pt x="1852" y="43"/>
                  <a:pt x="1852" y="41"/>
                </a:cubicBezTo>
                <a:cubicBezTo>
                  <a:pt x="1855" y="41"/>
                  <a:pt x="1857" y="41"/>
                  <a:pt x="1859" y="41"/>
                </a:cubicBezTo>
                <a:cubicBezTo>
                  <a:pt x="1859" y="42"/>
                  <a:pt x="1860" y="43"/>
                  <a:pt x="1861" y="43"/>
                </a:cubicBezTo>
                <a:cubicBezTo>
                  <a:pt x="1863" y="43"/>
                  <a:pt x="1865" y="43"/>
                  <a:pt x="1866" y="43"/>
                </a:cubicBezTo>
                <a:cubicBezTo>
                  <a:pt x="1870" y="46"/>
                  <a:pt x="1874" y="49"/>
                  <a:pt x="1880" y="48"/>
                </a:cubicBezTo>
                <a:cubicBezTo>
                  <a:pt x="1882" y="48"/>
                  <a:pt x="1885" y="48"/>
                  <a:pt x="1887" y="48"/>
                </a:cubicBezTo>
                <a:cubicBezTo>
                  <a:pt x="1892" y="51"/>
                  <a:pt x="1898" y="50"/>
                  <a:pt x="1901" y="47"/>
                </a:cubicBezTo>
                <a:cubicBezTo>
                  <a:pt x="1901" y="47"/>
                  <a:pt x="1901" y="46"/>
                  <a:pt x="1901" y="45"/>
                </a:cubicBezTo>
                <a:cubicBezTo>
                  <a:pt x="1901" y="45"/>
                  <a:pt x="1900" y="44"/>
                  <a:pt x="1900" y="44"/>
                </a:cubicBezTo>
                <a:cubicBezTo>
                  <a:pt x="1896" y="44"/>
                  <a:pt x="1891" y="44"/>
                  <a:pt x="1887" y="44"/>
                </a:cubicBezTo>
                <a:cubicBezTo>
                  <a:pt x="1886" y="41"/>
                  <a:pt x="1889" y="41"/>
                  <a:pt x="1891" y="40"/>
                </a:cubicBezTo>
                <a:cubicBezTo>
                  <a:pt x="1882" y="37"/>
                  <a:pt x="1873" y="34"/>
                  <a:pt x="1864" y="32"/>
                </a:cubicBezTo>
                <a:cubicBezTo>
                  <a:pt x="1863" y="32"/>
                  <a:pt x="1863" y="32"/>
                  <a:pt x="1863" y="30"/>
                </a:cubicBezTo>
                <a:cubicBezTo>
                  <a:pt x="1863" y="30"/>
                  <a:pt x="1863" y="29"/>
                  <a:pt x="1864" y="29"/>
                </a:cubicBezTo>
                <a:cubicBezTo>
                  <a:pt x="1868" y="29"/>
                  <a:pt x="1873" y="25"/>
                  <a:pt x="1877" y="27"/>
                </a:cubicBezTo>
                <a:cubicBezTo>
                  <a:pt x="1886" y="30"/>
                  <a:pt x="1894" y="28"/>
                  <a:pt x="1902" y="29"/>
                </a:cubicBezTo>
                <a:cubicBezTo>
                  <a:pt x="1906" y="29"/>
                  <a:pt x="1910" y="27"/>
                  <a:pt x="1914" y="27"/>
                </a:cubicBezTo>
                <a:cubicBezTo>
                  <a:pt x="1918" y="27"/>
                  <a:pt x="1923" y="29"/>
                  <a:pt x="1927" y="25"/>
                </a:cubicBezTo>
                <a:cubicBezTo>
                  <a:pt x="1934" y="26"/>
                  <a:pt x="1942" y="24"/>
                  <a:pt x="1950" y="27"/>
                </a:cubicBezTo>
                <a:cubicBezTo>
                  <a:pt x="1952" y="28"/>
                  <a:pt x="1951" y="29"/>
                  <a:pt x="1952" y="30"/>
                </a:cubicBezTo>
                <a:cubicBezTo>
                  <a:pt x="1950" y="33"/>
                  <a:pt x="1947" y="34"/>
                  <a:pt x="1944" y="34"/>
                </a:cubicBezTo>
                <a:cubicBezTo>
                  <a:pt x="1940" y="34"/>
                  <a:pt x="1936" y="34"/>
                  <a:pt x="1932" y="34"/>
                </a:cubicBezTo>
                <a:cubicBezTo>
                  <a:pt x="1929" y="34"/>
                  <a:pt x="1927" y="35"/>
                  <a:pt x="1927" y="37"/>
                </a:cubicBezTo>
                <a:cubicBezTo>
                  <a:pt x="1928" y="40"/>
                  <a:pt x="1926" y="41"/>
                  <a:pt x="1924" y="43"/>
                </a:cubicBezTo>
                <a:cubicBezTo>
                  <a:pt x="1923" y="44"/>
                  <a:pt x="1923" y="46"/>
                  <a:pt x="1926" y="46"/>
                </a:cubicBezTo>
                <a:cubicBezTo>
                  <a:pt x="1931" y="47"/>
                  <a:pt x="1935" y="44"/>
                  <a:pt x="1940" y="44"/>
                </a:cubicBezTo>
                <a:cubicBezTo>
                  <a:pt x="1941" y="44"/>
                  <a:pt x="1941" y="43"/>
                  <a:pt x="1941" y="42"/>
                </a:cubicBezTo>
                <a:cubicBezTo>
                  <a:pt x="1938" y="39"/>
                  <a:pt x="1941" y="38"/>
                  <a:pt x="1943" y="38"/>
                </a:cubicBezTo>
                <a:cubicBezTo>
                  <a:pt x="1946" y="37"/>
                  <a:pt x="1950" y="37"/>
                  <a:pt x="1953" y="37"/>
                </a:cubicBezTo>
                <a:cubicBezTo>
                  <a:pt x="1956" y="38"/>
                  <a:pt x="1955" y="35"/>
                  <a:pt x="1955" y="34"/>
                </a:cubicBezTo>
                <a:cubicBezTo>
                  <a:pt x="1959" y="34"/>
                  <a:pt x="1963" y="34"/>
                  <a:pt x="1967" y="34"/>
                </a:cubicBezTo>
                <a:cubicBezTo>
                  <a:pt x="1971" y="34"/>
                  <a:pt x="1972" y="33"/>
                  <a:pt x="1970" y="30"/>
                </a:cubicBezTo>
                <a:cubicBezTo>
                  <a:pt x="1969" y="27"/>
                  <a:pt x="1970" y="25"/>
                  <a:pt x="1972" y="25"/>
                </a:cubicBezTo>
                <a:cubicBezTo>
                  <a:pt x="1977" y="26"/>
                  <a:pt x="1980" y="23"/>
                  <a:pt x="1985" y="23"/>
                </a:cubicBezTo>
                <a:cubicBezTo>
                  <a:pt x="1989" y="23"/>
                  <a:pt x="1993" y="25"/>
                  <a:pt x="1997" y="26"/>
                </a:cubicBezTo>
                <a:cubicBezTo>
                  <a:pt x="2000" y="26"/>
                  <a:pt x="1997" y="28"/>
                  <a:pt x="1997" y="30"/>
                </a:cubicBezTo>
                <a:cubicBezTo>
                  <a:pt x="1999" y="31"/>
                  <a:pt x="2001" y="30"/>
                  <a:pt x="2003" y="30"/>
                </a:cubicBezTo>
                <a:cubicBezTo>
                  <a:pt x="2008" y="30"/>
                  <a:pt x="2010" y="26"/>
                  <a:pt x="2008" y="22"/>
                </a:cubicBezTo>
                <a:cubicBezTo>
                  <a:pt x="2007" y="20"/>
                  <a:pt x="2007" y="16"/>
                  <a:pt x="2003" y="16"/>
                </a:cubicBezTo>
                <a:cubicBezTo>
                  <a:pt x="2002" y="17"/>
                  <a:pt x="2002" y="15"/>
                  <a:pt x="2002" y="14"/>
                </a:cubicBezTo>
                <a:cubicBezTo>
                  <a:pt x="2002" y="14"/>
                  <a:pt x="2003" y="13"/>
                  <a:pt x="2004" y="13"/>
                </a:cubicBezTo>
                <a:cubicBezTo>
                  <a:pt x="2006" y="14"/>
                  <a:pt x="2007" y="11"/>
                  <a:pt x="2009" y="11"/>
                </a:cubicBezTo>
                <a:cubicBezTo>
                  <a:pt x="2011" y="11"/>
                  <a:pt x="2014" y="11"/>
                  <a:pt x="2016" y="11"/>
                </a:cubicBezTo>
                <a:cubicBezTo>
                  <a:pt x="2023" y="11"/>
                  <a:pt x="2029" y="11"/>
                  <a:pt x="2036" y="11"/>
                </a:cubicBezTo>
                <a:cubicBezTo>
                  <a:pt x="2038" y="11"/>
                  <a:pt x="2039" y="13"/>
                  <a:pt x="2038" y="14"/>
                </a:cubicBezTo>
                <a:cubicBezTo>
                  <a:pt x="2036" y="17"/>
                  <a:pt x="2039" y="18"/>
                  <a:pt x="2039" y="18"/>
                </a:cubicBezTo>
                <a:cubicBezTo>
                  <a:pt x="2044" y="17"/>
                  <a:pt x="2048" y="20"/>
                  <a:pt x="2052" y="20"/>
                </a:cubicBezTo>
                <a:cubicBezTo>
                  <a:pt x="2059" y="20"/>
                  <a:pt x="2067" y="20"/>
                  <a:pt x="2074" y="20"/>
                </a:cubicBezTo>
                <a:cubicBezTo>
                  <a:pt x="2078" y="20"/>
                  <a:pt x="2083" y="19"/>
                  <a:pt x="2088" y="15"/>
                </a:cubicBezTo>
                <a:cubicBezTo>
                  <a:pt x="2082" y="15"/>
                  <a:pt x="2078" y="12"/>
                  <a:pt x="2073" y="13"/>
                </a:cubicBezTo>
                <a:cubicBezTo>
                  <a:pt x="2072" y="13"/>
                  <a:pt x="2071" y="12"/>
                  <a:pt x="2071" y="11"/>
                </a:cubicBezTo>
                <a:cubicBezTo>
                  <a:pt x="2072" y="11"/>
                  <a:pt x="2072" y="10"/>
                  <a:pt x="2072" y="10"/>
                </a:cubicBezTo>
                <a:cubicBezTo>
                  <a:pt x="2075" y="9"/>
                  <a:pt x="2077" y="7"/>
                  <a:pt x="2080" y="8"/>
                </a:cubicBezTo>
                <a:cubicBezTo>
                  <a:pt x="2086" y="11"/>
                  <a:pt x="2093" y="11"/>
                  <a:pt x="2099" y="13"/>
                </a:cubicBezTo>
                <a:cubicBezTo>
                  <a:pt x="2100" y="13"/>
                  <a:pt x="2101" y="14"/>
                  <a:pt x="2102" y="15"/>
                </a:cubicBezTo>
                <a:cubicBezTo>
                  <a:pt x="2105" y="20"/>
                  <a:pt x="2110" y="19"/>
                  <a:pt x="2115" y="18"/>
                </a:cubicBezTo>
                <a:cubicBezTo>
                  <a:pt x="2118" y="17"/>
                  <a:pt x="2124" y="16"/>
                  <a:pt x="2126" y="11"/>
                </a:cubicBezTo>
                <a:cubicBezTo>
                  <a:pt x="2126" y="8"/>
                  <a:pt x="2129" y="7"/>
                  <a:pt x="2132" y="8"/>
                </a:cubicBezTo>
                <a:cubicBezTo>
                  <a:pt x="2133" y="9"/>
                  <a:pt x="2133" y="10"/>
                  <a:pt x="2134" y="10"/>
                </a:cubicBezTo>
                <a:cubicBezTo>
                  <a:pt x="2142" y="9"/>
                  <a:pt x="2151" y="13"/>
                  <a:pt x="2159" y="11"/>
                </a:cubicBezTo>
                <a:cubicBezTo>
                  <a:pt x="2169" y="9"/>
                  <a:pt x="2180" y="11"/>
                  <a:pt x="2190" y="5"/>
                </a:cubicBezTo>
                <a:cubicBezTo>
                  <a:pt x="2192" y="4"/>
                  <a:pt x="2194" y="5"/>
                  <a:pt x="2196" y="4"/>
                </a:cubicBezTo>
                <a:cubicBezTo>
                  <a:pt x="2199" y="4"/>
                  <a:pt x="2200" y="7"/>
                  <a:pt x="2201" y="9"/>
                </a:cubicBezTo>
                <a:cubicBezTo>
                  <a:pt x="2202" y="9"/>
                  <a:pt x="2200" y="11"/>
                  <a:pt x="2198" y="11"/>
                </a:cubicBezTo>
                <a:cubicBezTo>
                  <a:pt x="2196" y="11"/>
                  <a:pt x="2196" y="13"/>
                  <a:pt x="2197" y="14"/>
                </a:cubicBezTo>
                <a:cubicBezTo>
                  <a:pt x="2197" y="15"/>
                  <a:pt x="2199" y="15"/>
                  <a:pt x="2200" y="15"/>
                </a:cubicBezTo>
                <a:cubicBezTo>
                  <a:pt x="2205" y="12"/>
                  <a:pt x="2211" y="13"/>
                  <a:pt x="2214" y="7"/>
                </a:cubicBezTo>
                <a:cubicBezTo>
                  <a:pt x="2218" y="6"/>
                  <a:pt x="2220" y="3"/>
                  <a:pt x="2224" y="3"/>
                </a:cubicBezTo>
                <a:cubicBezTo>
                  <a:pt x="2227" y="3"/>
                  <a:pt x="2230" y="2"/>
                  <a:pt x="2232" y="6"/>
                </a:cubicBezTo>
                <a:cubicBezTo>
                  <a:pt x="2233" y="9"/>
                  <a:pt x="2237" y="9"/>
                  <a:pt x="2239" y="11"/>
                </a:cubicBezTo>
                <a:cubicBezTo>
                  <a:pt x="2241" y="12"/>
                  <a:pt x="2242" y="9"/>
                  <a:pt x="2245" y="9"/>
                </a:cubicBezTo>
                <a:cubicBezTo>
                  <a:pt x="2246" y="9"/>
                  <a:pt x="2246" y="7"/>
                  <a:pt x="2245" y="7"/>
                </a:cubicBezTo>
                <a:cubicBezTo>
                  <a:pt x="2243" y="6"/>
                  <a:pt x="2242" y="5"/>
                  <a:pt x="2240" y="4"/>
                </a:cubicBezTo>
                <a:cubicBezTo>
                  <a:pt x="2239" y="4"/>
                  <a:pt x="2238" y="4"/>
                  <a:pt x="2238" y="2"/>
                </a:cubicBezTo>
                <a:cubicBezTo>
                  <a:pt x="2238" y="1"/>
                  <a:pt x="2240" y="1"/>
                  <a:pt x="2241" y="1"/>
                </a:cubicBezTo>
                <a:cubicBezTo>
                  <a:pt x="2252" y="1"/>
                  <a:pt x="2264" y="0"/>
                  <a:pt x="2275" y="1"/>
                </a:cubicBezTo>
                <a:cubicBezTo>
                  <a:pt x="2287" y="3"/>
                  <a:pt x="2299" y="2"/>
                  <a:pt x="2311" y="3"/>
                </a:cubicBezTo>
                <a:cubicBezTo>
                  <a:pt x="2313" y="3"/>
                  <a:pt x="2314" y="2"/>
                  <a:pt x="2315" y="4"/>
                </a:cubicBezTo>
                <a:cubicBezTo>
                  <a:pt x="2315" y="6"/>
                  <a:pt x="2313" y="8"/>
                  <a:pt x="2312" y="8"/>
                </a:cubicBezTo>
                <a:cubicBezTo>
                  <a:pt x="2309" y="8"/>
                  <a:pt x="2306" y="9"/>
                  <a:pt x="2303" y="7"/>
                </a:cubicBezTo>
                <a:cubicBezTo>
                  <a:pt x="2298" y="5"/>
                  <a:pt x="2292" y="7"/>
                  <a:pt x="2287" y="6"/>
                </a:cubicBezTo>
                <a:cubicBezTo>
                  <a:pt x="2284" y="9"/>
                  <a:pt x="2281" y="8"/>
                  <a:pt x="2279" y="8"/>
                </a:cubicBezTo>
                <a:cubicBezTo>
                  <a:pt x="2275" y="8"/>
                  <a:pt x="2272" y="8"/>
                  <a:pt x="2271" y="12"/>
                </a:cubicBezTo>
                <a:cubicBezTo>
                  <a:pt x="2271" y="14"/>
                  <a:pt x="2269" y="15"/>
                  <a:pt x="2268" y="16"/>
                </a:cubicBezTo>
                <a:cubicBezTo>
                  <a:pt x="2269" y="18"/>
                  <a:pt x="2272" y="16"/>
                  <a:pt x="2273" y="17"/>
                </a:cubicBezTo>
                <a:cubicBezTo>
                  <a:pt x="2283" y="17"/>
                  <a:pt x="2292" y="17"/>
                  <a:pt x="2301" y="17"/>
                </a:cubicBezTo>
                <a:cubicBezTo>
                  <a:pt x="2307" y="17"/>
                  <a:pt x="2312" y="16"/>
                  <a:pt x="2318" y="18"/>
                </a:cubicBezTo>
                <a:cubicBezTo>
                  <a:pt x="2322" y="20"/>
                  <a:pt x="2326" y="21"/>
                  <a:pt x="2331" y="20"/>
                </a:cubicBezTo>
                <a:cubicBezTo>
                  <a:pt x="2333" y="20"/>
                  <a:pt x="2334" y="21"/>
                  <a:pt x="2335" y="22"/>
                </a:cubicBezTo>
                <a:cubicBezTo>
                  <a:pt x="2336" y="23"/>
                  <a:pt x="2336" y="24"/>
                  <a:pt x="2335" y="25"/>
                </a:cubicBezTo>
                <a:cubicBezTo>
                  <a:pt x="2333" y="27"/>
                  <a:pt x="2332" y="29"/>
                  <a:pt x="2328" y="29"/>
                </a:cubicBezTo>
                <a:cubicBezTo>
                  <a:pt x="2325" y="28"/>
                  <a:pt x="2322" y="29"/>
                  <a:pt x="2317" y="29"/>
                </a:cubicBezTo>
                <a:cubicBezTo>
                  <a:pt x="2321" y="31"/>
                  <a:pt x="2323" y="30"/>
                  <a:pt x="2326" y="30"/>
                </a:cubicBezTo>
                <a:cubicBezTo>
                  <a:pt x="2333" y="31"/>
                  <a:pt x="2340" y="31"/>
                  <a:pt x="2347" y="30"/>
                </a:cubicBezTo>
                <a:cubicBezTo>
                  <a:pt x="2349" y="30"/>
                  <a:pt x="2350" y="32"/>
                  <a:pt x="2350" y="33"/>
                </a:cubicBezTo>
                <a:cubicBezTo>
                  <a:pt x="2350" y="35"/>
                  <a:pt x="2349" y="36"/>
                  <a:pt x="2347" y="36"/>
                </a:cubicBezTo>
                <a:cubicBezTo>
                  <a:pt x="2344" y="36"/>
                  <a:pt x="2340" y="35"/>
                  <a:pt x="2338" y="36"/>
                </a:cubicBezTo>
                <a:cubicBezTo>
                  <a:pt x="2335" y="38"/>
                  <a:pt x="2332" y="36"/>
                  <a:pt x="2329" y="39"/>
                </a:cubicBezTo>
                <a:cubicBezTo>
                  <a:pt x="2328" y="40"/>
                  <a:pt x="2324" y="39"/>
                  <a:pt x="2322" y="39"/>
                </a:cubicBezTo>
                <a:cubicBezTo>
                  <a:pt x="2323" y="42"/>
                  <a:pt x="2325" y="41"/>
                  <a:pt x="2326" y="41"/>
                </a:cubicBezTo>
                <a:cubicBezTo>
                  <a:pt x="2335" y="41"/>
                  <a:pt x="2343" y="41"/>
                  <a:pt x="2351" y="41"/>
                </a:cubicBezTo>
                <a:cubicBezTo>
                  <a:pt x="2353" y="41"/>
                  <a:pt x="2355" y="40"/>
                  <a:pt x="2355" y="42"/>
                </a:cubicBezTo>
                <a:cubicBezTo>
                  <a:pt x="2355" y="45"/>
                  <a:pt x="2353" y="45"/>
                  <a:pt x="2352" y="44"/>
                </a:cubicBezTo>
                <a:cubicBezTo>
                  <a:pt x="2346" y="44"/>
                  <a:pt x="2341" y="47"/>
                  <a:pt x="2336" y="48"/>
                </a:cubicBezTo>
                <a:cubicBezTo>
                  <a:pt x="2341" y="48"/>
                  <a:pt x="2346" y="48"/>
                  <a:pt x="2351" y="48"/>
                </a:cubicBezTo>
                <a:cubicBezTo>
                  <a:pt x="2352" y="48"/>
                  <a:pt x="2353" y="48"/>
                  <a:pt x="2353" y="50"/>
                </a:cubicBezTo>
                <a:cubicBezTo>
                  <a:pt x="2353" y="51"/>
                  <a:pt x="2353" y="53"/>
                  <a:pt x="2352" y="53"/>
                </a:cubicBezTo>
                <a:cubicBezTo>
                  <a:pt x="2350" y="52"/>
                  <a:pt x="2349" y="56"/>
                  <a:pt x="2347" y="55"/>
                </a:cubicBezTo>
                <a:cubicBezTo>
                  <a:pt x="2346" y="54"/>
                  <a:pt x="2344" y="55"/>
                  <a:pt x="2343" y="55"/>
                </a:cubicBezTo>
                <a:cubicBezTo>
                  <a:pt x="2334" y="54"/>
                  <a:pt x="2325" y="56"/>
                  <a:pt x="2317" y="57"/>
                </a:cubicBezTo>
                <a:cubicBezTo>
                  <a:pt x="2318" y="59"/>
                  <a:pt x="2320" y="59"/>
                  <a:pt x="2321" y="58"/>
                </a:cubicBezTo>
                <a:cubicBezTo>
                  <a:pt x="2325" y="57"/>
                  <a:pt x="2329" y="61"/>
                  <a:pt x="2334" y="59"/>
                </a:cubicBezTo>
                <a:cubicBezTo>
                  <a:pt x="2338" y="57"/>
                  <a:pt x="2343" y="58"/>
                  <a:pt x="2347" y="58"/>
                </a:cubicBezTo>
                <a:cubicBezTo>
                  <a:pt x="2349" y="58"/>
                  <a:pt x="2350" y="58"/>
                  <a:pt x="2352" y="58"/>
                </a:cubicBezTo>
                <a:cubicBezTo>
                  <a:pt x="2353" y="59"/>
                  <a:pt x="2353" y="60"/>
                  <a:pt x="2353" y="61"/>
                </a:cubicBezTo>
                <a:cubicBezTo>
                  <a:pt x="2352" y="62"/>
                  <a:pt x="2351" y="64"/>
                  <a:pt x="2349" y="64"/>
                </a:cubicBezTo>
                <a:cubicBezTo>
                  <a:pt x="2346" y="63"/>
                  <a:pt x="2343" y="63"/>
                  <a:pt x="2340" y="63"/>
                </a:cubicBezTo>
                <a:cubicBezTo>
                  <a:pt x="2336" y="63"/>
                  <a:pt x="2332" y="63"/>
                  <a:pt x="2328" y="63"/>
                </a:cubicBezTo>
                <a:cubicBezTo>
                  <a:pt x="2325" y="67"/>
                  <a:pt x="2320" y="63"/>
                  <a:pt x="2317" y="67"/>
                </a:cubicBezTo>
                <a:cubicBezTo>
                  <a:pt x="2313" y="66"/>
                  <a:pt x="2310" y="69"/>
                  <a:pt x="2306" y="69"/>
                </a:cubicBezTo>
                <a:cubicBezTo>
                  <a:pt x="2303" y="69"/>
                  <a:pt x="2302" y="70"/>
                  <a:pt x="2301" y="71"/>
                </a:cubicBezTo>
                <a:cubicBezTo>
                  <a:pt x="2302" y="72"/>
                  <a:pt x="2302" y="74"/>
                  <a:pt x="2303" y="75"/>
                </a:cubicBezTo>
                <a:cubicBezTo>
                  <a:pt x="2303" y="76"/>
                  <a:pt x="2305" y="76"/>
                  <a:pt x="2306" y="76"/>
                </a:cubicBezTo>
                <a:cubicBezTo>
                  <a:pt x="2314" y="76"/>
                  <a:pt x="2322" y="76"/>
                  <a:pt x="2330" y="76"/>
                </a:cubicBezTo>
                <a:cubicBezTo>
                  <a:pt x="2331" y="76"/>
                  <a:pt x="2332" y="75"/>
                  <a:pt x="2332" y="77"/>
                </a:cubicBezTo>
                <a:cubicBezTo>
                  <a:pt x="2332" y="78"/>
                  <a:pt x="2331" y="79"/>
                  <a:pt x="2330" y="79"/>
                </a:cubicBezTo>
                <a:cubicBezTo>
                  <a:pt x="2327" y="82"/>
                  <a:pt x="2323" y="81"/>
                  <a:pt x="2319" y="81"/>
                </a:cubicBezTo>
                <a:cubicBezTo>
                  <a:pt x="2316" y="81"/>
                  <a:pt x="2315" y="80"/>
                  <a:pt x="2315" y="84"/>
                </a:cubicBezTo>
                <a:cubicBezTo>
                  <a:pt x="2314" y="88"/>
                  <a:pt x="2310" y="89"/>
                  <a:pt x="2307" y="89"/>
                </a:cubicBezTo>
                <a:cubicBezTo>
                  <a:pt x="2306" y="90"/>
                  <a:pt x="2304" y="90"/>
                  <a:pt x="2302" y="90"/>
                </a:cubicBezTo>
                <a:cubicBezTo>
                  <a:pt x="2304" y="90"/>
                  <a:pt x="2302" y="90"/>
                  <a:pt x="2303" y="91"/>
                </a:cubicBezTo>
                <a:cubicBezTo>
                  <a:pt x="2303" y="91"/>
                  <a:pt x="2303" y="91"/>
                  <a:pt x="2303" y="91"/>
                </a:cubicBezTo>
                <a:cubicBezTo>
                  <a:pt x="2317" y="91"/>
                  <a:pt x="2330" y="91"/>
                  <a:pt x="2343" y="91"/>
                </a:cubicBezTo>
                <a:cubicBezTo>
                  <a:pt x="2344" y="91"/>
                  <a:pt x="2344" y="92"/>
                  <a:pt x="2344" y="92"/>
                </a:cubicBezTo>
                <a:cubicBezTo>
                  <a:pt x="2342" y="95"/>
                  <a:pt x="2337" y="94"/>
                  <a:pt x="2334" y="95"/>
                </a:cubicBezTo>
                <a:cubicBezTo>
                  <a:pt x="2336" y="99"/>
                  <a:pt x="2340" y="100"/>
                  <a:pt x="2342" y="102"/>
                </a:cubicBezTo>
                <a:cubicBezTo>
                  <a:pt x="2345" y="105"/>
                  <a:pt x="2345" y="105"/>
                  <a:pt x="2342" y="109"/>
                </a:cubicBezTo>
                <a:cubicBezTo>
                  <a:pt x="2341" y="109"/>
                  <a:pt x="2341" y="109"/>
                  <a:pt x="2341" y="109"/>
                </a:cubicBezTo>
                <a:cubicBezTo>
                  <a:pt x="2341" y="110"/>
                  <a:pt x="2340" y="112"/>
                  <a:pt x="2341" y="112"/>
                </a:cubicBezTo>
                <a:cubicBezTo>
                  <a:pt x="2346" y="113"/>
                  <a:pt x="2343" y="114"/>
                  <a:pt x="2342" y="116"/>
                </a:cubicBezTo>
                <a:cubicBezTo>
                  <a:pt x="2340" y="118"/>
                  <a:pt x="2340" y="118"/>
                  <a:pt x="2343" y="119"/>
                </a:cubicBezTo>
                <a:cubicBezTo>
                  <a:pt x="2345" y="119"/>
                  <a:pt x="2346" y="119"/>
                  <a:pt x="2346" y="121"/>
                </a:cubicBezTo>
                <a:cubicBezTo>
                  <a:pt x="2346" y="123"/>
                  <a:pt x="2346" y="124"/>
                  <a:pt x="2343" y="124"/>
                </a:cubicBezTo>
                <a:cubicBezTo>
                  <a:pt x="2339" y="125"/>
                  <a:pt x="2335" y="127"/>
                  <a:pt x="2331" y="128"/>
                </a:cubicBezTo>
                <a:cubicBezTo>
                  <a:pt x="2328" y="129"/>
                  <a:pt x="2326" y="131"/>
                  <a:pt x="2323" y="133"/>
                </a:cubicBezTo>
                <a:cubicBezTo>
                  <a:pt x="2322" y="133"/>
                  <a:pt x="2320" y="133"/>
                  <a:pt x="2318" y="133"/>
                </a:cubicBezTo>
                <a:cubicBezTo>
                  <a:pt x="2315" y="133"/>
                  <a:pt x="2311" y="133"/>
                  <a:pt x="2308" y="133"/>
                </a:cubicBezTo>
                <a:cubicBezTo>
                  <a:pt x="2305" y="133"/>
                  <a:pt x="2301" y="133"/>
                  <a:pt x="2298" y="133"/>
                </a:cubicBezTo>
                <a:cubicBezTo>
                  <a:pt x="2298" y="133"/>
                  <a:pt x="2298" y="134"/>
                  <a:pt x="2297" y="134"/>
                </a:cubicBezTo>
                <a:cubicBezTo>
                  <a:pt x="2297" y="135"/>
                  <a:pt x="2298" y="136"/>
                  <a:pt x="2298" y="136"/>
                </a:cubicBezTo>
                <a:cubicBezTo>
                  <a:pt x="2301" y="137"/>
                  <a:pt x="2305" y="136"/>
                  <a:pt x="2308" y="136"/>
                </a:cubicBezTo>
                <a:cubicBezTo>
                  <a:pt x="2309" y="137"/>
                  <a:pt x="2310" y="136"/>
                  <a:pt x="2311" y="137"/>
                </a:cubicBezTo>
                <a:cubicBezTo>
                  <a:pt x="2311" y="138"/>
                  <a:pt x="2311" y="139"/>
                  <a:pt x="2311" y="139"/>
                </a:cubicBezTo>
                <a:cubicBezTo>
                  <a:pt x="2306" y="140"/>
                  <a:pt x="2308" y="144"/>
                  <a:pt x="2308" y="147"/>
                </a:cubicBezTo>
                <a:cubicBezTo>
                  <a:pt x="2307" y="147"/>
                  <a:pt x="2306" y="147"/>
                  <a:pt x="2305" y="147"/>
                </a:cubicBezTo>
                <a:cubicBezTo>
                  <a:pt x="2300" y="147"/>
                  <a:pt x="2294" y="147"/>
                  <a:pt x="2289" y="149"/>
                </a:cubicBezTo>
                <a:cubicBezTo>
                  <a:pt x="2284" y="150"/>
                  <a:pt x="2279" y="151"/>
                  <a:pt x="2272" y="150"/>
                </a:cubicBezTo>
                <a:cubicBezTo>
                  <a:pt x="2277" y="153"/>
                  <a:pt x="2281" y="154"/>
                  <a:pt x="2285" y="154"/>
                </a:cubicBezTo>
                <a:cubicBezTo>
                  <a:pt x="2291" y="154"/>
                  <a:pt x="2296" y="155"/>
                  <a:pt x="2302" y="154"/>
                </a:cubicBezTo>
                <a:cubicBezTo>
                  <a:pt x="2306" y="153"/>
                  <a:pt x="2310" y="152"/>
                  <a:pt x="2314" y="152"/>
                </a:cubicBezTo>
                <a:cubicBezTo>
                  <a:pt x="2315" y="152"/>
                  <a:pt x="2316" y="152"/>
                  <a:pt x="2317" y="154"/>
                </a:cubicBezTo>
                <a:cubicBezTo>
                  <a:pt x="2317" y="155"/>
                  <a:pt x="2315" y="155"/>
                  <a:pt x="2315" y="156"/>
                </a:cubicBezTo>
                <a:cubicBezTo>
                  <a:pt x="2313" y="158"/>
                  <a:pt x="2310" y="157"/>
                  <a:pt x="2307" y="159"/>
                </a:cubicBezTo>
                <a:cubicBezTo>
                  <a:pt x="2314" y="159"/>
                  <a:pt x="2319" y="159"/>
                  <a:pt x="2325" y="159"/>
                </a:cubicBezTo>
                <a:cubicBezTo>
                  <a:pt x="2329" y="159"/>
                  <a:pt x="2332" y="160"/>
                  <a:pt x="2336" y="161"/>
                </a:cubicBezTo>
                <a:cubicBezTo>
                  <a:pt x="2338" y="161"/>
                  <a:pt x="2339" y="163"/>
                  <a:pt x="2339" y="165"/>
                </a:cubicBezTo>
                <a:cubicBezTo>
                  <a:pt x="2339" y="167"/>
                  <a:pt x="2337" y="168"/>
                  <a:pt x="2334" y="168"/>
                </a:cubicBezTo>
                <a:cubicBezTo>
                  <a:pt x="2332" y="167"/>
                  <a:pt x="2329" y="169"/>
                  <a:pt x="2326" y="166"/>
                </a:cubicBezTo>
                <a:cubicBezTo>
                  <a:pt x="2325" y="165"/>
                  <a:pt x="2322" y="166"/>
                  <a:pt x="2321" y="166"/>
                </a:cubicBezTo>
                <a:cubicBezTo>
                  <a:pt x="2314" y="169"/>
                  <a:pt x="2307" y="172"/>
                  <a:pt x="2299" y="171"/>
                </a:cubicBezTo>
                <a:cubicBezTo>
                  <a:pt x="2298" y="171"/>
                  <a:pt x="2297" y="172"/>
                  <a:pt x="2297" y="173"/>
                </a:cubicBezTo>
                <a:cubicBezTo>
                  <a:pt x="2297" y="174"/>
                  <a:pt x="2298" y="175"/>
                  <a:pt x="2299" y="175"/>
                </a:cubicBezTo>
                <a:cubicBezTo>
                  <a:pt x="2305" y="174"/>
                  <a:pt x="2309" y="176"/>
                  <a:pt x="2313" y="180"/>
                </a:cubicBezTo>
                <a:cubicBezTo>
                  <a:pt x="2314" y="182"/>
                  <a:pt x="2313" y="183"/>
                  <a:pt x="2311" y="184"/>
                </a:cubicBezTo>
                <a:cubicBezTo>
                  <a:pt x="2309" y="185"/>
                  <a:pt x="2309" y="185"/>
                  <a:pt x="2311" y="187"/>
                </a:cubicBezTo>
                <a:cubicBezTo>
                  <a:pt x="2314" y="189"/>
                  <a:pt x="2314" y="189"/>
                  <a:pt x="2311" y="190"/>
                </a:cubicBezTo>
                <a:cubicBezTo>
                  <a:pt x="2306" y="193"/>
                  <a:pt x="2301" y="193"/>
                  <a:pt x="2296" y="192"/>
                </a:cubicBezTo>
                <a:cubicBezTo>
                  <a:pt x="2292" y="190"/>
                  <a:pt x="2287" y="191"/>
                  <a:pt x="2284" y="187"/>
                </a:cubicBezTo>
                <a:cubicBezTo>
                  <a:pt x="2282" y="188"/>
                  <a:pt x="2280" y="185"/>
                  <a:pt x="2278" y="185"/>
                </a:cubicBezTo>
                <a:cubicBezTo>
                  <a:pt x="2274" y="185"/>
                  <a:pt x="2269" y="185"/>
                  <a:pt x="2263" y="185"/>
                </a:cubicBezTo>
                <a:cubicBezTo>
                  <a:pt x="2269" y="191"/>
                  <a:pt x="2275" y="193"/>
                  <a:pt x="2281" y="195"/>
                </a:cubicBezTo>
                <a:cubicBezTo>
                  <a:pt x="2287" y="197"/>
                  <a:pt x="2293" y="201"/>
                  <a:pt x="2299" y="203"/>
                </a:cubicBezTo>
                <a:cubicBezTo>
                  <a:pt x="2295" y="208"/>
                  <a:pt x="2289" y="205"/>
                  <a:pt x="2284" y="206"/>
                </a:cubicBezTo>
                <a:cubicBezTo>
                  <a:pt x="2283" y="207"/>
                  <a:pt x="2284" y="207"/>
                  <a:pt x="2285" y="208"/>
                </a:cubicBezTo>
                <a:cubicBezTo>
                  <a:pt x="2288" y="212"/>
                  <a:pt x="2287" y="213"/>
                  <a:pt x="2283" y="215"/>
                </a:cubicBezTo>
                <a:cubicBezTo>
                  <a:pt x="2275" y="218"/>
                  <a:pt x="2267" y="219"/>
                  <a:pt x="2259" y="218"/>
                </a:cubicBezTo>
                <a:cubicBezTo>
                  <a:pt x="2247" y="216"/>
                  <a:pt x="2235" y="217"/>
                  <a:pt x="2224" y="211"/>
                </a:cubicBezTo>
                <a:cubicBezTo>
                  <a:pt x="2218" y="212"/>
                  <a:pt x="2213" y="209"/>
                  <a:pt x="2208" y="209"/>
                </a:cubicBezTo>
                <a:cubicBezTo>
                  <a:pt x="2203" y="210"/>
                  <a:pt x="2198" y="211"/>
                  <a:pt x="2193" y="208"/>
                </a:cubicBezTo>
                <a:cubicBezTo>
                  <a:pt x="2192" y="207"/>
                  <a:pt x="2189" y="207"/>
                  <a:pt x="2190" y="210"/>
                </a:cubicBezTo>
                <a:cubicBezTo>
                  <a:pt x="2190" y="212"/>
                  <a:pt x="2190" y="213"/>
                  <a:pt x="2188" y="213"/>
                </a:cubicBezTo>
                <a:cubicBezTo>
                  <a:pt x="2183" y="212"/>
                  <a:pt x="2179" y="215"/>
                  <a:pt x="2175" y="212"/>
                </a:cubicBezTo>
                <a:cubicBezTo>
                  <a:pt x="2174" y="211"/>
                  <a:pt x="2173" y="211"/>
                  <a:pt x="2172" y="212"/>
                </a:cubicBezTo>
                <a:cubicBezTo>
                  <a:pt x="2170" y="213"/>
                  <a:pt x="2168" y="214"/>
                  <a:pt x="2165" y="216"/>
                </a:cubicBezTo>
                <a:cubicBezTo>
                  <a:pt x="2170" y="216"/>
                  <a:pt x="2174" y="219"/>
                  <a:pt x="2179" y="218"/>
                </a:cubicBezTo>
                <a:cubicBezTo>
                  <a:pt x="2183" y="218"/>
                  <a:pt x="2187" y="221"/>
                  <a:pt x="2191" y="220"/>
                </a:cubicBezTo>
                <a:cubicBezTo>
                  <a:pt x="2195" y="223"/>
                  <a:pt x="2200" y="220"/>
                  <a:pt x="2204" y="223"/>
                </a:cubicBezTo>
                <a:cubicBezTo>
                  <a:pt x="2205" y="224"/>
                  <a:pt x="2207" y="223"/>
                  <a:pt x="2207" y="225"/>
                </a:cubicBezTo>
                <a:cubicBezTo>
                  <a:pt x="2207" y="227"/>
                  <a:pt x="2205" y="228"/>
                  <a:pt x="2204" y="228"/>
                </a:cubicBezTo>
                <a:cubicBezTo>
                  <a:pt x="2203" y="229"/>
                  <a:pt x="2201" y="229"/>
                  <a:pt x="2200" y="229"/>
                </a:cubicBezTo>
                <a:cubicBezTo>
                  <a:pt x="2193" y="229"/>
                  <a:pt x="2186" y="229"/>
                  <a:pt x="2178" y="229"/>
                </a:cubicBezTo>
                <a:cubicBezTo>
                  <a:pt x="2174" y="229"/>
                  <a:pt x="2171" y="229"/>
                  <a:pt x="2167" y="230"/>
                </a:cubicBezTo>
                <a:cubicBezTo>
                  <a:pt x="2163" y="232"/>
                  <a:pt x="2159" y="229"/>
                  <a:pt x="2155" y="232"/>
                </a:cubicBezTo>
                <a:cubicBezTo>
                  <a:pt x="2155" y="232"/>
                  <a:pt x="2154" y="232"/>
                  <a:pt x="2154" y="232"/>
                </a:cubicBezTo>
                <a:cubicBezTo>
                  <a:pt x="2149" y="231"/>
                  <a:pt x="2145" y="230"/>
                  <a:pt x="2142" y="235"/>
                </a:cubicBezTo>
                <a:cubicBezTo>
                  <a:pt x="2142" y="236"/>
                  <a:pt x="2140" y="235"/>
                  <a:pt x="2139" y="236"/>
                </a:cubicBezTo>
                <a:cubicBezTo>
                  <a:pt x="2130" y="236"/>
                  <a:pt x="2120" y="237"/>
                  <a:pt x="2111" y="235"/>
                </a:cubicBezTo>
                <a:cubicBezTo>
                  <a:pt x="2098" y="233"/>
                  <a:pt x="2086" y="234"/>
                  <a:pt x="2074" y="234"/>
                </a:cubicBezTo>
                <a:cubicBezTo>
                  <a:pt x="2061" y="234"/>
                  <a:pt x="2049" y="234"/>
                  <a:pt x="2036" y="234"/>
                </a:cubicBezTo>
                <a:cubicBezTo>
                  <a:pt x="2030" y="234"/>
                  <a:pt x="2024" y="233"/>
                  <a:pt x="2019" y="231"/>
                </a:cubicBezTo>
                <a:cubicBezTo>
                  <a:pt x="2014" y="229"/>
                  <a:pt x="2011" y="233"/>
                  <a:pt x="2006" y="232"/>
                </a:cubicBezTo>
                <a:cubicBezTo>
                  <a:pt x="2004" y="235"/>
                  <a:pt x="2001" y="234"/>
                  <a:pt x="1999" y="234"/>
                </a:cubicBezTo>
                <a:cubicBezTo>
                  <a:pt x="1992" y="233"/>
                  <a:pt x="1985" y="235"/>
                  <a:pt x="1978" y="232"/>
                </a:cubicBezTo>
                <a:cubicBezTo>
                  <a:pt x="1976" y="231"/>
                  <a:pt x="1973" y="232"/>
                  <a:pt x="1970" y="232"/>
                </a:cubicBezTo>
                <a:cubicBezTo>
                  <a:pt x="1968" y="232"/>
                  <a:pt x="1967" y="232"/>
                  <a:pt x="1967" y="234"/>
                </a:cubicBezTo>
                <a:cubicBezTo>
                  <a:pt x="1967" y="236"/>
                  <a:pt x="1967" y="238"/>
                  <a:pt x="1969" y="237"/>
                </a:cubicBezTo>
                <a:cubicBezTo>
                  <a:pt x="1972" y="237"/>
                  <a:pt x="1973" y="238"/>
                  <a:pt x="1975" y="241"/>
                </a:cubicBezTo>
                <a:cubicBezTo>
                  <a:pt x="1968" y="240"/>
                  <a:pt x="1963" y="244"/>
                  <a:pt x="1957" y="242"/>
                </a:cubicBezTo>
                <a:cubicBezTo>
                  <a:pt x="1942" y="239"/>
                  <a:pt x="1927" y="242"/>
                  <a:pt x="1912" y="240"/>
                </a:cubicBezTo>
                <a:cubicBezTo>
                  <a:pt x="1903" y="239"/>
                  <a:pt x="1895" y="239"/>
                  <a:pt x="1887" y="239"/>
                </a:cubicBezTo>
                <a:cubicBezTo>
                  <a:pt x="1879" y="239"/>
                  <a:pt x="1870" y="239"/>
                  <a:pt x="1862" y="239"/>
                </a:cubicBezTo>
                <a:cubicBezTo>
                  <a:pt x="1859" y="239"/>
                  <a:pt x="1859" y="238"/>
                  <a:pt x="1857" y="236"/>
                </a:cubicBezTo>
                <a:cubicBezTo>
                  <a:pt x="1854" y="233"/>
                  <a:pt x="1850" y="230"/>
                  <a:pt x="1845" y="230"/>
                </a:cubicBezTo>
                <a:cubicBezTo>
                  <a:pt x="1841" y="231"/>
                  <a:pt x="1837" y="230"/>
                  <a:pt x="1834" y="230"/>
                </a:cubicBezTo>
                <a:cubicBezTo>
                  <a:pt x="1832" y="230"/>
                  <a:pt x="1831" y="230"/>
                  <a:pt x="1830" y="229"/>
                </a:cubicBezTo>
                <a:cubicBezTo>
                  <a:pt x="1825" y="225"/>
                  <a:pt x="1825" y="225"/>
                  <a:pt x="1820" y="225"/>
                </a:cubicBezTo>
                <a:cubicBezTo>
                  <a:pt x="1814" y="225"/>
                  <a:pt x="1807" y="225"/>
                  <a:pt x="1800" y="225"/>
                </a:cubicBezTo>
                <a:cubicBezTo>
                  <a:pt x="1795" y="225"/>
                  <a:pt x="1795" y="225"/>
                  <a:pt x="1792" y="231"/>
                </a:cubicBezTo>
                <a:cubicBezTo>
                  <a:pt x="1790" y="233"/>
                  <a:pt x="1789" y="234"/>
                  <a:pt x="1786" y="234"/>
                </a:cubicBezTo>
                <a:cubicBezTo>
                  <a:pt x="1784" y="233"/>
                  <a:pt x="1783" y="234"/>
                  <a:pt x="1783" y="237"/>
                </a:cubicBezTo>
                <a:cubicBezTo>
                  <a:pt x="1782" y="241"/>
                  <a:pt x="1777" y="244"/>
                  <a:pt x="1773" y="242"/>
                </a:cubicBezTo>
                <a:cubicBezTo>
                  <a:pt x="1771" y="240"/>
                  <a:pt x="1768" y="242"/>
                  <a:pt x="1766" y="239"/>
                </a:cubicBezTo>
                <a:cubicBezTo>
                  <a:pt x="1765" y="237"/>
                  <a:pt x="1763" y="234"/>
                  <a:pt x="1761" y="234"/>
                </a:cubicBezTo>
                <a:cubicBezTo>
                  <a:pt x="1757" y="234"/>
                  <a:pt x="1754" y="231"/>
                  <a:pt x="1750" y="232"/>
                </a:cubicBezTo>
                <a:cubicBezTo>
                  <a:pt x="1746" y="233"/>
                  <a:pt x="1743" y="232"/>
                  <a:pt x="1740" y="230"/>
                </a:cubicBezTo>
                <a:cubicBezTo>
                  <a:pt x="1738" y="228"/>
                  <a:pt x="1737" y="229"/>
                  <a:pt x="1735" y="229"/>
                </a:cubicBezTo>
                <a:cubicBezTo>
                  <a:pt x="1729" y="229"/>
                  <a:pt x="1723" y="228"/>
                  <a:pt x="1716" y="229"/>
                </a:cubicBezTo>
                <a:cubicBezTo>
                  <a:pt x="1713" y="229"/>
                  <a:pt x="1708" y="226"/>
                  <a:pt x="1706" y="232"/>
                </a:cubicBezTo>
                <a:cubicBezTo>
                  <a:pt x="1699" y="231"/>
                  <a:pt x="1693" y="236"/>
                  <a:pt x="1685" y="232"/>
                </a:cubicBezTo>
                <a:cubicBezTo>
                  <a:pt x="1684" y="232"/>
                  <a:pt x="1682" y="230"/>
                  <a:pt x="1680" y="230"/>
                </a:cubicBezTo>
                <a:cubicBezTo>
                  <a:pt x="1678" y="230"/>
                  <a:pt x="1676" y="230"/>
                  <a:pt x="1673" y="230"/>
                </a:cubicBezTo>
                <a:cubicBezTo>
                  <a:pt x="1668" y="230"/>
                  <a:pt x="1663" y="230"/>
                  <a:pt x="1659" y="230"/>
                </a:cubicBezTo>
                <a:cubicBezTo>
                  <a:pt x="1656" y="230"/>
                  <a:pt x="1654" y="230"/>
                  <a:pt x="1652" y="231"/>
                </a:cubicBezTo>
                <a:cubicBezTo>
                  <a:pt x="1649" y="233"/>
                  <a:pt x="1645" y="233"/>
                  <a:pt x="1643" y="230"/>
                </a:cubicBezTo>
                <a:cubicBezTo>
                  <a:pt x="1641" y="228"/>
                  <a:pt x="1639" y="228"/>
                  <a:pt x="1637" y="229"/>
                </a:cubicBezTo>
                <a:cubicBezTo>
                  <a:pt x="1632" y="232"/>
                  <a:pt x="1626" y="230"/>
                  <a:pt x="1620" y="230"/>
                </a:cubicBezTo>
                <a:cubicBezTo>
                  <a:pt x="1616" y="231"/>
                  <a:pt x="1612" y="230"/>
                  <a:pt x="1608" y="232"/>
                </a:cubicBezTo>
                <a:cubicBezTo>
                  <a:pt x="1604" y="235"/>
                  <a:pt x="1598" y="235"/>
                  <a:pt x="1594" y="232"/>
                </a:cubicBezTo>
                <a:cubicBezTo>
                  <a:pt x="1590" y="229"/>
                  <a:pt x="1585" y="232"/>
                  <a:pt x="1581" y="229"/>
                </a:cubicBezTo>
                <a:cubicBezTo>
                  <a:pt x="1572" y="230"/>
                  <a:pt x="1563" y="227"/>
                  <a:pt x="1555" y="227"/>
                </a:cubicBezTo>
                <a:cubicBezTo>
                  <a:pt x="1552" y="227"/>
                  <a:pt x="1549" y="227"/>
                  <a:pt x="1546" y="225"/>
                </a:cubicBezTo>
                <a:cubicBezTo>
                  <a:pt x="1543" y="223"/>
                  <a:pt x="1540" y="225"/>
                  <a:pt x="1538" y="228"/>
                </a:cubicBezTo>
                <a:cubicBezTo>
                  <a:pt x="1537" y="230"/>
                  <a:pt x="1536" y="233"/>
                  <a:pt x="1535" y="234"/>
                </a:cubicBezTo>
                <a:cubicBezTo>
                  <a:pt x="1532" y="234"/>
                  <a:pt x="1529" y="234"/>
                  <a:pt x="1526" y="233"/>
                </a:cubicBezTo>
                <a:cubicBezTo>
                  <a:pt x="1520" y="231"/>
                  <a:pt x="1515" y="230"/>
                  <a:pt x="1508" y="230"/>
                </a:cubicBezTo>
                <a:cubicBezTo>
                  <a:pt x="1499" y="231"/>
                  <a:pt x="1491" y="228"/>
                  <a:pt x="1481" y="228"/>
                </a:cubicBezTo>
                <a:cubicBezTo>
                  <a:pt x="1475" y="229"/>
                  <a:pt x="1469" y="232"/>
                  <a:pt x="1463" y="230"/>
                </a:cubicBezTo>
                <a:cubicBezTo>
                  <a:pt x="1462" y="230"/>
                  <a:pt x="1459" y="231"/>
                  <a:pt x="1459" y="230"/>
                </a:cubicBezTo>
                <a:cubicBezTo>
                  <a:pt x="1455" y="225"/>
                  <a:pt x="1451" y="228"/>
                  <a:pt x="1447" y="228"/>
                </a:cubicBezTo>
                <a:cubicBezTo>
                  <a:pt x="1442" y="229"/>
                  <a:pt x="1436" y="229"/>
                  <a:pt x="1431" y="229"/>
                </a:cubicBezTo>
                <a:cubicBezTo>
                  <a:pt x="1425" y="228"/>
                  <a:pt x="1420" y="230"/>
                  <a:pt x="1414" y="231"/>
                </a:cubicBezTo>
                <a:cubicBezTo>
                  <a:pt x="1411" y="233"/>
                  <a:pt x="1408" y="231"/>
                  <a:pt x="1405" y="230"/>
                </a:cubicBezTo>
                <a:cubicBezTo>
                  <a:pt x="1400" y="228"/>
                  <a:pt x="1395" y="228"/>
                  <a:pt x="1391" y="226"/>
                </a:cubicBezTo>
                <a:cubicBezTo>
                  <a:pt x="1386" y="225"/>
                  <a:pt x="1381" y="226"/>
                  <a:pt x="1376" y="225"/>
                </a:cubicBezTo>
                <a:cubicBezTo>
                  <a:pt x="1371" y="225"/>
                  <a:pt x="1366" y="227"/>
                  <a:pt x="1361" y="227"/>
                </a:cubicBezTo>
                <a:cubicBezTo>
                  <a:pt x="1357" y="227"/>
                  <a:pt x="1353" y="230"/>
                  <a:pt x="1350" y="233"/>
                </a:cubicBezTo>
                <a:cubicBezTo>
                  <a:pt x="1347" y="237"/>
                  <a:pt x="1343" y="236"/>
                  <a:pt x="1338" y="235"/>
                </a:cubicBezTo>
                <a:cubicBezTo>
                  <a:pt x="1338" y="235"/>
                  <a:pt x="1337" y="233"/>
                  <a:pt x="1336" y="234"/>
                </a:cubicBezTo>
                <a:cubicBezTo>
                  <a:pt x="1330" y="237"/>
                  <a:pt x="1325" y="236"/>
                  <a:pt x="1319" y="234"/>
                </a:cubicBezTo>
                <a:cubicBezTo>
                  <a:pt x="1318" y="233"/>
                  <a:pt x="1316" y="234"/>
                  <a:pt x="1314" y="234"/>
                </a:cubicBezTo>
                <a:cubicBezTo>
                  <a:pt x="1306" y="234"/>
                  <a:pt x="1298" y="234"/>
                  <a:pt x="1289" y="234"/>
                </a:cubicBezTo>
                <a:cubicBezTo>
                  <a:pt x="1284" y="234"/>
                  <a:pt x="1279" y="233"/>
                  <a:pt x="1274" y="231"/>
                </a:cubicBezTo>
                <a:cubicBezTo>
                  <a:pt x="1269" y="229"/>
                  <a:pt x="1268" y="230"/>
                  <a:pt x="1265" y="234"/>
                </a:cubicBezTo>
                <a:cubicBezTo>
                  <a:pt x="1265" y="235"/>
                  <a:pt x="1264" y="236"/>
                  <a:pt x="1263" y="236"/>
                </a:cubicBezTo>
                <a:cubicBezTo>
                  <a:pt x="1263" y="235"/>
                  <a:pt x="1262" y="235"/>
                  <a:pt x="1262" y="236"/>
                </a:cubicBezTo>
                <a:cubicBezTo>
                  <a:pt x="1256" y="236"/>
                  <a:pt x="1250" y="234"/>
                  <a:pt x="1244" y="237"/>
                </a:cubicBezTo>
                <a:cubicBezTo>
                  <a:pt x="1240" y="235"/>
                  <a:pt x="1235" y="237"/>
                  <a:pt x="1231" y="237"/>
                </a:cubicBezTo>
                <a:cubicBezTo>
                  <a:pt x="1219" y="238"/>
                  <a:pt x="1207" y="235"/>
                  <a:pt x="1195" y="236"/>
                </a:cubicBezTo>
                <a:cubicBezTo>
                  <a:pt x="1192" y="236"/>
                  <a:pt x="1189" y="232"/>
                  <a:pt x="1186" y="235"/>
                </a:cubicBezTo>
                <a:cubicBezTo>
                  <a:pt x="1184" y="237"/>
                  <a:pt x="1180" y="234"/>
                  <a:pt x="1177" y="237"/>
                </a:cubicBezTo>
                <a:cubicBezTo>
                  <a:pt x="1172" y="237"/>
                  <a:pt x="1167" y="238"/>
                  <a:pt x="1162" y="236"/>
                </a:cubicBezTo>
                <a:cubicBezTo>
                  <a:pt x="1157" y="234"/>
                  <a:pt x="1152" y="235"/>
                  <a:pt x="1150" y="241"/>
                </a:cubicBezTo>
                <a:cubicBezTo>
                  <a:pt x="1148" y="243"/>
                  <a:pt x="1146" y="242"/>
                  <a:pt x="1144" y="242"/>
                </a:cubicBezTo>
                <a:cubicBezTo>
                  <a:pt x="1123" y="242"/>
                  <a:pt x="1103" y="243"/>
                  <a:pt x="1083" y="242"/>
                </a:cubicBezTo>
                <a:cubicBezTo>
                  <a:pt x="1077" y="242"/>
                  <a:pt x="1071" y="244"/>
                  <a:pt x="1066" y="246"/>
                </a:cubicBezTo>
                <a:cubicBezTo>
                  <a:pt x="1063" y="248"/>
                  <a:pt x="1060" y="249"/>
                  <a:pt x="1057" y="247"/>
                </a:cubicBezTo>
                <a:cubicBezTo>
                  <a:pt x="1053" y="245"/>
                  <a:pt x="1049" y="247"/>
                  <a:pt x="1045" y="246"/>
                </a:cubicBezTo>
                <a:cubicBezTo>
                  <a:pt x="1044" y="246"/>
                  <a:pt x="1043" y="246"/>
                  <a:pt x="1043" y="247"/>
                </a:cubicBezTo>
                <a:cubicBezTo>
                  <a:pt x="1043" y="251"/>
                  <a:pt x="1040" y="249"/>
                  <a:pt x="1039" y="249"/>
                </a:cubicBezTo>
                <a:cubicBezTo>
                  <a:pt x="1035" y="250"/>
                  <a:pt x="1031" y="249"/>
                  <a:pt x="1027" y="251"/>
                </a:cubicBezTo>
                <a:cubicBezTo>
                  <a:pt x="1023" y="253"/>
                  <a:pt x="1021" y="251"/>
                  <a:pt x="1020" y="245"/>
                </a:cubicBezTo>
                <a:cubicBezTo>
                  <a:pt x="1020" y="245"/>
                  <a:pt x="1020" y="244"/>
                  <a:pt x="1020" y="242"/>
                </a:cubicBezTo>
                <a:cubicBezTo>
                  <a:pt x="1010" y="242"/>
                  <a:pt x="1000" y="241"/>
                  <a:pt x="990" y="243"/>
                </a:cubicBezTo>
                <a:cubicBezTo>
                  <a:pt x="983" y="244"/>
                  <a:pt x="976" y="243"/>
                  <a:pt x="970" y="247"/>
                </a:cubicBezTo>
                <a:cubicBezTo>
                  <a:pt x="967" y="248"/>
                  <a:pt x="965" y="248"/>
                  <a:pt x="963" y="248"/>
                </a:cubicBezTo>
                <a:cubicBezTo>
                  <a:pt x="944" y="248"/>
                  <a:pt x="925" y="248"/>
                  <a:pt x="906" y="248"/>
                </a:cubicBezTo>
                <a:cubicBezTo>
                  <a:pt x="903" y="248"/>
                  <a:pt x="900" y="248"/>
                  <a:pt x="898" y="248"/>
                </a:cubicBezTo>
                <a:cubicBezTo>
                  <a:pt x="895" y="247"/>
                  <a:pt x="894" y="250"/>
                  <a:pt x="892" y="250"/>
                </a:cubicBezTo>
                <a:cubicBezTo>
                  <a:pt x="887" y="249"/>
                  <a:pt x="882" y="250"/>
                  <a:pt x="877" y="248"/>
                </a:cubicBezTo>
                <a:cubicBezTo>
                  <a:pt x="873" y="246"/>
                  <a:pt x="869" y="249"/>
                  <a:pt x="864" y="246"/>
                </a:cubicBezTo>
                <a:cubicBezTo>
                  <a:pt x="861" y="245"/>
                  <a:pt x="857" y="246"/>
                  <a:pt x="853" y="246"/>
                </a:cubicBezTo>
                <a:cubicBezTo>
                  <a:pt x="852" y="246"/>
                  <a:pt x="852" y="245"/>
                  <a:pt x="851" y="244"/>
                </a:cubicBezTo>
                <a:cubicBezTo>
                  <a:pt x="851" y="243"/>
                  <a:pt x="852" y="243"/>
                  <a:pt x="853" y="243"/>
                </a:cubicBezTo>
                <a:cubicBezTo>
                  <a:pt x="855" y="242"/>
                  <a:pt x="857" y="242"/>
                  <a:pt x="859" y="242"/>
                </a:cubicBezTo>
                <a:cubicBezTo>
                  <a:pt x="880" y="242"/>
                  <a:pt x="901" y="242"/>
                  <a:pt x="922" y="242"/>
                </a:cubicBezTo>
                <a:cubicBezTo>
                  <a:pt x="924" y="242"/>
                  <a:pt x="926" y="243"/>
                  <a:pt x="928" y="242"/>
                </a:cubicBezTo>
                <a:cubicBezTo>
                  <a:pt x="930" y="242"/>
                  <a:pt x="931" y="241"/>
                  <a:pt x="931" y="239"/>
                </a:cubicBezTo>
                <a:cubicBezTo>
                  <a:pt x="931" y="237"/>
                  <a:pt x="929" y="237"/>
                  <a:pt x="928" y="237"/>
                </a:cubicBezTo>
                <a:cubicBezTo>
                  <a:pt x="923" y="237"/>
                  <a:pt x="919" y="239"/>
                  <a:pt x="914" y="236"/>
                </a:cubicBezTo>
                <a:cubicBezTo>
                  <a:pt x="913" y="235"/>
                  <a:pt x="911" y="235"/>
                  <a:pt x="909" y="236"/>
                </a:cubicBezTo>
                <a:cubicBezTo>
                  <a:pt x="909" y="236"/>
                  <a:pt x="908" y="237"/>
                  <a:pt x="908" y="237"/>
                </a:cubicBezTo>
                <a:cubicBezTo>
                  <a:pt x="903" y="238"/>
                  <a:pt x="899" y="235"/>
                  <a:pt x="895" y="236"/>
                </a:cubicBezTo>
                <a:cubicBezTo>
                  <a:pt x="890" y="237"/>
                  <a:pt x="887" y="237"/>
                  <a:pt x="882" y="236"/>
                </a:cubicBezTo>
                <a:cubicBezTo>
                  <a:pt x="877" y="235"/>
                  <a:pt x="871" y="235"/>
                  <a:pt x="866" y="236"/>
                </a:cubicBezTo>
                <a:cubicBezTo>
                  <a:pt x="855" y="236"/>
                  <a:pt x="845" y="238"/>
                  <a:pt x="835" y="241"/>
                </a:cubicBezTo>
                <a:cubicBezTo>
                  <a:pt x="831" y="242"/>
                  <a:pt x="829" y="245"/>
                  <a:pt x="825" y="244"/>
                </a:cubicBezTo>
                <a:cubicBezTo>
                  <a:pt x="822" y="248"/>
                  <a:pt x="820" y="244"/>
                  <a:pt x="817" y="244"/>
                </a:cubicBezTo>
                <a:cubicBezTo>
                  <a:pt x="816" y="243"/>
                  <a:pt x="815" y="242"/>
                  <a:pt x="814" y="241"/>
                </a:cubicBezTo>
                <a:cubicBezTo>
                  <a:pt x="813" y="239"/>
                  <a:pt x="810" y="238"/>
                  <a:pt x="809" y="239"/>
                </a:cubicBezTo>
                <a:cubicBezTo>
                  <a:pt x="804" y="242"/>
                  <a:pt x="798" y="240"/>
                  <a:pt x="793" y="241"/>
                </a:cubicBezTo>
                <a:cubicBezTo>
                  <a:pt x="791" y="241"/>
                  <a:pt x="790" y="240"/>
                  <a:pt x="789" y="239"/>
                </a:cubicBezTo>
                <a:cubicBezTo>
                  <a:pt x="788" y="237"/>
                  <a:pt x="786" y="235"/>
                  <a:pt x="785" y="234"/>
                </a:cubicBezTo>
                <a:cubicBezTo>
                  <a:pt x="782" y="234"/>
                  <a:pt x="782" y="235"/>
                  <a:pt x="782" y="236"/>
                </a:cubicBezTo>
                <a:cubicBezTo>
                  <a:pt x="783" y="241"/>
                  <a:pt x="778" y="243"/>
                  <a:pt x="776" y="246"/>
                </a:cubicBezTo>
                <a:cubicBezTo>
                  <a:pt x="775" y="247"/>
                  <a:pt x="774" y="245"/>
                  <a:pt x="773" y="245"/>
                </a:cubicBezTo>
                <a:cubicBezTo>
                  <a:pt x="771" y="244"/>
                  <a:pt x="768" y="242"/>
                  <a:pt x="765" y="242"/>
                </a:cubicBezTo>
                <a:cubicBezTo>
                  <a:pt x="764" y="243"/>
                  <a:pt x="763" y="243"/>
                  <a:pt x="763" y="241"/>
                </a:cubicBezTo>
                <a:cubicBezTo>
                  <a:pt x="762" y="237"/>
                  <a:pt x="759" y="237"/>
                  <a:pt x="756" y="237"/>
                </a:cubicBezTo>
                <a:cubicBezTo>
                  <a:pt x="753" y="237"/>
                  <a:pt x="750" y="236"/>
                  <a:pt x="749" y="241"/>
                </a:cubicBezTo>
                <a:cubicBezTo>
                  <a:pt x="749" y="243"/>
                  <a:pt x="747" y="242"/>
                  <a:pt x="747" y="243"/>
                </a:cubicBezTo>
                <a:cubicBezTo>
                  <a:pt x="745" y="244"/>
                  <a:pt x="741" y="244"/>
                  <a:pt x="742" y="248"/>
                </a:cubicBezTo>
                <a:cubicBezTo>
                  <a:pt x="739" y="254"/>
                  <a:pt x="733" y="255"/>
                  <a:pt x="727" y="249"/>
                </a:cubicBezTo>
                <a:cubicBezTo>
                  <a:pt x="725" y="247"/>
                  <a:pt x="722" y="244"/>
                  <a:pt x="720" y="242"/>
                </a:cubicBezTo>
                <a:cubicBezTo>
                  <a:pt x="717" y="239"/>
                  <a:pt x="714" y="239"/>
                  <a:pt x="711" y="239"/>
                </a:cubicBezTo>
                <a:cubicBezTo>
                  <a:pt x="711" y="241"/>
                  <a:pt x="711" y="242"/>
                  <a:pt x="711" y="244"/>
                </a:cubicBezTo>
                <a:cubicBezTo>
                  <a:pt x="711" y="246"/>
                  <a:pt x="710" y="248"/>
                  <a:pt x="707" y="250"/>
                </a:cubicBezTo>
                <a:cubicBezTo>
                  <a:pt x="705" y="250"/>
                  <a:pt x="703" y="252"/>
                  <a:pt x="701" y="250"/>
                </a:cubicBezTo>
                <a:cubicBezTo>
                  <a:pt x="699" y="248"/>
                  <a:pt x="697" y="247"/>
                  <a:pt x="695" y="248"/>
                </a:cubicBezTo>
                <a:cubicBezTo>
                  <a:pt x="691" y="249"/>
                  <a:pt x="691" y="244"/>
                  <a:pt x="688" y="244"/>
                </a:cubicBezTo>
                <a:cubicBezTo>
                  <a:pt x="685" y="245"/>
                  <a:pt x="685" y="243"/>
                  <a:pt x="684" y="240"/>
                </a:cubicBezTo>
                <a:cubicBezTo>
                  <a:pt x="684" y="239"/>
                  <a:pt x="683" y="238"/>
                  <a:pt x="682" y="237"/>
                </a:cubicBezTo>
                <a:cubicBezTo>
                  <a:pt x="678" y="235"/>
                  <a:pt x="676" y="232"/>
                  <a:pt x="673" y="230"/>
                </a:cubicBezTo>
                <a:cubicBezTo>
                  <a:pt x="671" y="228"/>
                  <a:pt x="667" y="228"/>
                  <a:pt x="665" y="230"/>
                </a:cubicBezTo>
                <a:cubicBezTo>
                  <a:pt x="664" y="231"/>
                  <a:pt x="663" y="232"/>
                  <a:pt x="662" y="233"/>
                </a:cubicBezTo>
                <a:cubicBezTo>
                  <a:pt x="657" y="238"/>
                  <a:pt x="656" y="239"/>
                  <a:pt x="648" y="242"/>
                </a:cubicBezTo>
                <a:cubicBezTo>
                  <a:pt x="645" y="243"/>
                  <a:pt x="646" y="246"/>
                  <a:pt x="647" y="247"/>
                </a:cubicBezTo>
                <a:cubicBezTo>
                  <a:pt x="647" y="248"/>
                  <a:pt x="649" y="250"/>
                  <a:pt x="647" y="252"/>
                </a:cubicBezTo>
                <a:cubicBezTo>
                  <a:pt x="644" y="254"/>
                  <a:pt x="642" y="258"/>
                  <a:pt x="638" y="256"/>
                </a:cubicBezTo>
                <a:cubicBezTo>
                  <a:pt x="634" y="254"/>
                  <a:pt x="630" y="255"/>
                  <a:pt x="627" y="254"/>
                </a:cubicBezTo>
                <a:cubicBezTo>
                  <a:pt x="624" y="254"/>
                  <a:pt x="621" y="251"/>
                  <a:pt x="617" y="251"/>
                </a:cubicBezTo>
                <a:cubicBezTo>
                  <a:pt x="616" y="251"/>
                  <a:pt x="616" y="251"/>
                  <a:pt x="615" y="250"/>
                </a:cubicBezTo>
                <a:cubicBezTo>
                  <a:pt x="612" y="247"/>
                  <a:pt x="609" y="245"/>
                  <a:pt x="605" y="246"/>
                </a:cubicBezTo>
                <a:cubicBezTo>
                  <a:pt x="601" y="246"/>
                  <a:pt x="597" y="246"/>
                  <a:pt x="594" y="247"/>
                </a:cubicBezTo>
                <a:cubicBezTo>
                  <a:pt x="590" y="248"/>
                  <a:pt x="585" y="248"/>
                  <a:pt x="580" y="248"/>
                </a:cubicBezTo>
                <a:cubicBezTo>
                  <a:pt x="578" y="248"/>
                  <a:pt x="577" y="248"/>
                  <a:pt x="577" y="250"/>
                </a:cubicBezTo>
                <a:cubicBezTo>
                  <a:pt x="577" y="251"/>
                  <a:pt x="575" y="252"/>
                  <a:pt x="574" y="253"/>
                </a:cubicBezTo>
                <a:cubicBezTo>
                  <a:pt x="570" y="257"/>
                  <a:pt x="564" y="257"/>
                  <a:pt x="561" y="252"/>
                </a:cubicBezTo>
                <a:cubicBezTo>
                  <a:pt x="560" y="250"/>
                  <a:pt x="560" y="249"/>
                  <a:pt x="558" y="249"/>
                </a:cubicBezTo>
                <a:cubicBezTo>
                  <a:pt x="557" y="249"/>
                  <a:pt x="555" y="250"/>
                  <a:pt x="555" y="249"/>
                </a:cubicBezTo>
                <a:cubicBezTo>
                  <a:pt x="552" y="245"/>
                  <a:pt x="548" y="246"/>
                  <a:pt x="544" y="246"/>
                </a:cubicBezTo>
                <a:cubicBezTo>
                  <a:pt x="538" y="246"/>
                  <a:pt x="531" y="246"/>
                  <a:pt x="525" y="246"/>
                </a:cubicBezTo>
                <a:cubicBezTo>
                  <a:pt x="518" y="247"/>
                  <a:pt x="511" y="243"/>
                  <a:pt x="504" y="244"/>
                </a:cubicBezTo>
                <a:cubicBezTo>
                  <a:pt x="502" y="244"/>
                  <a:pt x="500" y="242"/>
                  <a:pt x="498" y="242"/>
                </a:cubicBezTo>
                <a:cubicBezTo>
                  <a:pt x="495" y="243"/>
                  <a:pt x="495" y="243"/>
                  <a:pt x="496" y="246"/>
                </a:cubicBezTo>
                <a:cubicBezTo>
                  <a:pt x="497" y="249"/>
                  <a:pt x="497" y="249"/>
                  <a:pt x="494" y="249"/>
                </a:cubicBezTo>
                <a:cubicBezTo>
                  <a:pt x="490" y="249"/>
                  <a:pt x="486" y="249"/>
                  <a:pt x="483" y="249"/>
                </a:cubicBezTo>
                <a:cubicBezTo>
                  <a:pt x="480" y="250"/>
                  <a:pt x="477" y="249"/>
                  <a:pt x="475" y="251"/>
                </a:cubicBezTo>
                <a:cubicBezTo>
                  <a:pt x="475" y="252"/>
                  <a:pt x="472" y="252"/>
                  <a:pt x="471" y="251"/>
                </a:cubicBezTo>
                <a:cubicBezTo>
                  <a:pt x="469" y="249"/>
                  <a:pt x="467" y="249"/>
                  <a:pt x="465" y="249"/>
                </a:cubicBezTo>
                <a:cubicBezTo>
                  <a:pt x="456" y="249"/>
                  <a:pt x="446" y="249"/>
                  <a:pt x="437" y="249"/>
                </a:cubicBezTo>
                <a:cubicBezTo>
                  <a:pt x="431" y="249"/>
                  <a:pt x="425" y="249"/>
                  <a:pt x="420" y="252"/>
                </a:cubicBezTo>
                <a:cubicBezTo>
                  <a:pt x="418" y="254"/>
                  <a:pt x="414" y="254"/>
                  <a:pt x="413" y="253"/>
                </a:cubicBezTo>
                <a:cubicBezTo>
                  <a:pt x="410" y="250"/>
                  <a:pt x="406" y="252"/>
                  <a:pt x="403" y="250"/>
                </a:cubicBezTo>
                <a:cubicBezTo>
                  <a:pt x="401" y="248"/>
                  <a:pt x="397" y="246"/>
                  <a:pt x="394" y="248"/>
                </a:cubicBezTo>
                <a:cubicBezTo>
                  <a:pt x="389" y="244"/>
                  <a:pt x="384" y="246"/>
                  <a:pt x="380" y="246"/>
                </a:cubicBezTo>
                <a:cubicBezTo>
                  <a:pt x="375" y="246"/>
                  <a:pt x="370" y="245"/>
                  <a:pt x="365" y="247"/>
                </a:cubicBezTo>
                <a:cubicBezTo>
                  <a:pt x="362" y="249"/>
                  <a:pt x="357" y="248"/>
                  <a:pt x="353" y="248"/>
                </a:cubicBezTo>
                <a:cubicBezTo>
                  <a:pt x="347" y="247"/>
                  <a:pt x="340" y="250"/>
                  <a:pt x="333" y="250"/>
                </a:cubicBezTo>
                <a:cubicBezTo>
                  <a:pt x="330" y="249"/>
                  <a:pt x="327" y="249"/>
                  <a:pt x="325" y="246"/>
                </a:cubicBezTo>
                <a:cubicBezTo>
                  <a:pt x="325" y="245"/>
                  <a:pt x="324" y="244"/>
                  <a:pt x="325" y="243"/>
                </a:cubicBezTo>
                <a:cubicBezTo>
                  <a:pt x="327" y="242"/>
                  <a:pt x="329" y="243"/>
                  <a:pt x="328" y="240"/>
                </a:cubicBezTo>
                <a:cubicBezTo>
                  <a:pt x="328" y="238"/>
                  <a:pt x="326" y="239"/>
                  <a:pt x="325" y="239"/>
                </a:cubicBezTo>
                <a:cubicBezTo>
                  <a:pt x="324" y="239"/>
                  <a:pt x="323" y="239"/>
                  <a:pt x="321" y="239"/>
                </a:cubicBezTo>
                <a:cubicBezTo>
                  <a:pt x="320" y="239"/>
                  <a:pt x="318" y="239"/>
                  <a:pt x="316" y="239"/>
                </a:cubicBezTo>
                <a:cubicBezTo>
                  <a:pt x="316" y="238"/>
                  <a:pt x="316" y="237"/>
                  <a:pt x="316" y="236"/>
                </a:cubicBezTo>
                <a:close/>
              </a:path>
            </a:pathLst>
          </a:custGeom>
          <a:noFill/>
          <a:ln>
            <a:noFill/>
          </a:ln>
        </p:spPr>
        <p:txBody>
          <a:bodyPr anchorCtr="0" anchor="ctr" bIns="45700" lIns="108000" spcFirstLastPara="1" rIns="108000" wrap="square" tIns="45700">
            <a:noAutofit/>
          </a:bodyPr>
          <a:lstStyle/>
          <a:p>
            <a:pPr indent="0" lvl="0" marL="0" marR="0" rtl="0" algn="ctr">
              <a:spcBef>
                <a:spcPts val="0"/>
              </a:spcBef>
              <a:spcAft>
                <a:spcPts val="0"/>
              </a:spcAft>
              <a:buNone/>
            </a:pPr>
            <a:r>
              <a:rPr b="1" lang="en-US" sz="3000">
                <a:solidFill>
                  <a:srgbClr val="385623"/>
                </a:solidFill>
                <a:latin typeface="Playfair Display"/>
                <a:ea typeface="Playfair Display"/>
                <a:cs typeface="Playfair Display"/>
                <a:sym typeface="Playfair Display"/>
              </a:rPr>
              <a:t>International Airports</a:t>
            </a:r>
            <a:endParaRPr/>
          </a:p>
        </p:txBody>
      </p:sp>
      <p:sp>
        <p:nvSpPr>
          <p:cNvPr id="439" name="Google Shape;439;p39">
            <a:hlinkClick r:id="rId4"/>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5"/>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44" name="Shape 444"/>
        <p:cNvGrpSpPr/>
        <p:nvPr/>
      </p:nvGrpSpPr>
      <p:grpSpPr>
        <a:xfrm>
          <a:off x="0" y="0"/>
          <a:ext cx="0" cy="0"/>
          <a:chOff x="0" y="0"/>
          <a:chExt cx="0" cy="0"/>
        </a:xfrm>
      </p:grpSpPr>
      <p:sp>
        <p:nvSpPr>
          <p:cNvPr id="445" name="Google Shape;445;p40"/>
          <p:cNvSpPr txBox="1"/>
          <p:nvPr>
            <p:ph idx="12" type="sldNum"/>
          </p:nvPr>
        </p:nvSpPr>
        <p:spPr>
          <a:xfrm>
            <a:off x="11365992" y="6356350"/>
            <a:ext cx="630936"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050"/>
              <a:buFont typeface="Avenir"/>
              <a:buNone/>
            </a:pPr>
            <a:fld id="{00000000-1234-1234-1234-123412341234}" type="slidenum">
              <a:rPr b="0" i="0" lang="en-US" sz="1050" u="none" cap="none" strike="noStrike">
                <a:solidFill>
                  <a:srgbClr val="000000"/>
                </a:solidFill>
                <a:latin typeface="Avenir"/>
                <a:ea typeface="Avenir"/>
                <a:cs typeface="Avenir"/>
                <a:sym typeface="Avenir"/>
              </a:rPr>
              <a:t>‹#›</a:t>
            </a:fld>
            <a:endParaRPr b="0" i="0" sz="1050" u="none" cap="none" strike="noStrike">
              <a:solidFill>
                <a:srgbClr val="000000"/>
              </a:solidFill>
              <a:latin typeface="Avenir"/>
              <a:ea typeface="Avenir"/>
              <a:cs typeface="Avenir"/>
              <a:sym typeface="Avenir"/>
            </a:endParaRPr>
          </a:p>
        </p:txBody>
      </p:sp>
      <p:sp>
        <p:nvSpPr>
          <p:cNvPr id="446" name="Google Shape;446;p40"/>
          <p:cNvSpPr txBox="1"/>
          <p:nvPr/>
        </p:nvSpPr>
        <p:spPr>
          <a:xfrm>
            <a:off x="3001278" y="1098068"/>
            <a:ext cx="3747638" cy="732544"/>
          </a:xfrm>
          <a:prstGeom prst="rect">
            <a:avLst/>
          </a:prstGeom>
          <a:noFill/>
          <a:ln>
            <a:noFill/>
          </a:ln>
        </p:spPr>
        <p:txBody>
          <a:bodyPr anchorCtr="0" anchor="b" bIns="45700" lIns="91425" spcFirstLastPara="1" rIns="91425" wrap="square" tIns="45700">
            <a:normAutofit/>
          </a:bodyPr>
          <a:lstStyle/>
          <a:p>
            <a:pPr indent="0" lvl="0" marL="0" marR="0" rtl="0" algn="ctr">
              <a:lnSpc>
                <a:spcPct val="100000"/>
              </a:lnSpc>
              <a:spcBef>
                <a:spcPts val="0"/>
              </a:spcBef>
              <a:spcAft>
                <a:spcPts val="0"/>
              </a:spcAft>
              <a:buClr>
                <a:schemeClr val="lt1"/>
              </a:buClr>
              <a:buSzPts val="2000"/>
              <a:buFont typeface="Calibri"/>
              <a:buNone/>
            </a:pPr>
            <a:r>
              <a:t/>
            </a:r>
            <a:endParaRPr b="1" sz="2000">
              <a:solidFill>
                <a:schemeClr val="accent1"/>
              </a:solidFill>
              <a:latin typeface="Calibri"/>
              <a:ea typeface="Calibri"/>
              <a:cs typeface="Calibri"/>
              <a:sym typeface="Calibri"/>
            </a:endParaRPr>
          </a:p>
        </p:txBody>
      </p:sp>
      <p:sp>
        <p:nvSpPr>
          <p:cNvPr id="447" name="Google Shape;447;p40"/>
          <p:cNvSpPr txBox="1"/>
          <p:nvPr/>
        </p:nvSpPr>
        <p:spPr>
          <a:xfrm>
            <a:off x="618208" y="818565"/>
            <a:ext cx="3982675" cy="784830"/>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385623"/>
              </a:buClr>
              <a:buSzPts val="1500"/>
              <a:buFont typeface="Arial"/>
              <a:buChar char="•"/>
            </a:pPr>
            <a:r>
              <a:rPr lang="en-US" sz="1500">
                <a:solidFill>
                  <a:srgbClr val="385623"/>
                </a:solidFill>
                <a:latin typeface="Montserrat"/>
                <a:ea typeface="Montserrat"/>
                <a:cs typeface="Montserrat"/>
                <a:sym typeface="Montserrat"/>
              </a:rPr>
              <a:t>Rich in history &amp; culture, it is the political &amp; economic centre of the country</a:t>
            </a:r>
            <a:endParaRPr/>
          </a:p>
        </p:txBody>
      </p:sp>
      <p:pic>
        <p:nvPicPr>
          <p:cNvPr id="448" name="Google Shape;448;p40"/>
          <p:cNvPicPr preferRelativeResize="0"/>
          <p:nvPr/>
        </p:nvPicPr>
        <p:blipFill rotWithShape="1">
          <a:blip r:embed="rId3">
            <a:alphaModFix/>
          </a:blip>
          <a:srcRect b="0" l="0" r="0" t="0"/>
          <a:stretch/>
        </p:blipFill>
        <p:spPr>
          <a:xfrm>
            <a:off x="707254" y="1594958"/>
            <a:ext cx="3998490" cy="2773287"/>
          </a:xfrm>
          <a:prstGeom prst="rect">
            <a:avLst/>
          </a:prstGeom>
          <a:noFill/>
          <a:ln>
            <a:noFill/>
          </a:ln>
        </p:spPr>
      </p:pic>
      <p:pic>
        <p:nvPicPr>
          <p:cNvPr id="449" name="Google Shape;449;p40"/>
          <p:cNvPicPr preferRelativeResize="0"/>
          <p:nvPr/>
        </p:nvPicPr>
        <p:blipFill rotWithShape="1">
          <a:blip r:embed="rId4">
            <a:alphaModFix/>
          </a:blip>
          <a:srcRect b="0" l="0" r="0" t="0"/>
          <a:stretch/>
        </p:blipFill>
        <p:spPr>
          <a:xfrm>
            <a:off x="3893171" y="4404079"/>
            <a:ext cx="5813863" cy="2422442"/>
          </a:xfrm>
          <a:prstGeom prst="rect">
            <a:avLst/>
          </a:prstGeom>
          <a:noFill/>
          <a:ln>
            <a:noFill/>
          </a:ln>
        </p:spPr>
      </p:pic>
      <p:sp>
        <p:nvSpPr>
          <p:cNvPr id="450" name="Google Shape;450;p40"/>
          <p:cNvSpPr txBox="1"/>
          <p:nvPr/>
        </p:nvSpPr>
        <p:spPr>
          <a:xfrm>
            <a:off x="4290828" y="733834"/>
            <a:ext cx="4133017" cy="784830"/>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385623"/>
              </a:buClr>
              <a:buSzPts val="1500"/>
              <a:buFont typeface="Arial"/>
              <a:buChar char="•"/>
            </a:pPr>
            <a:r>
              <a:rPr lang="en-US" sz="1500">
                <a:solidFill>
                  <a:srgbClr val="385623"/>
                </a:solidFill>
                <a:latin typeface="Montserrat"/>
                <a:ea typeface="Montserrat"/>
                <a:cs typeface="Montserrat"/>
                <a:sym typeface="Montserrat"/>
              </a:rPr>
              <a:t>Despite the growth of modernization, the old charm of a thousand-year town is still well-maintained</a:t>
            </a:r>
            <a:endParaRPr sz="1500">
              <a:solidFill>
                <a:srgbClr val="385623"/>
              </a:solidFill>
              <a:latin typeface="Montserrat"/>
              <a:ea typeface="Montserrat"/>
              <a:cs typeface="Montserrat"/>
              <a:sym typeface="Montserrat"/>
            </a:endParaRPr>
          </a:p>
        </p:txBody>
      </p:sp>
      <p:pic>
        <p:nvPicPr>
          <p:cNvPr id="451" name="Google Shape;451;p40"/>
          <p:cNvPicPr preferRelativeResize="0"/>
          <p:nvPr/>
        </p:nvPicPr>
        <p:blipFill rotWithShape="1">
          <a:blip r:embed="rId5">
            <a:alphaModFix/>
          </a:blip>
          <a:srcRect b="0" l="0" r="0" t="0"/>
          <a:stretch/>
        </p:blipFill>
        <p:spPr>
          <a:xfrm>
            <a:off x="707253" y="4404079"/>
            <a:ext cx="3137474" cy="2409251"/>
          </a:xfrm>
          <a:prstGeom prst="rect">
            <a:avLst/>
          </a:prstGeom>
          <a:noFill/>
          <a:ln>
            <a:noFill/>
          </a:ln>
        </p:spPr>
      </p:pic>
      <p:pic>
        <p:nvPicPr>
          <p:cNvPr id="452" name="Google Shape;452;p40"/>
          <p:cNvPicPr preferRelativeResize="0"/>
          <p:nvPr/>
        </p:nvPicPr>
        <p:blipFill rotWithShape="1">
          <a:blip r:embed="rId6">
            <a:alphaModFix/>
          </a:blip>
          <a:srcRect b="0" l="0" r="0" t="0"/>
          <a:stretch/>
        </p:blipFill>
        <p:spPr>
          <a:xfrm>
            <a:off x="9207311" y="877617"/>
            <a:ext cx="2856114" cy="4899600"/>
          </a:xfrm>
          <a:prstGeom prst="rect">
            <a:avLst/>
          </a:prstGeom>
          <a:noFill/>
          <a:ln>
            <a:noFill/>
          </a:ln>
        </p:spPr>
      </p:pic>
      <p:cxnSp>
        <p:nvCxnSpPr>
          <p:cNvPr id="453" name="Google Shape;453;p40"/>
          <p:cNvCxnSpPr/>
          <p:nvPr/>
        </p:nvCxnSpPr>
        <p:spPr>
          <a:xfrm flipH="1">
            <a:off x="8579922" y="1674421"/>
            <a:ext cx="1799112" cy="2693824"/>
          </a:xfrm>
          <a:prstGeom prst="straightConnector1">
            <a:avLst/>
          </a:prstGeom>
          <a:noFill/>
          <a:ln cap="flat" cmpd="sng" w="9525">
            <a:solidFill>
              <a:schemeClr val="accent1"/>
            </a:solidFill>
            <a:prstDash val="solid"/>
            <a:miter lim="800000"/>
            <a:headEnd len="sm" w="sm" type="none"/>
            <a:tailEnd len="med" w="med" type="stealth"/>
          </a:ln>
        </p:spPr>
      </p:cxnSp>
      <p:sp>
        <p:nvSpPr>
          <p:cNvPr id="454" name="Google Shape;454;p40"/>
          <p:cNvSpPr txBox="1"/>
          <p:nvPr/>
        </p:nvSpPr>
        <p:spPr>
          <a:xfrm>
            <a:off x="707253" y="124657"/>
            <a:ext cx="6443092" cy="693908"/>
          </a:xfrm>
          <a:prstGeom prst="rect">
            <a:avLst/>
          </a:prstGeom>
          <a:noFill/>
          <a:ln>
            <a:noFill/>
          </a:ln>
        </p:spPr>
        <p:txBody>
          <a:bodyPr anchorCtr="0" anchor="t" bIns="0" lIns="0" spcFirstLastPara="1" rIns="0" wrap="square" tIns="0">
            <a:spAutoFit/>
          </a:bodyPr>
          <a:lstStyle/>
          <a:p>
            <a:pPr indent="0" lvl="0" marL="0" marR="0" rtl="0" algn="l">
              <a:lnSpc>
                <a:spcPct val="171428"/>
              </a:lnSpc>
              <a:spcBef>
                <a:spcPts val="0"/>
              </a:spcBef>
              <a:spcAft>
                <a:spcPts val="0"/>
              </a:spcAft>
              <a:buNone/>
            </a:pPr>
            <a:r>
              <a:rPr b="1" lang="en-US" sz="3500">
                <a:solidFill>
                  <a:srgbClr val="356014"/>
                </a:solidFill>
                <a:latin typeface="Playfair Display"/>
                <a:ea typeface="Playfair Display"/>
                <a:cs typeface="Playfair Display"/>
                <a:sym typeface="Playfair Display"/>
              </a:rPr>
              <a:t>Hanoi</a:t>
            </a:r>
            <a:endParaRPr/>
          </a:p>
        </p:txBody>
      </p:sp>
      <p:pic>
        <p:nvPicPr>
          <p:cNvPr id="455" name="Google Shape;455;p40"/>
          <p:cNvPicPr preferRelativeResize="0"/>
          <p:nvPr/>
        </p:nvPicPr>
        <p:blipFill rotWithShape="1">
          <a:blip r:embed="rId7">
            <a:alphaModFix/>
          </a:blip>
          <a:srcRect b="0" l="0" r="0" t="0"/>
          <a:stretch/>
        </p:blipFill>
        <p:spPr>
          <a:xfrm>
            <a:off x="4750368" y="1598099"/>
            <a:ext cx="3624848" cy="2773288"/>
          </a:xfrm>
          <a:prstGeom prst="rect">
            <a:avLst/>
          </a:prstGeom>
          <a:noFill/>
          <a:ln>
            <a:noFill/>
          </a:ln>
        </p:spPr>
      </p:pic>
      <p:sp>
        <p:nvSpPr>
          <p:cNvPr id="456" name="Google Shape;456;p40">
            <a:hlinkClick r:id="rId8"/>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9"/>
              </a:rPr>
              <a:t>Back</a:t>
            </a:r>
            <a:endParaRPr sz="1800">
              <a:solidFill>
                <a:schemeClr val="lt1"/>
              </a:solidFill>
              <a:latin typeface="Times New Roman"/>
              <a:ea typeface="Times New Roman"/>
              <a:cs typeface="Times New Roman"/>
              <a:sym typeface="Times New Roman"/>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60" name="Shape 460"/>
        <p:cNvGrpSpPr/>
        <p:nvPr/>
      </p:nvGrpSpPr>
      <p:grpSpPr>
        <a:xfrm>
          <a:off x="0" y="0"/>
          <a:ext cx="0" cy="0"/>
          <a:chOff x="0" y="0"/>
          <a:chExt cx="0" cy="0"/>
        </a:xfrm>
      </p:grpSpPr>
      <p:pic>
        <p:nvPicPr>
          <p:cNvPr id="461" name="Google Shape;461;p41"/>
          <p:cNvPicPr preferRelativeResize="0"/>
          <p:nvPr>
            <p:ph idx="1" type="body"/>
          </p:nvPr>
        </p:nvPicPr>
        <p:blipFill rotWithShape="1">
          <a:blip r:embed="rId3">
            <a:alphaModFix/>
          </a:blip>
          <a:srcRect b="0" l="0" r="0" t="0"/>
          <a:stretch/>
        </p:blipFill>
        <p:spPr>
          <a:xfrm>
            <a:off x="8956740" y="2364092"/>
            <a:ext cx="2891746" cy="4301787"/>
          </a:xfrm>
          <a:prstGeom prst="rect">
            <a:avLst/>
          </a:prstGeom>
          <a:noFill/>
          <a:ln>
            <a:noFill/>
          </a:ln>
        </p:spPr>
      </p:pic>
      <p:sp>
        <p:nvSpPr>
          <p:cNvPr id="462" name="Google Shape;462;p41"/>
          <p:cNvSpPr txBox="1"/>
          <p:nvPr>
            <p:ph idx="12" type="sldNum"/>
          </p:nvPr>
        </p:nvSpPr>
        <p:spPr>
          <a:xfrm>
            <a:off x="11217550" y="6356350"/>
            <a:ext cx="630936"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050"/>
              <a:buFont typeface="Avenir"/>
              <a:buNone/>
            </a:pPr>
            <a:fld id="{00000000-1234-1234-1234-123412341234}" type="slidenum">
              <a:rPr b="0" i="0" lang="en-US" sz="1050" u="none" cap="none" strike="noStrike">
                <a:solidFill>
                  <a:srgbClr val="000000"/>
                </a:solidFill>
                <a:latin typeface="Avenir"/>
                <a:ea typeface="Avenir"/>
                <a:cs typeface="Avenir"/>
                <a:sym typeface="Avenir"/>
              </a:rPr>
              <a:t>‹#›</a:t>
            </a:fld>
            <a:endParaRPr b="0" i="0" sz="1050" u="none" cap="none" strike="noStrike">
              <a:solidFill>
                <a:srgbClr val="000000"/>
              </a:solidFill>
              <a:latin typeface="Avenir"/>
              <a:ea typeface="Avenir"/>
              <a:cs typeface="Avenir"/>
              <a:sym typeface="Avenir"/>
            </a:endParaRPr>
          </a:p>
        </p:txBody>
      </p:sp>
      <p:sp>
        <p:nvSpPr>
          <p:cNvPr id="463" name="Google Shape;463;p41"/>
          <p:cNvSpPr txBox="1"/>
          <p:nvPr/>
        </p:nvSpPr>
        <p:spPr>
          <a:xfrm>
            <a:off x="3339726" y="1098068"/>
            <a:ext cx="3747638" cy="732544"/>
          </a:xfrm>
          <a:prstGeom prst="rect">
            <a:avLst/>
          </a:prstGeom>
          <a:noFill/>
          <a:ln>
            <a:noFill/>
          </a:ln>
        </p:spPr>
        <p:txBody>
          <a:bodyPr anchorCtr="0" anchor="b" bIns="45700" lIns="91425" spcFirstLastPara="1" rIns="91425" wrap="square" tIns="45700">
            <a:normAutofit/>
          </a:bodyPr>
          <a:lstStyle/>
          <a:p>
            <a:pPr indent="0" lvl="0" marL="0" marR="0" rtl="0" algn="ctr">
              <a:lnSpc>
                <a:spcPct val="100000"/>
              </a:lnSpc>
              <a:spcBef>
                <a:spcPts val="0"/>
              </a:spcBef>
              <a:spcAft>
                <a:spcPts val="0"/>
              </a:spcAft>
              <a:buClr>
                <a:schemeClr val="lt1"/>
              </a:buClr>
              <a:buSzPts val="2000"/>
              <a:buFont typeface="Calibri"/>
              <a:buNone/>
            </a:pPr>
            <a:r>
              <a:t/>
            </a:r>
            <a:endParaRPr b="1" sz="2000">
              <a:solidFill>
                <a:schemeClr val="accent1"/>
              </a:solidFill>
              <a:latin typeface="Calibri"/>
              <a:ea typeface="Calibri"/>
              <a:cs typeface="Calibri"/>
              <a:sym typeface="Calibri"/>
            </a:endParaRPr>
          </a:p>
        </p:txBody>
      </p:sp>
      <p:sp>
        <p:nvSpPr>
          <p:cNvPr id="464" name="Google Shape;464;p41"/>
          <p:cNvSpPr txBox="1"/>
          <p:nvPr/>
        </p:nvSpPr>
        <p:spPr>
          <a:xfrm>
            <a:off x="657619" y="772130"/>
            <a:ext cx="4211264" cy="1323439"/>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385623"/>
              </a:buClr>
              <a:buSzPts val="1600"/>
              <a:buFont typeface="Arial"/>
              <a:buChar char="•"/>
            </a:pPr>
            <a:r>
              <a:rPr lang="en-US" sz="1600">
                <a:solidFill>
                  <a:srgbClr val="385623"/>
                </a:solidFill>
                <a:latin typeface="Montserrat"/>
                <a:ea typeface="Montserrat"/>
                <a:cs typeface="Montserrat"/>
                <a:sym typeface="Montserrat"/>
              </a:rPr>
              <a:t>A magnificent natural landscape destination - located approximately 90km south of Hanoi</a:t>
            </a:r>
            <a:endParaRPr/>
          </a:p>
          <a:p>
            <a:pPr indent="-285750" lvl="0" marL="285750" marR="0" rtl="0" algn="l">
              <a:spcBef>
                <a:spcPts val="0"/>
              </a:spcBef>
              <a:spcAft>
                <a:spcPts val="0"/>
              </a:spcAft>
              <a:buClr>
                <a:srgbClr val="385623"/>
              </a:buClr>
              <a:buSzPts val="1600"/>
              <a:buFont typeface="Arial"/>
              <a:buChar char="•"/>
            </a:pPr>
            <a:r>
              <a:rPr lang="en-US" sz="1600">
                <a:solidFill>
                  <a:srgbClr val="385623"/>
                </a:solidFill>
                <a:latin typeface="Montserrat"/>
                <a:ea typeface="Montserrat"/>
                <a:cs typeface="Montserrat"/>
                <a:sym typeface="Montserrat"/>
              </a:rPr>
              <a:t>Rich in culture, history, and diverse ecological resources.</a:t>
            </a:r>
            <a:endParaRPr sz="1600">
              <a:solidFill>
                <a:srgbClr val="385623"/>
              </a:solidFill>
              <a:latin typeface="Montserrat"/>
              <a:ea typeface="Montserrat"/>
              <a:cs typeface="Montserrat"/>
              <a:sym typeface="Montserrat"/>
            </a:endParaRPr>
          </a:p>
        </p:txBody>
      </p:sp>
      <p:pic>
        <p:nvPicPr>
          <p:cNvPr id="465" name="Google Shape;465;p41"/>
          <p:cNvPicPr preferRelativeResize="0"/>
          <p:nvPr/>
        </p:nvPicPr>
        <p:blipFill rotWithShape="1">
          <a:blip r:embed="rId4">
            <a:alphaModFix/>
          </a:blip>
          <a:srcRect b="0" l="0" r="0" t="0"/>
          <a:stretch/>
        </p:blipFill>
        <p:spPr>
          <a:xfrm>
            <a:off x="4730466" y="38684"/>
            <a:ext cx="3521570" cy="2268148"/>
          </a:xfrm>
          <a:prstGeom prst="rect">
            <a:avLst/>
          </a:prstGeom>
          <a:noFill/>
          <a:ln>
            <a:noFill/>
          </a:ln>
        </p:spPr>
      </p:pic>
      <p:cxnSp>
        <p:nvCxnSpPr>
          <p:cNvPr id="466" name="Google Shape;466;p41"/>
          <p:cNvCxnSpPr/>
          <p:nvPr/>
        </p:nvCxnSpPr>
        <p:spPr>
          <a:xfrm flipH="1">
            <a:off x="8876805" y="3286496"/>
            <a:ext cx="1214121" cy="501733"/>
          </a:xfrm>
          <a:prstGeom prst="straightConnector1">
            <a:avLst/>
          </a:prstGeom>
          <a:noFill/>
          <a:ln cap="flat" cmpd="sng" w="9525">
            <a:solidFill>
              <a:schemeClr val="accent1"/>
            </a:solidFill>
            <a:prstDash val="solid"/>
            <a:miter lim="800000"/>
            <a:headEnd len="sm" w="sm" type="none"/>
            <a:tailEnd len="med" w="med" type="stealth"/>
          </a:ln>
        </p:spPr>
      </p:cxnSp>
      <p:pic>
        <p:nvPicPr>
          <p:cNvPr id="467" name="Google Shape;467;p41"/>
          <p:cNvPicPr preferRelativeResize="0"/>
          <p:nvPr/>
        </p:nvPicPr>
        <p:blipFill rotWithShape="1">
          <a:blip r:embed="rId5">
            <a:alphaModFix/>
          </a:blip>
          <a:srcRect b="0" l="0" r="0" t="0"/>
          <a:stretch/>
        </p:blipFill>
        <p:spPr>
          <a:xfrm>
            <a:off x="8312728" y="45096"/>
            <a:ext cx="3366654" cy="2261735"/>
          </a:xfrm>
          <a:prstGeom prst="rect">
            <a:avLst/>
          </a:prstGeom>
          <a:noFill/>
          <a:ln>
            <a:noFill/>
          </a:ln>
        </p:spPr>
      </p:pic>
      <p:pic>
        <p:nvPicPr>
          <p:cNvPr id="468" name="Google Shape;468;p41"/>
          <p:cNvPicPr preferRelativeResize="0"/>
          <p:nvPr/>
        </p:nvPicPr>
        <p:blipFill rotWithShape="1">
          <a:blip r:embed="rId6">
            <a:alphaModFix/>
          </a:blip>
          <a:srcRect b="0" l="0" r="0" t="0"/>
          <a:stretch/>
        </p:blipFill>
        <p:spPr>
          <a:xfrm>
            <a:off x="657619" y="2364092"/>
            <a:ext cx="8145694" cy="4387074"/>
          </a:xfrm>
          <a:prstGeom prst="rect">
            <a:avLst/>
          </a:prstGeom>
          <a:noFill/>
          <a:ln>
            <a:noFill/>
          </a:ln>
        </p:spPr>
      </p:pic>
      <p:sp>
        <p:nvSpPr>
          <p:cNvPr id="469" name="Google Shape;469;p41"/>
          <p:cNvSpPr txBox="1"/>
          <p:nvPr/>
        </p:nvSpPr>
        <p:spPr>
          <a:xfrm>
            <a:off x="806061" y="45096"/>
            <a:ext cx="6443092" cy="693908"/>
          </a:xfrm>
          <a:prstGeom prst="rect">
            <a:avLst/>
          </a:prstGeom>
          <a:noFill/>
          <a:ln>
            <a:noFill/>
          </a:ln>
        </p:spPr>
        <p:txBody>
          <a:bodyPr anchorCtr="0" anchor="t" bIns="0" lIns="0" spcFirstLastPara="1" rIns="0" wrap="square" tIns="0">
            <a:spAutoFit/>
          </a:bodyPr>
          <a:lstStyle/>
          <a:p>
            <a:pPr indent="0" lvl="0" marL="0" marR="0" rtl="0" algn="l">
              <a:lnSpc>
                <a:spcPct val="171428"/>
              </a:lnSpc>
              <a:spcBef>
                <a:spcPts val="0"/>
              </a:spcBef>
              <a:spcAft>
                <a:spcPts val="0"/>
              </a:spcAft>
              <a:buNone/>
            </a:pPr>
            <a:r>
              <a:rPr b="1" lang="en-US" sz="3500">
                <a:solidFill>
                  <a:srgbClr val="356014"/>
                </a:solidFill>
                <a:latin typeface="Playfair Display"/>
                <a:ea typeface="Playfair Display"/>
                <a:cs typeface="Playfair Display"/>
                <a:sym typeface="Playfair Display"/>
              </a:rPr>
              <a:t>Ninh Binh</a:t>
            </a:r>
            <a:endParaRPr/>
          </a:p>
        </p:txBody>
      </p:sp>
      <p:sp>
        <p:nvSpPr>
          <p:cNvPr id="470" name="Google Shape;470;p41">
            <a:hlinkClick r:id="rId7"/>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8"/>
              </a:rPr>
              <a:t>Back</a:t>
            </a:r>
            <a:endParaRPr sz="1800">
              <a:solidFill>
                <a:schemeClr val="lt1"/>
              </a:solidFill>
              <a:latin typeface="Times New Roman"/>
              <a:ea typeface="Times New Roman"/>
              <a:cs typeface="Times New Roman"/>
              <a:sym typeface="Times New Roman"/>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8"/>
                                        </p:tgtEl>
                                        <p:attrNameLst>
                                          <p:attrName>style.visibility</p:attrName>
                                        </p:attrNameLst>
                                      </p:cBhvr>
                                      <p:to>
                                        <p:strVal val="visible"/>
                                      </p:to>
                                    </p:set>
                                    <p:animEffect filter="fade" transition="in">
                                      <p:cBhvr>
                                        <p:cTn dur="5000"/>
                                        <p:tgtEl>
                                          <p:spTgt spid="4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74" name="Shape 474"/>
        <p:cNvGrpSpPr/>
        <p:nvPr/>
      </p:nvGrpSpPr>
      <p:grpSpPr>
        <a:xfrm>
          <a:off x="0" y="0"/>
          <a:ext cx="0" cy="0"/>
          <a:chOff x="0" y="0"/>
          <a:chExt cx="0" cy="0"/>
        </a:xfrm>
      </p:grpSpPr>
      <p:sp>
        <p:nvSpPr>
          <p:cNvPr id="475" name="Google Shape;475;p42"/>
          <p:cNvSpPr txBox="1"/>
          <p:nvPr>
            <p:ph idx="12" type="sldNum"/>
          </p:nvPr>
        </p:nvSpPr>
        <p:spPr>
          <a:xfrm>
            <a:off x="11365992" y="6356350"/>
            <a:ext cx="630936"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050"/>
              <a:buFont typeface="Avenir"/>
              <a:buNone/>
            </a:pPr>
            <a:fld id="{00000000-1234-1234-1234-123412341234}" type="slidenum">
              <a:rPr b="0" i="0" lang="en-US" sz="1050" u="none" cap="none" strike="noStrike">
                <a:solidFill>
                  <a:srgbClr val="000000"/>
                </a:solidFill>
                <a:latin typeface="Avenir"/>
                <a:ea typeface="Avenir"/>
                <a:cs typeface="Avenir"/>
                <a:sym typeface="Avenir"/>
              </a:rPr>
              <a:t>‹#›</a:t>
            </a:fld>
            <a:endParaRPr b="0" i="0" sz="1050" u="none" cap="none" strike="noStrike">
              <a:solidFill>
                <a:srgbClr val="000000"/>
              </a:solidFill>
              <a:latin typeface="Avenir"/>
              <a:ea typeface="Avenir"/>
              <a:cs typeface="Avenir"/>
              <a:sym typeface="Avenir"/>
            </a:endParaRPr>
          </a:p>
        </p:txBody>
      </p:sp>
      <p:sp>
        <p:nvSpPr>
          <p:cNvPr id="476" name="Google Shape;476;p42"/>
          <p:cNvSpPr txBox="1"/>
          <p:nvPr/>
        </p:nvSpPr>
        <p:spPr>
          <a:xfrm>
            <a:off x="3458671" y="1010272"/>
            <a:ext cx="3747638" cy="732544"/>
          </a:xfrm>
          <a:prstGeom prst="rect">
            <a:avLst/>
          </a:prstGeom>
          <a:noFill/>
          <a:ln>
            <a:noFill/>
          </a:ln>
        </p:spPr>
        <p:txBody>
          <a:bodyPr anchorCtr="0" anchor="b" bIns="45700" lIns="91425" spcFirstLastPara="1" rIns="91425" wrap="square" tIns="45700">
            <a:normAutofit/>
          </a:bodyPr>
          <a:lstStyle/>
          <a:p>
            <a:pPr indent="0" lvl="0" marL="0" marR="0" rtl="0" algn="ctr">
              <a:lnSpc>
                <a:spcPct val="100000"/>
              </a:lnSpc>
              <a:spcBef>
                <a:spcPts val="0"/>
              </a:spcBef>
              <a:spcAft>
                <a:spcPts val="0"/>
              </a:spcAft>
              <a:buClr>
                <a:schemeClr val="lt1"/>
              </a:buClr>
              <a:buSzPts val="2000"/>
              <a:buFont typeface="Calibri"/>
              <a:buNone/>
            </a:pPr>
            <a:r>
              <a:t/>
            </a:r>
            <a:endParaRPr b="1" sz="2000">
              <a:solidFill>
                <a:schemeClr val="accent1"/>
              </a:solidFill>
              <a:latin typeface="Calibri"/>
              <a:ea typeface="Calibri"/>
              <a:cs typeface="Calibri"/>
              <a:sym typeface="Calibri"/>
            </a:endParaRPr>
          </a:p>
        </p:txBody>
      </p:sp>
      <p:sp>
        <p:nvSpPr>
          <p:cNvPr id="477" name="Google Shape;477;p42"/>
          <p:cNvSpPr txBox="1"/>
          <p:nvPr/>
        </p:nvSpPr>
        <p:spPr>
          <a:xfrm>
            <a:off x="469544" y="1186515"/>
            <a:ext cx="5040607" cy="2128468"/>
          </a:xfrm>
          <a:prstGeom prst="rect">
            <a:avLst/>
          </a:prstGeom>
          <a:noFill/>
          <a:ln>
            <a:noFill/>
          </a:ln>
        </p:spPr>
        <p:txBody>
          <a:bodyPr anchorCtr="0" anchor="t" bIns="45700" lIns="91425" spcFirstLastPara="1" rIns="91425" wrap="square" tIns="45700">
            <a:spAutoFit/>
          </a:bodyPr>
          <a:lstStyle/>
          <a:p>
            <a:pPr indent="-285750" lvl="0" marL="298450" marR="5080" rtl="0" algn="l">
              <a:lnSpc>
                <a:spcPct val="150000"/>
              </a:lnSpc>
              <a:spcBef>
                <a:spcPts val="0"/>
              </a:spcBef>
              <a:spcAft>
                <a:spcPts val="0"/>
              </a:spcAft>
              <a:buClr>
                <a:srgbClr val="385623"/>
              </a:buClr>
              <a:buSzPts val="1500"/>
              <a:buFont typeface="Arial"/>
              <a:buChar char="•"/>
            </a:pPr>
            <a:r>
              <a:rPr lang="en-US" sz="1500">
                <a:solidFill>
                  <a:srgbClr val="385623"/>
                </a:solidFill>
                <a:latin typeface="Montserrat"/>
                <a:ea typeface="Montserrat"/>
                <a:cs typeface="Montserrat"/>
                <a:sym typeface="Montserrat"/>
              </a:rPr>
              <a:t>Magniﬁcent landscapes with millions-old formations of breathtaking grottos, thousands of limestone islands and small islets.</a:t>
            </a:r>
            <a:endParaRPr/>
          </a:p>
          <a:p>
            <a:pPr indent="-285750" lvl="0" marL="298450" marR="5080" rtl="0" algn="l">
              <a:lnSpc>
                <a:spcPct val="150000"/>
              </a:lnSpc>
              <a:spcBef>
                <a:spcPts val="0"/>
              </a:spcBef>
              <a:spcAft>
                <a:spcPts val="0"/>
              </a:spcAft>
              <a:buClr>
                <a:srgbClr val="385623"/>
              </a:buClr>
              <a:buSzPts val="1500"/>
              <a:buFont typeface="Arial"/>
              <a:buChar char="•"/>
            </a:pPr>
            <a:r>
              <a:rPr lang="en-US" sz="1500">
                <a:solidFill>
                  <a:srgbClr val="385623"/>
                </a:solidFill>
                <a:latin typeface="Montserrat"/>
                <a:ea typeface="Montserrat"/>
                <a:cs typeface="Montserrat"/>
                <a:sym typeface="Montserrat"/>
              </a:rPr>
              <a:t>Day cruise, 1-night or 2-night cruise itineraries with varieties of activities like kayaking, visiting caves, swimming, sunset party,… </a:t>
            </a:r>
            <a:endParaRPr/>
          </a:p>
        </p:txBody>
      </p:sp>
      <p:pic>
        <p:nvPicPr>
          <p:cNvPr id="478" name="Google Shape;478;p42"/>
          <p:cNvPicPr preferRelativeResize="0"/>
          <p:nvPr/>
        </p:nvPicPr>
        <p:blipFill rotWithShape="1">
          <a:blip r:embed="rId3">
            <a:alphaModFix/>
          </a:blip>
          <a:srcRect b="0" l="0" r="0" t="0"/>
          <a:stretch/>
        </p:blipFill>
        <p:spPr>
          <a:xfrm>
            <a:off x="550741" y="3561143"/>
            <a:ext cx="4073214" cy="2795207"/>
          </a:xfrm>
          <a:prstGeom prst="rect">
            <a:avLst/>
          </a:prstGeom>
          <a:noFill/>
          <a:ln>
            <a:noFill/>
          </a:ln>
        </p:spPr>
      </p:pic>
      <p:pic>
        <p:nvPicPr>
          <p:cNvPr id="479" name="Google Shape;479;p42"/>
          <p:cNvPicPr preferRelativeResize="0"/>
          <p:nvPr/>
        </p:nvPicPr>
        <p:blipFill rotWithShape="1">
          <a:blip r:embed="rId4">
            <a:alphaModFix/>
          </a:blip>
          <a:srcRect b="0" l="0" r="0" t="0"/>
          <a:stretch/>
        </p:blipFill>
        <p:spPr>
          <a:xfrm>
            <a:off x="4688421" y="3561143"/>
            <a:ext cx="4231550" cy="2795206"/>
          </a:xfrm>
          <a:prstGeom prst="rect">
            <a:avLst/>
          </a:prstGeom>
          <a:noFill/>
          <a:ln>
            <a:noFill/>
          </a:ln>
        </p:spPr>
      </p:pic>
      <p:pic>
        <p:nvPicPr>
          <p:cNvPr id="480" name="Google Shape;480;p42"/>
          <p:cNvPicPr preferRelativeResize="0"/>
          <p:nvPr/>
        </p:nvPicPr>
        <p:blipFill rotWithShape="1">
          <a:blip r:embed="rId5">
            <a:alphaModFix/>
          </a:blip>
          <a:srcRect b="0" l="0" r="0" t="0"/>
          <a:stretch/>
        </p:blipFill>
        <p:spPr>
          <a:xfrm>
            <a:off x="5453951" y="1024354"/>
            <a:ext cx="3466019" cy="2452789"/>
          </a:xfrm>
          <a:prstGeom prst="rect">
            <a:avLst/>
          </a:prstGeom>
          <a:noFill/>
          <a:ln>
            <a:noFill/>
          </a:ln>
        </p:spPr>
      </p:pic>
      <p:sp>
        <p:nvSpPr>
          <p:cNvPr id="481" name="Google Shape;481;p42"/>
          <p:cNvSpPr txBox="1"/>
          <p:nvPr/>
        </p:nvSpPr>
        <p:spPr>
          <a:xfrm>
            <a:off x="550741" y="420743"/>
            <a:ext cx="6443092" cy="693908"/>
          </a:xfrm>
          <a:prstGeom prst="rect">
            <a:avLst/>
          </a:prstGeom>
          <a:noFill/>
          <a:ln>
            <a:noFill/>
          </a:ln>
        </p:spPr>
        <p:txBody>
          <a:bodyPr anchorCtr="0" anchor="t" bIns="0" lIns="0" spcFirstLastPara="1" rIns="0" wrap="square" tIns="0">
            <a:spAutoFit/>
          </a:bodyPr>
          <a:lstStyle/>
          <a:p>
            <a:pPr indent="0" lvl="0" marL="0" marR="0" rtl="0" algn="l">
              <a:lnSpc>
                <a:spcPct val="171428"/>
              </a:lnSpc>
              <a:spcBef>
                <a:spcPts val="0"/>
              </a:spcBef>
              <a:spcAft>
                <a:spcPts val="0"/>
              </a:spcAft>
              <a:buNone/>
            </a:pPr>
            <a:r>
              <a:rPr b="1" lang="en-US" sz="3500">
                <a:solidFill>
                  <a:srgbClr val="356014"/>
                </a:solidFill>
                <a:latin typeface="Playfair Display"/>
                <a:ea typeface="Playfair Display"/>
                <a:cs typeface="Playfair Display"/>
                <a:sym typeface="Playfair Display"/>
              </a:rPr>
              <a:t>Halong</a:t>
            </a:r>
            <a:endParaRPr b="1" sz="3500">
              <a:solidFill>
                <a:srgbClr val="356014"/>
              </a:solidFill>
              <a:latin typeface="Playfair Display"/>
              <a:ea typeface="Playfair Display"/>
              <a:cs typeface="Playfair Display"/>
              <a:sym typeface="Playfair Display"/>
            </a:endParaRPr>
          </a:p>
        </p:txBody>
      </p:sp>
      <p:pic>
        <p:nvPicPr>
          <p:cNvPr id="482" name="Google Shape;482;p42"/>
          <p:cNvPicPr preferRelativeResize="0"/>
          <p:nvPr/>
        </p:nvPicPr>
        <p:blipFill rotWithShape="1">
          <a:blip r:embed="rId6">
            <a:alphaModFix/>
          </a:blip>
          <a:srcRect b="0" l="0" r="0" t="0"/>
          <a:stretch/>
        </p:blipFill>
        <p:spPr>
          <a:xfrm>
            <a:off x="8732418" y="871089"/>
            <a:ext cx="3436374" cy="5380107"/>
          </a:xfrm>
          <a:prstGeom prst="rect">
            <a:avLst/>
          </a:prstGeom>
          <a:noFill/>
          <a:ln>
            <a:noFill/>
          </a:ln>
        </p:spPr>
      </p:pic>
      <p:cxnSp>
        <p:nvCxnSpPr>
          <p:cNvPr id="483" name="Google Shape;483;p42"/>
          <p:cNvCxnSpPr/>
          <p:nvPr/>
        </p:nvCxnSpPr>
        <p:spPr>
          <a:xfrm flipH="1">
            <a:off x="8965870" y="1799696"/>
            <a:ext cx="1715298" cy="2380418"/>
          </a:xfrm>
          <a:prstGeom prst="straightConnector1">
            <a:avLst/>
          </a:prstGeom>
          <a:noFill/>
          <a:ln cap="flat" cmpd="sng" w="9525">
            <a:solidFill>
              <a:schemeClr val="accent1"/>
            </a:solidFill>
            <a:prstDash val="solid"/>
            <a:miter lim="800000"/>
            <a:headEnd len="sm" w="sm" type="none"/>
            <a:tailEnd len="med" w="med" type="stealth"/>
          </a:ln>
        </p:spPr>
      </p:cxnSp>
      <p:sp>
        <p:nvSpPr>
          <p:cNvPr id="484" name="Google Shape;484;p42">
            <a:hlinkClick r:id="rId7"/>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8"/>
              </a:rPr>
              <a:t>Back</a:t>
            </a:r>
            <a:endParaRPr sz="1800">
              <a:solidFill>
                <a:schemeClr val="lt1"/>
              </a:solidFill>
              <a:latin typeface="Times New Roman"/>
              <a:ea typeface="Times New Roman"/>
              <a:cs typeface="Times New Roman"/>
              <a:sym typeface="Times New Roman"/>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88" name="Shape 488"/>
        <p:cNvGrpSpPr/>
        <p:nvPr/>
      </p:nvGrpSpPr>
      <p:grpSpPr>
        <a:xfrm>
          <a:off x="0" y="0"/>
          <a:ext cx="0" cy="0"/>
          <a:chOff x="0" y="0"/>
          <a:chExt cx="0" cy="0"/>
        </a:xfrm>
      </p:grpSpPr>
      <p:pic>
        <p:nvPicPr>
          <p:cNvPr id="489" name="Google Shape;489;p43"/>
          <p:cNvPicPr preferRelativeResize="0"/>
          <p:nvPr>
            <p:ph idx="1" type="body"/>
          </p:nvPr>
        </p:nvPicPr>
        <p:blipFill rotWithShape="1">
          <a:blip r:embed="rId3">
            <a:alphaModFix/>
          </a:blip>
          <a:srcRect b="0" l="0" r="0" t="0"/>
          <a:stretch/>
        </p:blipFill>
        <p:spPr>
          <a:xfrm>
            <a:off x="8700048" y="291906"/>
            <a:ext cx="3436374" cy="5380107"/>
          </a:xfrm>
          <a:prstGeom prst="rect">
            <a:avLst/>
          </a:prstGeom>
          <a:noFill/>
          <a:ln>
            <a:noFill/>
          </a:ln>
        </p:spPr>
      </p:pic>
      <p:sp>
        <p:nvSpPr>
          <p:cNvPr id="490" name="Google Shape;490;p43"/>
          <p:cNvSpPr txBox="1"/>
          <p:nvPr>
            <p:ph idx="12" type="sldNum"/>
          </p:nvPr>
        </p:nvSpPr>
        <p:spPr>
          <a:xfrm>
            <a:off x="11365992" y="6356350"/>
            <a:ext cx="630936"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050"/>
              <a:buFont typeface="Avenir"/>
              <a:buNone/>
            </a:pPr>
            <a:fld id="{00000000-1234-1234-1234-123412341234}" type="slidenum">
              <a:rPr b="0" i="0" lang="en-US" sz="1050" u="none" cap="none" strike="noStrike">
                <a:solidFill>
                  <a:srgbClr val="000000"/>
                </a:solidFill>
                <a:latin typeface="Avenir"/>
                <a:ea typeface="Avenir"/>
                <a:cs typeface="Avenir"/>
                <a:sym typeface="Avenir"/>
              </a:rPr>
              <a:t>‹#›</a:t>
            </a:fld>
            <a:endParaRPr b="0" i="0" sz="1050" u="none" cap="none" strike="noStrike">
              <a:solidFill>
                <a:srgbClr val="000000"/>
              </a:solidFill>
              <a:latin typeface="Avenir"/>
              <a:ea typeface="Avenir"/>
              <a:cs typeface="Avenir"/>
              <a:sym typeface="Avenir"/>
            </a:endParaRPr>
          </a:p>
        </p:txBody>
      </p:sp>
      <p:sp>
        <p:nvSpPr>
          <p:cNvPr id="491" name="Google Shape;491;p43"/>
          <p:cNvSpPr txBox="1"/>
          <p:nvPr/>
        </p:nvSpPr>
        <p:spPr>
          <a:xfrm>
            <a:off x="461239" y="832249"/>
            <a:ext cx="8096899" cy="1434688"/>
          </a:xfrm>
          <a:prstGeom prst="rect">
            <a:avLst/>
          </a:prstGeom>
          <a:noFill/>
          <a:ln>
            <a:noFill/>
          </a:ln>
        </p:spPr>
        <p:txBody>
          <a:bodyPr anchorCtr="0" anchor="t" bIns="45700" lIns="91425" spcFirstLastPara="1" rIns="91425" wrap="square" tIns="45700">
            <a:spAutoFit/>
          </a:bodyPr>
          <a:lstStyle/>
          <a:p>
            <a:pPr indent="-285750" lvl="0" marL="298450" marR="5080" rtl="0" algn="l">
              <a:lnSpc>
                <a:spcPct val="137800"/>
              </a:lnSpc>
              <a:spcBef>
                <a:spcPts val="0"/>
              </a:spcBef>
              <a:spcAft>
                <a:spcPts val="0"/>
              </a:spcAft>
              <a:buClr>
                <a:srgbClr val="385623"/>
              </a:buClr>
              <a:buSzPts val="1500"/>
              <a:buFont typeface="Arial"/>
              <a:buChar char="•"/>
            </a:pPr>
            <a:r>
              <a:rPr lang="en-US" sz="1500">
                <a:solidFill>
                  <a:srgbClr val="385623"/>
                </a:solidFill>
                <a:latin typeface="Montserrat"/>
                <a:ea typeface="Montserrat"/>
                <a:cs typeface="Montserrat"/>
                <a:sym typeface="Montserrat"/>
              </a:rPr>
              <a:t>Feature hill-tribal villages, breathtaking landscape with mountain ranges, terraced paddy fields,  beautiful valleys and waterfalls.</a:t>
            </a:r>
            <a:endParaRPr/>
          </a:p>
          <a:p>
            <a:pPr indent="-285750" lvl="0" marL="298450" marR="5080" rtl="0" algn="l">
              <a:lnSpc>
                <a:spcPct val="137800"/>
              </a:lnSpc>
              <a:spcBef>
                <a:spcPts val="350"/>
              </a:spcBef>
              <a:spcAft>
                <a:spcPts val="0"/>
              </a:spcAft>
              <a:buClr>
                <a:srgbClr val="385623"/>
              </a:buClr>
              <a:buSzPts val="1500"/>
              <a:buFont typeface="Arial"/>
              <a:buChar char="•"/>
            </a:pPr>
            <a:r>
              <a:rPr lang="en-US" sz="1500">
                <a:solidFill>
                  <a:srgbClr val="385623"/>
                </a:solidFill>
                <a:latin typeface="Montserrat"/>
                <a:ea typeface="Montserrat"/>
                <a:cs typeface="Montserrat"/>
                <a:sym typeface="Montserrat"/>
              </a:rPr>
              <a:t>Home to the highest peak of Indochina – Fansipan</a:t>
            </a:r>
            <a:endParaRPr sz="1500">
              <a:solidFill>
                <a:srgbClr val="385623"/>
              </a:solidFill>
              <a:latin typeface="Montserrat"/>
              <a:ea typeface="Montserrat"/>
              <a:cs typeface="Montserrat"/>
              <a:sym typeface="Montserrat"/>
            </a:endParaRPr>
          </a:p>
          <a:p>
            <a:pPr indent="0" lvl="0" marL="12700" marR="5080" rtl="0" algn="l">
              <a:lnSpc>
                <a:spcPct val="137800"/>
              </a:lnSpc>
              <a:spcBef>
                <a:spcPts val="350"/>
              </a:spcBef>
              <a:spcAft>
                <a:spcPts val="0"/>
              </a:spcAft>
              <a:buNone/>
            </a:pPr>
            <a:r>
              <a:t/>
            </a:r>
            <a:endParaRPr sz="1500">
              <a:solidFill>
                <a:srgbClr val="385623"/>
              </a:solidFill>
              <a:latin typeface="Montserrat"/>
              <a:ea typeface="Montserrat"/>
              <a:cs typeface="Montserrat"/>
              <a:sym typeface="Montserrat"/>
            </a:endParaRPr>
          </a:p>
        </p:txBody>
      </p:sp>
      <p:pic>
        <p:nvPicPr>
          <p:cNvPr id="492" name="Google Shape;492;p43"/>
          <p:cNvPicPr preferRelativeResize="0"/>
          <p:nvPr/>
        </p:nvPicPr>
        <p:blipFill rotWithShape="1">
          <a:blip r:embed="rId4">
            <a:alphaModFix/>
          </a:blip>
          <a:srcRect b="0" l="35712" r="7817" t="0"/>
          <a:stretch/>
        </p:blipFill>
        <p:spPr>
          <a:xfrm>
            <a:off x="4529961" y="2058138"/>
            <a:ext cx="2856343" cy="1937905"/>
          </a:xfrm>
          <a:prstGeom prst="rect">
            <a:avLst/>
          </a:prstGeom>
          <a:noFill/>
          <a:ln>
            <a:noFill/>
          </a:ln>
        </p:spPr>
      </p:pic>
      <p:cxnSp>
        <p:nvCxnSpPr>
          <p:cNvPr id="493" name="Google Shape;493;p43"/>
          <p:cNvCxnSpPr/>
          <p:nvPr/>
        </p:nvCxnSpPr>
        <p:spPr>
          <a:xfrm flipH="1">
            <a:off x="8700048" y="711776"/>
            <a:ext cx="473802" cy="1212027"/>
          </a:xfrm>
          <a:prstGeom prst="straightConnector1">
            <a:avLst/>
          </a:prstGeom>
          <a:noFill/>
          <a:ln cap="flat" cmpd="sng" w="9525">
            <a:solidFill>
              <a:schemeClr val="accent1"/>
            </a:solidFill>
            <a:prstDash val="solid"/>
            <a:miter lim="800000"/>
            <a:headEnd len="sm" w="sm" type="none"/>
            <a:tailEnd len="med" w="med" type="stealth"/>
          </a:ln>
        </p:spPr>
      </p:cxnSp>
      <p:pic>
        <p:nvPicPr>
          <p:cNvPr id="494" name="Google Shape;494;p43"/>
          <p:cNvPicPr preferRelativeResize="0"/>
          <p:nvPr/>
        </p:nvPicPr>
        <p:blipFill rotWithShape="1">
          <a:blip r:embed="rId5">
            <a:alphaModFix/>
          </a:blip>
          <a:srcRect b="0" l="0" r="0" t="0"/>
          <a:stretch/>
        </p:blipFill>
        <p:spPr>
          <a:xfrm>
            <a:off x="1" y="2058138"/>
            <a:ext cx="4489414" cy="4799863"/>
          </a:xfrm>
          <a:prstGeom prst="rect">
            <a:avLst/>
          </a:prstGeom>
          <a:noFill/>
          <a:ln>
            <a:noFill/>
          </a:ln>
        </p:spPr>
      </p:pic>
      <p:pic>
        <p:nvPicPr>
          <p:cNvPr id="495" name="Google Shape;495;p43"/>
          <p:cNvPicPr preferRelativeResize="0"/>
          <p:nvPr/>
        </p:nvPicPr>
        <p:blipFill rotWithShape="1">
          <a:blip r:embed="rId6">
            <a:alphaModFix/>
          </a:blip>
          <a:srcRect b="0" l="0" r="0" t="0"/>
          <a:stretch/>
        </p:blipFill>
        <p:spPr>
          <a:xfrm>
            <a:off x="7426850" y="2058138"/>
            <a:ext cx="1812154" cy="1937905"/>
          </a:xfrm>
          <a:prstGeom prst="rect">
            <a:avLst/>
          </a:prstGeom>
          <a:noFill/>
          <a:ln>
            <a:noFill/>
          </a:ln>
        </p:spPr>
      </p:pic>
      <p:sp>
        <p:nvSpPr>
          <p:cNvPr id="496" name="Google Shape;496;p43"/>
          <p:cNvSpPr txBox="1"/>
          <p:nvPr/>
        </p:nvSpPr>
        <p:spPr>
          <a:xfrm>
            <a:off x="574491" y="98440"/>
            <a:ext cx="6443092" cy="693908"/>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lang="en-US" sz="4000">
                <a:solidFill>
                  <a:srgbClr val="356014"/>
                </a:solidFill>
                <a:latin typeface="Playfair Display"/>
                <a:ea typeface="Playfair Display"/>
                <a:cs typeface="Playfair Display"/>
                <a:sym typeface="Playfair Display"/>
              </a:rPr>
              <a:t>Sapa</a:t>
            </a:r>
            <a:endParaRPr/>
          </a:p>
        </p:txBody>
      </p:sp>
      <p:pic>
        <p:nvPicPr>
          <p:cNvPr id="497" name="Google Shape;497;p43"/>
          <p:cNvPicPr preferRelativeResize="0"/>
          <p:nvPr/>
        </p:nvPicPr>
        <p:blipFill rotWithShape="1">
          <a:blip r:embed="rId7">
            <a:alphaModFix/>
          </a:blip>
          <a:srcRect b="0" l="0" r="0" t="0"/>
          <a:stretch/>
        </p:blipFill>
        <p:spPr>
          <a:xfrm>
            <a:off x="4529962" y="4037609"/>
            <a:ext cx="4709042" cy="2820391"/>
          </a:xfrm>
          <a:prstGeom prst="rect">
            <a:avLst/>
          </a:prstGeom>
          <a:noFill/>
          <a:ln>
            <a:noFill/>
          </a:ln>
        </p:spPr>
      </p:pic>
      <p:sp>
        <p:nvSpPr>
          <p:cNvPr id="498" name="Google Shape;498;p43">
            <a:hlinkClick r:id="rId8"/>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9"/>
              </a:rPr>
              <a:t>Back</a:t>
            </a:r>
            <a:endParaRPr sz="1800">
              <a:solidFill>
                <a:schemeClr val="lt1"/>
              </a:solidFill>
              <a:latin typeface="Times New Roman"/>
              <a:ea typeface="Times New Roman"/>
              <a:cs typeface="Times New Roman"/>
              <a:sym typeface="Times New Roman"/>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502" name="Shape 502"/>
        <p:cNvGrpSpPr/>
        <p:nvPr/>
      </p:nvGrpSpPr>
      <p:grpSpPr>
        <a:xfrm>
          <a:off x="0" y="0"/>
          <a:ext cx="0" cy="0"/>
          <a:chOff x="0" y="0"/>
          <a:chExt cx="0" cy="0"/>
        </a:xfrm>
      </p:grpSpPr>
      <p:pic>
        <p:nvPicPr>
          <p:cNvPr id="503" name="Google Shape;503;p44"/>
          <p:cNvPicPr preferRelativeResize="0"/>
          <p:nvPr>
            <p:ph idx="1" type="body"/>
          </p:nvPr>
        </p:nvPicPr>
        <p:blipFill rotWithShape="1">
          <a:blip r:embed="rId3">
            <a:alphaModFix/>
          </a:blip>
          <a:srcRect b="0" l="0" r="0" t="0"/>
          <a:stretch/>
        </p:blipFill>
        <p:spPr>
          <a:xfrm>
            <a:off x="9579822" y="241749"/>
            <a:ext cx="2807329" cy="4704239"/>
          </a:xfrm>
          <a:prstGeom prst="rect">
            <a:avLst/>
          </a:prstGeom>
          <a:noFill/>
          <a:ln>
            <a:noFill/>
          </a:ln>
        </p:spPr>
      </p:pic>
      <p:sp>
        <p:nvSpPr>
          <p:cNvPr id="504" name="Google Shape;504;p44"/>
          <p:cNvSpPr txBox="1"/>
          <p:nvPr>
            <p:ph idx="12" type="sldNum"/>
          </p:nvPr>
        </p:nvSpPr>
        <p:spPr>
          <a:xfrm>
            <a:off x="11365992" y="6356350"/>
            <a:ext cx="630936"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050"/>
              <a:buFont typeface="Avenir"/>
              <a:buNone/>
            </a:pPr>
            <a:fld id="{00000000-1234-1234-1234-123412341234}" type="slidenum">
              <a:rPr b="0" i="0" lang="en-US" sz="1050" u="none" cap="none" strike="noStrike">
                <a:solidFill>
                  <a:srgbClr val="000000"/>
                </a:solidFill>
                <a:latin typeface="Avenir"/>
                <a:ea typeface="Avenir"/>
                <a:cs typeface="Avenir"/>
                <a:sym typeface="Avenir"/>
              </a:rPr>
              <a:t>‹#›</a:t>
            </a:fld>
            <a:endParaRPr b="0" i="0" sz="1050" u="none" cap="none" strike="noStrike">
              <a:solidFill>
                <a:srgbClr val="000000"/>
              </a:solidFill>
              <a:latin typeface="Avenir"/>
              <a:ea typeface="Avenir"/>
              <a:cs typeface="Avenir"/>
              <a:sym typeface="Avenir"/>
            </a:endParaRPr>
          </a:p>
        </p:txBody>
      </p:sp>
      <p:sp>
        <p:nvSpPr>
          <p:cNvPr id="505" name="Google Shape;505;p44"/>
          <p:cNvSpPr txBox="1"/>
          <p:nvPr/>
        </p:nvSpPr>
        <p:spPr>
          <a:xfrm>
            <a:off x="419643" y="723183"/>
            <a:ext cx="10338212" cy="746295"/>
          </a:xfrm>
          <a:prstGeom prst="rect">
            <a:avLst/>
          </a:prstGeom>
          <a:noFill/>
          <a:ln>
            <a:noFill/>
          </a:ln>
        </p:spPr>
        <p:txBody>
          <a:bodyPr anchorCtr="0" anchor="t" bIns="45700" lIns="91425" spcFirstLastPara="1" rIns="91425" wrap="square" tIns="45700">
            <a:spAutoFit/>
          </a:bodyPr>
          <a:lstStyle/>
          <a:p>
            <a:pPr indent="-285750" lvl="0" marL="298450" marR="5080" rtl="0" algn="l">
              <a:lnSpc>
                <a:spcPct val="137800"/>
              </a:lnSpc>
              <a:spcBef>
                <a:spcPts val="0"/>
              </a:spcBef>
              <a:spcAft>
                <a:spcPts val="0"/>
              </a:spcAft>
              <a:buClr>
                <a:srgbClr val="385623"/>
              </a:buClr>
              <a:buSzPts val="1500"/>
              <a:buFont typeface="Arial"/>
              <a:buChar char="•"/>
            </a:pPr>
            <a:r>
              <a:rPr lang="en-US" sz="1500">
                <a:solidFill>
                  <a:srgbClr val="385623"/>
                </a:solidFill>
                <a:latin typeface="Montserrat"/>
                <a:ea typeface="Montserrat"/>
                <a:cs typeface="Montserrat"/>
                <a:sym typeface="Montserrat"/>
              </a:rPr>
              <a:t>A more peaceful and little-known place for a perfect nature retreat</a:t>
            </a:r>
            <a:endParaRPr/>
          </a:p>
          <a:p>
            <a:pPr indent="-285750" lvl="0" marL="298450" marR="5080" rtl="0" algn="l">
              <a:lnSpc>
                <a:spcPct val="137800"/>
              </a:lnSpc>
              <a:spcBef>
                <a:spcPts val="350"/>
              </a:spcBef>
              <a:spcAft>
                <a:spcPts val="0"/>
              </a:spcAft>
              <a:buClr>
                <a:srgbClr val="385623"/>
              </a:buClr>
              <a:buSzPts val="1500"/>
              <a:buFont typeface="Arial"/>
              <a:buChar char="•"/>
            </a:pPr>
            <a:r>
              <a:rPr lang="en-US" sz="1500">
                <a:solidFill>
                  <a:srgbClr val="385623"/>
                </a:solidFill>
                <a:latin typeface="Montserrat"/>
                <a:ea typeface="Montserrat"/>
                <a:cs typeface="Montserrat"/>
                <a:sym typeface="Montserrat"/>
              </a:rPr>
              <a:t>Trekking and cycling are popular activities to see the waterfalls, water wheels and rice terraces  </a:t>
            </a:r>
            <a:endParaRPr sz="1500">
              <a:solidFill>
                <a:srgbClr val="385623"/>
              </a:solidFill>
              <a:latin typeface="Montserrat"/>
              <a:ea typeface="Montserrat"/>
              <a:cs typeface="Montserrat"/>
              <a:sym typeface="Montserrat"/>
            </a:endParaRPr>
          </a:p>
        </p:txBody>
      </p:sp>
      <p:pic>
        <p:nvPicPr>
          <p:cNvPr id="506" name="Google Shape;506;p44"/>
          <p:cNvPicPr preferRelativeResize="0"/>
          <p:nvPr/>
        </p:nvPicPr>
        <p:blipFill rotWithShape="1">
          <a:blip r:embed="rId4">
            <a:alphaModFix/>
          </a:blip>
          <a:srcRect b="0" l="0" r="0" t="0"/>
          <a:stretch/>
        </p:blipFill>
        <p:spPr>
          <a:xfrm>
            <a:off x="503959" y="4092537"/>
            <a:ext cx="4800599" cy="2711935"/>
          </a:xfrm>
          <a:prstGeom prst="rect">
            <a:avLst/>
          </a:prstGeom>
          <a:noFill/>
          <a:ln>
            <a:noFill/>
          </a:ln>
        </p:spPr>
      </p:pic>
      <p:pic>
        <p:nvPicPr>
          <p:cNvPr id="507" name="Google Shape;507;p44"/>
          <p:cNvPicPr preferRelativeResize="0"/>
          <p:nvPr/>
        </p:nvPicPr>
        <p:blipFill rotWithShape="1">
          <a:blip r:embed="rId5">
            <a:alphaModFix/>
          </a:blip>
          <a:srcRect b="0" l="0" r="0" t="0"/>
          <a:stretch/>
        </p:blipFill>
        <p:spPr>
          <a:xfrm>
            <a:off x="5361709" y="4092537"/>
            <a:ext cx="4691495" cy="2711935"/>
          </a:xfrm>
          <a:prstGeom prst="rect">
            <a:avLst/>
          </a:prstGeom>
          <a:noFill/>
          <a:ln>
            <a:noFill/>
          </a:ln>
        </p:spPr>
      </p:pic>
      <p:cxnSp>
        <p:nvCxnSpPr>
          <p:cNvPr id="508" name="Google Shape;508;p44"/>
          <p:cNvCxnSpPr/>
          <p:nvPr/>
        </p:nvCxnSpPr>
        <p:spPr>
          <a:xfrm flipH="1">
            <a:off x="10053203" y="1096330"/>
            <a:ext cx="272125" cy="427327"/>
          </a:xfrm>
          <a:prstGeom prst="straightConnector1">
            <a:avLst/>
          </a:prstGeom>
          <a:noFill/>
          <a:ln cap="flat" cmpd="sng" w="9525">
            <a:solidFill>
              <a:schemeClr val="accent1"/>
            </a:solidFill>
            <a:prstDash val="solid"/>
            <a:miter lim="800000"/>
            <a:headEnd len="sm" w="sm" type="none"/>
            <a:tailEnd len="med" w="med" type="stealth"/>
          </a:ln>
        </p:spPr>
      </p:cxnSp>
      <p:pic>
        <p:nvPicPr>
          <p:cNvPr id="509" name="Google Shape;509;p44"/>
          <p:cNvPicPr preferRelativeResize="0"/>
          <p:nvPr/>
        </p:nvPicPr>
        <p:blipFill rotWithShape="1">
          <a:blip r:embed="rId6">
            <a:alphaModFix/>
          </a:blip>
          <a:srcRect b="0" l="0" r="0" t="0"/>
          <a:stretch/>
        </p:blipFill>
        <p:spPr>
          <a:xfrm>
            <a:off x="503959" y="1529595"/>
            <a:ext cx="4800599" cy="2511127"/>
          </a:xfrm>
          <a:prstGeom prst="rect">
            <a:avLst/>
          </a:prstGeom>
          <a:noFill/>
          <a:ln>
            <a:noFill/>
          </a:ln>
        </p:spPr>
      </p:pic>
      <p:pic>
        <p:nvPicPr>
          <p:cNvPr id="510" name="Google Shape;510;p44"/>
          <p:cNvPicPr preferRelativeResize="0"/>
          <p:nvPr/>
        </p:nvPicPr>
        <p:blipFill rotWithShape="1">
          <a:blip r:embed="rId7">
            <a:alphaModFix/>
          </a:blip>
          <a:srcRect b="0" l="0" r="0" t="0"/>
          <a:stretch/>
        </p:blipFill>
        <p:spPr>
          <a:xfrm>
            <a:off x="5361709" y="1523657"/>
            <a:ext cx="4691494" cy="2514701"/>
          </a:xfrm>
          <a:prstGeom prst="rect">
            <a:avLst/>
          </a:prstGeom>
          <a:noFill/>
          <a:ln>
            <a:noFill/>
          </a:ln>
        </p:spPr>
      </p:pic>
      <p:sp>
        <p:nvSpPr>
          <p:cNvPr id="511" name="Google Shape;511;p44"/>
          <p:cNvSpPr txBox="1"/>
          <p:nvPr/>
        </p:nvSpPr>
        <p:spPr>
          <a:xfrm>
            <a:off x="503959" y="29275"/>
            <a:ext cx="6443092" cy="693908"/>
          </a:xfrm>
          <a:prstGeom prst="rect">
            <a:avLst/>
          </a:prstGeom>
          <a:noFill/>
          <a:ln>
            <a:noFill/>
          </a:ln>
        </p:spPr>
        <p:txBody>
          <a:bodyPr anchorCtr="0" anchor="t" bIns="0" lIns="0" spcFirstLastPara="1" rIns="0" wrap="square" tIns="0">
            <a:spAutoFit/>
          </a:bodyPr>
          <a:lstStyle/>
          <a:p>
            <a:pPr indent="0" lvl="0" marL="0" marR="0" rtl="0" algn="l">
              <a:lnSpc>
                <a:spcPct val="171428"/>
              </a:lnSpc>
              <a:spcBef>
                <a:spcPts val="0"/>
              </a:spcBef>
              <a:spcAft>
                <a:spcPts val="0"/>
              </a:spcAft>
              <a:buNone/>
            </a:pPr>
            <a:r>
              <a:rPr b="1" lang="en-US" sz="3500">
                <a:solidFill>
                  <a:srgbClr val="356014"/>
                </a:solidFill>
                <a:latin typeface="Playfair Display"/>
                <a:ea typeface="Playfair Display"/>
                <a:cs typeface="Playfair Display"/>
                <a:sym typeface="Playfair Display"/>
              </a:rPr>
              <a:t>Puluong</a:t>
            </a:r>
            <a:endParaRPr b="1" sz="3500">
              <a:solidFill>
                <a:srgbClr val="356014"/>
              </a:solidFill>
              <a:latin typeface="Playfair Display"/>
              <a:ea typeface="Playfair Display"/>
              <a:cs typeface="Playfair Display"/>
              <a:sym typeface="Playfair Display"/>
            </a:endParaRPr>
          </a:p>
        </p:txBody>
      </p:sp>
      <p:sp>
        <p:nvSpPr>
          <p:cNvPr id="512" name="Google Shape;512;p44">
            <a:hlinkClick r:id="rId8"/>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9"/>
              </a:rPr>
              <a:t>Back</a:t>
            </a:r>
            <a:endParaRPr sz="1800">
              <a:solidFill>
                <a:schemeClr val="lt1"/>
              </a:solidFill>
              <a:latin typeface="Times New Roman"/>
              <a:ea typeface="Times New Roman"/>
              <a:cs typeface="Times New Roman"/>
              <a:sym typeface="Times New Roman"/>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516" name="Shape 516"/>
        <p:cNvGrpSpPr/>
        <p:nvPr/>
      </p:nvGrpSpPr>
      <p:grpSpPr>
        <a:xfrm>
          <a:off x="0" y="0"/>
          <a:ext cx="0" cy="0"/>
          <a:chOff x="0" y="0"/>
          <a:chExt cx="0" cy="0"/>
        </a:xfrm>
      </p:grpSpPr>
      <p:pic>
        <p:nvPicPr>
          <p:cNvPr id="517" name="Google Shape;517;p45"/>
          <p:cNvPicPr preferRelativeResize="0"/>
          <p:nvPr/>
        </p:nvPicPr>
        <p:blipFill rotWithShape="1">
          <a:blip r:embed="rId3">
            <a:alphaModFix/>
          </a:blip>
          <a:srcRect b="0" l="0" r="0" t="0"/>
          <a:stretch/>
        </p:blipFill>
        <p:spPr>
          <a:xfrm>
            <a:off x="4835343" y="3627911"/>
            <a:ext cx="4403659" cy="3029753"/>
          </a:xfrm>
          <a:prstGeom prst="rect">
            <a:avLst/>
          </a:prstGeom>
          <a:noFill/>
          <a:ln>
            <a:noFill/>
          </a:ln>
        </p:spPr>
      </p:pic>
      <p:sp>
        <p:nvSpPr>
          <p:cNvPr id="518" name="Google Shape;518;p45"/>
          <p:cNvSpPr txBox="1"/>
          <p:nvPr>
            <p:ph idx="12" type="sldNum"/>
          </p:nvPr>
        </p:nvSpPr>
        <p:spPr>
          <a:xfrm>
            <a:off x="11365992" y="6356350"/>
            <a:ext cx="630936"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050"/>
              <a:buFont typeface="Avenir"/>
              <a:buNone/>
            </a:pPr>
            <a:fld id="{00000000-1234-1234-1234-123412341234}" type="slidenum">
              <a:rPr b="0" i="0" lang="en-US" sz="1050" u="none" cap="none" strike="noStrike">
                <a:solidFill>
                  <a:srgbClr val="000000"/>
                </a:solidFill>
                <a:latin typeface="Avenir"/>
                <a:ea typeface="Avenir"/>
                <a:cs typeface="Avenir"/>
                <a:sym typeface="Avenir"/>
              </a:rPr>
              <a:t>‹#›</a:t>
            </a:fld>
            <a:endParaRPr b="0" i="0" sz="1050" u="none" cap="none" strike="noStrike">
              <a:solidFill>
                <a:srgbClr val="000000"/>
              </a:solidFill>
              <a:latin typeface="Avenir"/>
              <a:ea typeface="Avenir"/>
              <a:cs typeface="Avenir"/>
              <a:sym typeface="Avenir"/>
            </a:endParaRPr>
          </a:p>
        </p:txBody>
      </p:sp>
      <p:sp>
        <p:nvSpPr>
          <p:cNvPr id="519" name="Google Shape;519;p45"/>
          <p:cNvSpPr txBox="1"/>
          <p:nvPr/>
        </p:nvSpPr>
        <p:spPr>
          <a:xfrm>
            <a:off x="221186" y="1414207"/>
            <a:ext cx="4382866" cy="1815882"/>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385623"/>
              </a:buClr>
              <a:buSzPts val="1600"/>
              <a:buFont typeface="Arial"/>
              <a:buChar char="•"/>
            </a:pPr>
            <a:r>
              <a:rPr lang="en-US" sz="1600">
                <a:solidFill>
                  <a:srgbClr val="385623"/>
                </a:solidFill>
                <a:latin typeface="Montserrat"/>
                <a:ea typeface="Montserrat"/>
                <a:cs typeface="Montserrat"/>
                <a:sym typeface="Montserrat"/>
              </a:rPr>
              <a:t>A family friendly destination oﬀering luxury resorts, beautiful beaches, amusement parks, world-class  casinos, golf courses and entertainment centres.</a:t>
            </a:r>
            <a:endParaRPr/>
          </a:p>
          <a:p>
            <a:pPr indent="-285750" lvl="0" marL="285750" marR="0" rtl="0" algn="l">
              <a:spcBef>
                <a:spcPts val="0"/>
              </a:spcBef>
              <a:spcAft>
                <a:spcPts val="0"/>
              </a:spcAft>
              <a:buClr>
                <a:srgbClr val="385623"/>
              </a:buClr>
              <a:buSzPts val="1600"/>
              <a:buFont typeface="Arial"/>
              <a:buChar char="•"/>
            </a:pPr>
            <a:r>
              <a:rPr lang="en-US" sz="1600">
                <a:solidFill>
                  <a:srgbClr val="385623"/>
                </a:solidFill>
                <a:latin typeface="Montserrat"/>
                <a:ea typeface="Montserrat"/>
                <a:cs typeface="Montserrat"/>
                <a:sym typeface="Montserrat"/>
              </a:rPr>
              <a:t>The famous Golden Bridge on Ba Na Hills.</a:t>
            </a:r>
            <a:endParaRPr/>
          </a:p>
        </p:txBody>
      </p:sp>
      <p:pic>
        <p:nvPicPr>
          <p:cNvPr id="520" name="Google Shape;520;p45"/>
          <p:cNvPicPr preferRelativeResize="0"/>
          <p:nvPr/>
        </p:nvPicPr>
        <p:blipFill rotWithShape="1">
          <a:blip r:embed="rId4">
            <a:alphaModFix/>
          </a:blip>
          <a:srcRect b="0" l="0" r="0" t="0"/>
          <a:stretch/>
        </p:blipFill>
        <p:spPr>
          <a:xfrm>
            <a:off x="195072" y="3627911"/>
            <a:ext cx="4544632" cy="3029754"/>
          </a:xfrm>
          <a:prstGeom prst="rect">
            <a:avLst/>
          </a:prstGeom>
          <a:noFill/>
          <a:ln>
            <a:noFill/>
          </a:ln>
        </p:spPr>
      </p:pic>
      <p:sp>
        <p:nvSpPr>
          <p:cNvPr id="521" name="Google Shape;521;p45"/>
          <p:cNvSpPr txBox="1"/>
          <p:nvPr/>
        </p:nvSpPr>
        <p:spPr>
          <a:xfrm>
            <a:off x="482142" y="507830"/>
            <a:ext cx="6443092" cy="678519"/>
          </a:xfrm>
          <a:prstGeom prst="rect">
            <a:avLst/>
          </a:prstGeom>
          <a:noFill/>
          <a:ln>
            <a:noFill/>
          </a:ln>
        </p:spPr>
        <p:txBody>
          <a:bodyPr anchorCtr="0" anchor="t" bIns="0" lIns="0" spcFirstLastPara="1" rIns="0" wrap="square" tIns="0">
            <a:spAutoFit/>
          </a:bodyPr>
          <a:lstStyle/>
          <a:p>
            <a:pPr indent="0" lvl="0" marL="0" marR="0" rtl="0" algn="l">
              <a:lnSpc>
                <a:spcPct val="171428"/>
              </a:lnSpc>
              <a:spcBef>
                <a:spcPts val="0"/>
              </a:spcBef>
              <a:spcAft>
                <a:spcPts val="0"/>
              </a:spcAft>
              <a:buNone/>
            </a:pPr>
            <a:r>
              <a:rPr b="1" lang="en-US" sz="3500">
                <a:solidFill>
                  <a:srgbClr val="356014"/>
                </a:solidFill>
                <a:latin typeface="Playfair Display"/>
                <a:ea typeface="Playfair Display"/>
                <a:cs typeface="Playfair Display"/>
                <a:sym typeface="Playfair Display"/>
              </a:rPr>
              <a:t>Danang</a:t>
            </a:r>
            <a:endParaRPr/>
          </a:p>
        </p:txBody>
      </p:sp>
      <p:pic>
        <p:nvPicPr>
          <p:cNvPr id="522" name="Google Shape;522;p45"/>
          <p:cNvPicPr preferRelativeResize="0"/>
          <p:nvPr/>
        </p:nvPicPr>
        <p:blipFill rotWithShape="1">
          <a:blip r:embed="rId5">
            <a:alphaModFix/>
          </a:blip>
          <a:srcRect b="0" l="0" r="0" t="0"/>
          <a:stretch/>
        </p:blipFill>
        <p:spPr>
          <a:xfrm>
            <a:off x="4835343" y="798050"/>
            <a:ext cx="4403659" cy="2758610"/>
          </a:xfrm>
          <a:prstGeom prst="rect">
            <a:avLst/>
          </a:prstGeom>
          <a:noFill/>
          <a:ln>
            <a:noFill/>
          </a:ln>
        </p:spPr>
      </p:pic>
      <p:pic>
        <p:nvPicPr>
          <p:cNvPr id="523" name="Google Shape;523;p45"/>
          <p:cNvPicPr preferRelativeResize="0"/>
          <p:nvPr/>
        </p:nvPicPr>
        <p:blipFill rotWithShape="1">
          <a:blip r:embed="rId6">
            <a:alphaModFix/>
          </a:blip>
          <a:srcRect b="0" l="0" r="0" t="0"/>
          <a:stretch/>
        </p:blipFill>
        <p:spPr>
          <a:xfrm>
            <a:off x="8948228" y="700644"/>
            <a:ext cx="3190504" cy="5005450"/>
          </a:xfrm>
          <a:prstGeom prst="rect">
            <a:avLst/>
          </a:prstGeom>
          <a:noFill/>
          <a:ln>
            <a:noFill/>
          </a:ln>
        </p:spPr>
      </p:pic>
      <p:cxnSp>
        <p:nvCxnSpPr>
          <p:cNvPr id="524" name="Google Shape;524;p45"/>
          <p:cNvCxnSpPr/>
          <p:nvPr/>
        </p:nvCxnSpPr>
        <p:spPr>
          <a:xfrm flipH="1">
            <a:off x="9334641" y="3133222"/>
            <a:ext cx="2084512" cy="989378"/>
          </a:xfrm>
          <a:prstGeom prst="straightConnector1">
            <a:avLst/>
          </a:prstGeom>
          <a:noFill/>
          <a:ln cap="flat" cmpd="sng" w="9525">
            <a:solidFill>
              <a:schemeClr val="accent1"/>
            </a:solidFill>
            <a:prstDash val="solid"/>
            <a:miter lim="800000"/>
            <a:headEnd len="sm" w="sm" type="none"/>
            <a:tailEnd len="med" w="med" type="stealth"/>
          </a:ln>
        </p:spPr>
      </p:cxnSp>
      <p:sp>
        <p:nvSpPr>
          <p:cNvPr id="525" name="Google Shape;525;p45">
            <a:hlinkClick r:id="rId7"/>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8"/>
              </a:rPr>
              <a:t>Back</a:t>
            </a:r>
            <a:endParaRPr sz="1800">
              <a:solidFill>
                <a:schemeClr val="lt1"/>
              </a:solidFill>
              <a:latin typeface="Times New Roman"/>
              <a:ea typeface="Times New Roman"/>
              <a:cs typeface="Times New Roman"/>
              <a:sym typeface="Times New Roman"/>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529" name="Shape 529"/>
        <p:cNvGrpSpPr/>
        <p:nvPr/>
      </p:nvGrpSpPr>
      <p:grpSpPr>
        <a:xfrm>
          <a:off x="0" y="0"/>
          <a:ext cx="0" cy="0"/>
          <a:chOff x="0" y="0"/>
          <a:chExt cx="0" cy="0"/>
        </a:xfrm>
      </p:grpSpPr>
      <p:sp>
        <p:nvSpPr>
          <p:cNvPr id="530" name="Google Shape;530;p46"/>
          <p:cNvSpPr txBox="1"/>
          <p:nvPr>
            <p:ph idx="12" type="sldNum"/>
          </p:nvPr>
        </p:nvSpPr>
        <p:spPr>
          <a:xfrm>
            <a:off x="11365992" y="6356350"/>
            <a:ext cx="630936"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050"/>
              <a:buFont typeface="Avenir"/>
              <a:buNone/>
            </a:pPr>
            <a:fld id="{00000000-1234-1234-1234-123412341234}" type="slidenum">
              <a:rPr b="0" i="0" lang="en-US" sz="1050" u="none" cap="none" strike="noStrike">
                <a:solidFill>
                  <a:srgbClr val="000000"/>
                </a:solidFill>
                <a:latin typeface="Avenir"/>
                <a:ea typeface="Avenir"/>
                <a:cs typeface="Avenir"/>
                <a:sym typeface="Avenir"/>
              </a:rPr>
              <a:t>‹#›</a:t>
            </a:fld>
            <a:endParaRPr b="0" i="0" sz="1050" u="none" cap="none" strike="noStrike">
              <a:solidFill>
                <a:srgbClr val="000000"/>
              </a:solidFill>
              <a:latin typeface="Avenir"/>
              <a:ea typeface="Avenir"/>
              <a:cs typeface="Avenir"/>
              <a:sym typeface="Avenir"/>
            </a:endParaRPr>
          </a:p>
        </p:txBody>
      </p:sp>
      <p:sp>
        <p:nvSpPr>
          <p:cNvPr id="531" name="Google Shape;531;p46"/>
          <p:cNvSpPr txBox="1"/>
          <p:nvPr/>
        </p:nvSpPr>
        <p:spPr>
          <a:xfrm>
            <a:off x="29922" y="2138949"/>
            <a:ext cx="5655514" cy="412934"/>
          </a:xfrm>
          <a:prstGeom prst="rect">
            <a:avLst/>
          </a:prstGeom>
          <a:noFill/>
          <a:ln>
            <a:noFill/>
          </a:ln>
        </p:spPr>
        <p:txBody>
          <a:bodyPr anchorCtr="0" anchor="t" bIns="45700" lIns="91425" spcFirstLastPara="1" rIns="91425" wrap="square" tIns="45700">
            <a:spAutoFit/>
          </a:bodyPr>
          <a:lstStyle/>
          <a:p>
            <a:pPr indent="0" lvl="0" marL="50800" marR="2865120" rtl="0" algn="l">
              <a:lnSpc>
                <a:spcPct val="125099"/>
              </a:lnSpc>
              <a:spcBef>
                <a:spcPts val="0"/>
              </a:spcBef>
              <a:spcAft>
                <a:spcPts val="0"/>
              </a:spcAft>
              <a:buNone/>
            </a:pPr>
            <a:r>
              <a:t/>
            </a:r>
            <a:endParaRPr sz="1800">
              <a:solidFill>
                <a:schemeClr val="accent1"/>
              </a:solidFill>
              <a:latin typeface="Calibri"/>
              <a:ea typeface="Calibri"/>
              <a:cs typeface="Calibri"/>
              <a:sym typeface="Calibri"/>
            </a:endParaRPr>
          </a:p>
        </p:txBody>
      </p:sp>
      <p:sp>
        <p:nvSpPr>
          <p:cNvPr id="532" name="Google Shape;532;p46"/>
          <p:cNvSpPr txBox="1"/>
          <p:nvPr/>
        </p:nvSpPr>
        <p:spPr>
          <a:xfrm>
            <a:off x="284441" y="1089740"/>
            <a:ext cx="9952089" cy="1089722"/>
          </a:xfrm>
          <a:prstGeom prst="rect">
            <a:avLst/>
          </a:prstGeom>
          <a:noFill/>
          <a:ln>
            <a:noFill/>
          </a:ln>
        </p:spPr>
        <p:txBody>
          <a:bodyPr anchorCtr="0" anchor="t" bIns="45700" lIns="91425" spcFirstLastPara="1" rIns="91425" wrap="square" tIns="45700">
            <a:spAutoFit/>
          </a:bodyPr>
          <a:lstStyle/>
          <a:p>
            <a:pPr indent="-285750" lvl="0" marL="285750" marR="0" rtl="0" algn="l">
              <a:lnSpc>
                <a:spcPct val="150000"/>
              </a:lnSpc>
              <a:spcBef>
                <a:spcPts val="0"/>
              </a:spcBef>
              <a:spcAft>
                <a:spcPts val="0"/>
              </a:spcAft>
              <a:buClr>
                <a:srgbClr val="385623"/>
              </a:buClr>
              <a:buSzPts val="1500"/>
              <a:buFont typeface="Arial"/>
              <a:buChar char="•"/>
            </a:pPr>
            <a:r>
              <a:rPr lang="en-US" sz="1500">
                <a:solidFill>
                  <a:srgbClr val="385623"/>
                </a:solidFill>
                <a:latin typeface="Montserrat"/>
                <a:ea typeface="Montserrat"/>
                <a:cs typeface="Montserrat"/>
                <a:sym typeface="Montserrat"/>
              </a:rPr>
              <a:t>Hoian Ancient Town is an UNESCO World Heritage Site</a:t>
            </a:r>
            <a:endParaRPr/>
          </a:p>
          <a:p>
            <a:pPr indent="-285750" lvl="0" marL="285750" marR="0" rtl="0" algn="l">
              <a:lnSpc>
                <a:spcPct val="150000"/>
              </a:lnSpc>
              <a:spcBef>
                <a:spcPts val="0"/>
              </a:spcBef>
              <a:spcAft>
                <a:spcPts val="0"/>
              </a:spcAft>
              <a:buClr>
                <a:srgbClr val="385623"/>
              </a:buClr>
              <a:buSzPts val="1500"/>
              <a:buFont typeface="Arial"/>
              <a:buChar char="•"/>
            </a:pPr>
            <a:r>
              <a:rPr lang="en-US" sz="1500">
                <a:solidFill>
                  <a:srgbClr val="385623"/>
                </a:solidFill>
                <a:latin typeface="Montserrat"/>
                <a:ea typeface="Montserrat"/>
                <a:cs typeface="Montserrat"/>
                <a:sym typeface="Montserrat"/>
              </a:rPr>
              <a:t>Monthly lantern festival, lantern-lit nights, traditional silk-making products &amp; one-day tailor-made clothing. </a:t>
            </a:r>
            <a:endParaRPr/>
          </a:p>
        </p:txBody>
      </p:sp>
      <p:pic>
        <p:nvPicPr>
          <p:cNvPr id="533" name="Google Shape;533;p46"/>
          <p:cNvPicPr preferRelativeResize="0"/>
          <p:nvPr/>
        </p:nvPicPr>
        <p:blipFill rotWithShape="1">
          <a:blip r:embed="rId3">
            <a:alphaModFix/>
          </a:blip>
          <a:srcRect b="0" l="0" r="0" t="0"/>
          <a:stretch/>
        </p:blipFill>
        <p:spPr>
          <a:xfrm>
            <a:off x="90149" y="2283709"/>
            <a:ext cx="3565677" cy="2233668"/>
          </a:xfrm>
          <a:prstGeom prst="rect">
            <a:avLst/>
          </a:prstGeom>
          <a:noFill/>
          <a:ln>
            <a:noFill/>
          </a:ln>
        </p:spPr>
      </p:pic>
      <p:pic>
        <p:nvPicPr>
          <p:cNvPr descr="Hoi An - What you need to know before you go – Go Guides" id="534" name="Google Shape;534;p46"/>
          <p:cNvPicPr preferRelativeResize="0"/>
          <p:nvPr/>
        </p:nvPicPr>
        <p:blipFill rotWithShape="1">
          <a:blip r:embed="rId4">
            <a:alphaModFix/>
          </a:blip>
          <a:srcRect b="0" l="0" r="0" t="0"/>
          <a:stretch/>
        </p:blipFill>
        <p:spPr>
          <a:xfrm>
            <a:off x="3727811" y="2283708"/>
            <a:ext cx="6508719" cy="4437767"/>
          </a:xfrm>
          <a:prstGeom prst="rect">
            <a:avLst/>
          </a:prstGeom>
          <a:noFill/>
          <a:ln>
            <a:noFill/>
          </a:ln>
        </p:spPr>
      </p:pic>
      <p:cxnSp>
        <p:nvCxnSpPr>
          <p:cNvPr id="535" name="Google Shape;535;p46"/>
          <p:cNvCxnSpPr/>
          <p:nvPr/>
        </p:nvCxnSpPr>
        <p:spPr>
          <a:xfrm>
            <a:off x="5366905" y="746449"/>
            <a:ext cx="729095" cy="0"/>
          </a:xfrm>
          <a:prstGeom prst="straightConnector1">
            <a:avLst/>
          </a:prstGeom>
          <a:noFill/>
          <a:ln cap="flat" cmpd="sng" w="9525">
            <a:solidFill>
              <a:srgbClr val="FFFFFF"/>
            </a:solidFill>
            <a:prstDash val="solid"/>
            <a:miter lim="800000"/>
            <a:headEnd len="sm" w="sm" type="none"/>
            <a:tailEnd len="sm" w="sm" type="none"/>
          </a:ln>
        </p:spPr>
      </p:cxnSp>
      <p:pic>
        <p:nvPicPr>
          <p:cNvPr id="536" name="Google Shape;536;p46"/>
          <p:cNvPicPr preferRelativeResize="0"/>
          <p:nvPr/>
        </p:nvPicPr>
        <p:blipFill rotWithShape="1">
          <a:blip r:embed="rId5">
            <a:alphaModFix/>
          </a:blip>
          <a:srcRect b="0" l="0" r="0" t="0"/>
          <a:stretch/>
        </p:blipFill>
        <p:spPr>
          <a:xfrm>
            <a:off x="9365153" y="257090"/>
            <a:ext cx="2948145" cy="4589585"/>
          </a:xfrm>
          <a:prstGeom prst="rect">
            <a:avLst/>
          </a:prstGeom>
          <a:noFill/>
          <a:ln>
            <a:noFill/>
          </a:ln>
        </p:spPr>
      </p:pic>
      <p:cxnSp>
        <p:nvCxnSpPr>
          <p:cNvPr id="537" name="Google Shape;537;p46"/>
          <p:cNvCxnSpPr/>
          <p:nvPr/>
        </p:nvCxnSpPr>
        <p:spPr>
          <a:xfrm flipH="1">
            <a:off x="10151785" y="2707574"/>
            <a:ext cx="1332503" cy="782463"/>
          </a:xfrm>
          <a:prstGeom prst="straightConnector1">
            <a:avLst/>
          </a:prstGeom>
          <a:noFill/>
          <a:ln cap="flat" cmpd="sng" w="9525">
            <a:solidFill>
              <a:schemeClr val="accent1"/>
            </a:solidFill>
            <a:prstDash val="solid"/>
            <a:miter lim="800000"/>
            <a:headEnd len="sm" w="sm" type="none"/>
            <a:tailEnd len="med" w="med" type="stealth"/>
          </a:ln>
        </p:spPr>
      </p:cxnSp>
      <p:pic>
        <p:nvPicPr>
          <p:cNvPr id="538" name="Google Shape;538;p46"/>
          <p:cNvPicPr preferRelativeResize="0"/>
          <p:nvPr/>
        </p:nvPicPr>
        <p:blipFill rotWithShape="1">
          <a:blip r:embed="rId6">
            <a:alphaModFix/>
          </a:blip>
          <a:srcRect b="0" l="0" r="0" t="0"/>
          <a:stretch/>
        </p:blipFill>
        <p:spPr>
          <a:xfrm>
            <a:off x="90149" y="4565342"/>
            <a:ext cx="3565677" cy="2156133"/>
          </a:xfrm>
          <a:prstGeom prst="rect">
            <a:avLst/>
          </a:prstGeom>
          <a:noFill/>
          <a:ln>
            <a:noFill/>
          </a:ln>
        </p:spPr>
      </p:pic>
      <p:sp>
        <p:nvSpPr>
          <p:cNvPr id="539" name="Google Shape;539;p46"/>
          <p:cNvSpPr txBox="1"/>
          <p:nvPr/>
        </p:nvSpPr>
        <p:spPr>
          <a:xfrm>
            <a:off x="406942" y="306975"/>
            <a:ext cx="6443092" cy="678519"/>
          </a:xfrm>
          <a:prstGeom prst="rect">
            <a:avLst/>
          </a:prstGeom>
          <a:noFill/>
          <a:ln>
            <a:noFill/>
          </a:ln>
        </p:spPr>
        <p:txBody>
          <a:bodyPr anchorCtr="0" anchor="t" bIns="0" lIns="0" spcFirstLastPara="1" rIns="0" wrap="square" tIns="0">
            <a:spAutoFit/>
          </a:bodyPr>
          <a:lstStyle/>
          <a:p>
            <a:pPr indent="0" lvl="0" marL="0" marR="0" rtl="0" algn="l">
              <a:lnSpc>
                <a:spcPct val="171428"/>
              </a:lnSpc>
              <a:spcBef>
                <a:spcPts val="0"/>
              </a:spcBef>
              <a:spcAft>
                <a:spcPts val="0"/>
              </a:spcAft>
              <a:buNone/>
            </a:pPr>
            <a:r>
              <a:rPr b="1" lang="en-US" sz="3500">
                <a:solidFill>
                  <a:srgbClr val="356014"/>
                </a:solidFill>
                <a:latin typeface="Playfair Display"/>
                <a:ea typeface="Playfair Display"/>
                <a:cs typeface="Playfair Display"/>
                <a:sym typeface="Playfair Display"/>
              </a:rPr>
              <a:t>Hoian</a:t>
            </a:r>
            <a:endParaRPr b="1" sz="3500">
              <a:solidFill>
                <a:srgbClr val="356014"/>
              </a:solidFill>
              <a:latin typeface="Playfair Display"/>
              <a:ea typeface="Playfair Display"/>
              <a:cs typeface="Playfair Display"/>
              <a:sym typeface="Playfair Display"/>
            </a:endParaRPr>
          </a:p>
        </p:txBody>
      </p:sp>
      <p:sp>
        <p:nvSpPr>
          <p:cNvPr id="540" name="Google Shape;540;p46">
            <a:hlinkClick r:id="rId7"/>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8"/>
              </a:rPr>
              <a:t>Back</a:t>
            </a:r>
            <a:endParaRPr sz="1800">
              <a:solidFill>
                <a:schemeClr val="lt1"/>
              </a:solidFill>
              <a:latin typeface="Times New Roman"/>
              <a:ea typeface="Times New Roman"/>
              <a:cs typeface="Times New Roman"/>
              <a:sym typeface="Times New Roman"/>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08" name="Shape 208"/>
        <p:cNvGrpSpPr/>
        <p:nvPr/>
      </p:nvGrpSpPr>
      <p:grpSpPr>
        <a:xfrm>
          <a:off x="0" y="0"/>
          <a:ext cx="0" cy="0"/>
          <a:chOff x="0" y="0"/>
          <a:chExt cx="0" cy="0"/>
        </a:xfrm>
      </p:grpSpPr>
      <p:sp>
        <p:nvSpPr>
          <p:cNvPr id="209" name="Google Shape;209;p29"/>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pic>
        <p:nvPicPr>
          <p:cNvPr descr="http://static.tumblr.com/f45faab49321958bb661be2e69124337/gltbmdt/p3amp94ag/tumblr_static_logo_threeland_281108.png" id="210" name="Google Shape;210;p29"/>
          <p:cNvPicPr preferRelativeResize="0"/>
          <p:nvPr/>
        </p:nvPicPr>
        <p:blipFill rotWithShape="1">
          <a:blip r:embed="rId3">
            <a:alphaModFix/>
          </a:blip>
          <a:srcRect b="0" l="0" r="0" t="0"/>
          <a:stretch/>
        </p:blipFill>
        <p:spPr>
          <a:xfrm>
            <a:off x="9724455" y="266323"/>
            <a:ext cx="2267743" cy="365615"/>
          </a:xfrm>
          <a:prstGeom prst="rect">
            <a:avLst/>
          </a:prstGeom>
          <a:noFill/>
          <a:ln>
            <a:noFill/>
          </a:ln>
        </p:spPr>
      </p:pic>
      <p:sp>
        <p:nvSpPr>
          <p:cNvPr id="211" name="Google Shape;211;p29"/>
          <p:cNvSpPr txBox="1"/>
          <p:nvPr/>
        </p:nvSpPr>
        <p:spPr>
          <a:xfrm>
            <a:off x="515506" y="6615752"/>
            <a:ext cx="993149" cy="242248"/>
          </a:xfrm>
          <a:prstGeom prst="rect">
            <a:avLst/>
          </a:prstGeom>
          <a:solidFill>
            <a:srgbClr val="54813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lt1"/>
                </a:solidFill>
                <a:latin typeface="Calibri"/>
                <a:ea typeface="Calibri"/>
                <a:cs typeface="Calibri"/>
                <a:sym typeface="Calibri"/>
              </a:rPr>
              <a:t>7/25/2025</a:t>
            </a:r>
            <a:endParaRPr b="0" i="0" sz="1200" u="none" cap="none" strike="noStrike">
              <a:solidFill>
                <a:schemeClr val="lt1"/>
              </a:solidFill>
              <a:latin typeface="Calibri"/>
              <a:ea typeface="Calibri"/>
              <a:cs typeface="Calibri"/>
              <a:sym typeface="Calibri"/>
            </a:endParaRPr>
          </a:p>
        </p:txBody>
      </p:sp>
      <p:sp>
        <p:nvSpPr>
          <p:cNvPr id="212" name="Google Shape;212;p29"/>
          <p:cNvSpPr/>
          <p:nvPr/>
        </p:nvSpPr>
        <p:spPr>
          <a:xfrm>
            <a:off x="0" y="387844"/>
            <a:ext cx="1962336" cy="409433"/>
          </a:xfrm>
          <a:prstGeom prst="homePlate">
            <a:avLst>
              <a:gd fmla="val 50000" name="adj"/>
            </a:avLst>
          </a:prstGeom>
          <a:solidFill>
            <a:srgbClr val="385623"/>
          </a:solidFill>
          <a:ln cap="flat" cmpd="sng" w="12700">
            <a:solidFill>
              <a:srgbClr val="2E9F2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2400" u="none" cap="none" strike="noStrike">
                <a:solidFill>
                  <a:schemeClr val="lt1"/>
                </a:solidFill>
                <a:latin typeface="Poppins Medium"/>
                <a:ea typeface="Poppins Medium"/>
                <a:cs typeface="Poppins Medium"/>
                <a:sym typeface="Poppins Medium"/>
              </a:rPr>
              <a:t>HEADLINES</a:t>
            </a:r>
            <a:endParaRPr/>
          </a:p>
        </p:txBody>
      </p:sp>
      <p:sp>
        <p:nvSpPr>
          <p:cNvPr id="213" name="Google Shape;213;p29"/>
          <p:cNvSpPr txBox="1"/>
          <p:nvPr/>
        </p:nvSpPr>
        <p:spPr>
          <a:xfrm>
            <a:off x="2083934" y="4277761"/>
            <a:ext cx="191141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400" u="none" cap="none" strike="noStrike">
                <a:solidFill>
                  <a:schemeClr val="lt1"/>
                </a:solidFill>
                <a:latin typeface="Calibri"/>
                <a:ea typeface="Calibri"/>
                <a:cs typeface="Calibri"/>
                <a:sym typeface="Calibri"/>
              </a:rPr>
              <a:t>Cambodia</a:t>
            </a:r>
            <a:endParaRPr/>
          </a:p>
        </p:txBody>
      </p:sp>
      <p:sp>
        <p:nvSpPr>
          <p:cNvPr id="214" name="Google Shape;214;p29"/>
          <p:cNvSpPr txBox="1"/>
          <p:nvPr/>
        </p:nvSpPr>
        <p:spPr>
          <a:xfrm>
            <a:off x="2083934" y="2508588"/>
            <a:ext cx="191141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lt1"/>
                </a:solidFill>
                <a:latin typeface="Calibri"/>
                <a:ea typeface="Calibri"/>
                <a:cs typeface="Calibri"/>
                <a:sym typeface="Calibri"/>
              </a:rPr>
              <a:t>Vietnam</a:t>
            </a:r>
            <a:endParaRPr/>
          </a:p>
        </p:txBody>
      </p:sp>
      <p:sp>
        <p:nvSpPr>
          <p:cNvPr id="215" name="Google Shape;215;p29"/>
          <p:cNvSpPr txBox="1"/>
          <p:nvPr/>
        </p:nvSpPr>
        <p:spPr>
          <a:xfrm>
            <a:off x="1752784" y="2837939"/>
            <a:ext cx="1674528"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lt1"/>
                </a:solidFill>
                <a:latin typeface="Calibri"/>
                <a:ea typeface="Calibri"/>
                <a:cs typeface="Calibri"/>
                <a:sym typeface="Calibri"/>
              </a:rPr>
              <a:t>Laos</a:t>
            </a:r>
            <a:endParaRPr/>
          </a:p>
        </p:txBody>
      </p:sp>
      <p:sp>
        <p:nvSpPr>
          <p:cNvPr id="216" name="Google Shape;216;p29"/>
          <p:cNvSpPr txBox="1"/>
          <p:nvPr/>
        </p:nvSpPr>
        <p:spPr>
          <a:xfrm>
            <a:off x="474099" y="2482560"/>
            <a:ext cx="1895803"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lt1"/>
                </a:solidFill>
                <a:latin typeface="Calibri"/>
                <a:ea typeface="Calibri"/>
                <a:cs typeface="Calibri"/>
                <a:sym typeface="Calibri"/>
              </a:rPr>
              <a:t>Myanmar</a:t>
            </a:r>
            <a:endParaRPr/>
          </a:p>
        </p:txBody>
      </p:sp>
      <p:sp>
        <p:nvSpPr>
          <p:cNvPr id="217" name="Google Shape;217;p29"/>
          <p:cNvSpPr/>
          <p:nvPr/>
        </p:nvSpPr>
        <p:spPr>
          <a:xfrm>
            <a:off x="10700892" y="6081169"/>
            <a:ext cx="784449" cy="785312"/>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1800" u="none">
              <a:solidFill>
                <a:srgbClr val="000000"/>
              </a:solidFill>
              <a:latin typeface="Calibri"/>
              <a:ea typeface="Calibri"/>
              <a:cs typeface="Calibri"/>
              <a:sym typeface="Calibri"/>
            </a:endParaRPr>
          </a:p>
        </p:txBody>
      </p:sp>
      <p:sp>
        <p:nvSpPr>
          <p:cNvPr id="218" name="Google Shape;218;p29"/>
          <p:cNvSpPr/>
          <p:nvPr/>
        </p:nvSpPr>
        <p:spPr>
          <a:xfrm>
            <a:off x="9591117" y="6380342"/>
            <a:ext cx="1408384" cy="465146"/>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1800" u="none">
              <a:solidFill>
                <a:srgbClr val="000000"/>
              </a:solidFill>
              <a:latin typeface="Calibri"/>
              <a:ea typeface="Calibri"/>
              <a:cs typeface="Calibri"/>
              <a:sym typeface="Calibri"/>
            </a:endParaRPr>
          </a:p>
        </p:txBody>
      </p:sp>
      <p:sp>
        <p:nvSpPr>
          <p:cNvPr id="219" name="Google Shape;219;p29"/>
          <p:cNvSpPr/>
          <p:nvPr/>
        </p:nvSpPr>
        <p:spPr>
          <a:xfrm>
            <a:off x="10039986" y="6226146"/>
            <a:ext cx="445298" cy="3823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1800" u="none">
              <a:solidFill>
                <a:srgbClr val="000000"/>
              </a:solidFill>
              <a:latin typeface="Calibri"/>
              <a:ea typeface="Calibri"/>
              <a:cs typeface="Calibri"/>
              <a:sym typeface="Calibri"/>
            </a:endParaRPr>
          </a:p>
        </p:txBody>
      </p:sp>
      <p:sp>
        <p:nvSpPr>
          <p:cNvPr id="220" name="Google Shape;220;p29"/>
          <p:cNvSpPr/>
          <p:nvPr/>
        </p:nvSpPr>
        <p:spPr>
          <a:xfrm rot="2152330">
            <a:off x="-8355" y="6020507"/>
            <a:ext cx="684138" cy="759668"/>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1800" u="none">
              <a:solidFill>
                <a:srgbClr val="000000"/>
              </a:solidFill>
              <a:latin typeface="Calibri"/>
              <a:ea typeface="Calibri"/>
              <a:cs typeface="Calibri"/>
              <a:sym typeface="Calibri"/>
            </a:endParaRPr>
          </a:p>
        </p:txBody>
      </p:sp>
      <p:sp>
        <p:nvSpPr>
          <p:cNvPr id="221" name="Google Shape;221;p29"/>
          <p:cNvSpPr/>
          <p:nvPr/>
        </p:nvSpPr>
        <p:spPr>
          <a:xfrm>
            <a:off x="5280209" y="6633894"/>
            <a:ext cx="591143" cy="226964"/>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1800" u="none">
              <a:solidFill>
                <a:srgbClr val="000000"/>
              </a:solidFill>
              <a:latin typeface="Calibri"/>
              <a:ea typeface="Calibri"/>
              <a:cs typeface="Calibri"/>
              <a:sym typeface="Calibri"/>
            </a:endParaRPr>
          </a:p>
        </p:txBody>
      </p:sp>
      <p:sp>
        <p:nvSpPr>
          <p:cNvPr id="222" name="Google Shape;222;p29"/>
          <p:cNvSpPr/>
          <p:nvPr/>
        </p:nvSpPr>
        <p:spPr>
          <a:xfrm>
            <a:off x="5770814" y="6485985"/>
            <a:ext cx="201075" cy="411641"/>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1800" u="none">
              <a:solidFill>
                <a:srgbClr val="000000"/>
              </a:solidFill>
              <a:latin typeface="Calibri"/>
              <a:ea typeface="Calibri"/>
              <a:cs typeface="Calibri"/>
              <a:sym typeface="Calibri"/>
            </a:endParaRPr>
          </a:p>
        </p:txBody>
      </p:sp>
      <p:sp>
        <p:nvSpPr>
          <p:cNvPr id="223" name="Google Shape;223;p29"/>
          <p:cNvSpPr/>
          <p:nvPr/>
        </p:nvSpPr>
        <p:spPr>
          <a:xfrm>
            <a:off x="10323513" y="6531408"/>
            <a:ext cx="992429" cy="313262"/>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1800" u="none">
              <a:solidFill>
                <a:srgbClr val="000000"/>
              </a:solidFill>
              <a:latin typeface="Calibri"/>
              <a:ea typeface="Calibri"/>
              <a:cs typeface="Calibri"/>
              <a:sym typeface="Calibri"/>
            </a:endParaRPr>
          </a:p>
        </p:txBody>
      </p:sp>
      <p:sp>
        <p:nvSpPr>
          <p:cNvPr id="224" name="Google Shape;224;p29"/>
          <p:cNvSpPr/>
          <p:nvPr/>
        </p:nvSpPr>
        <p:spPr>
          <a:xfrm>
            <a:off x="11127947" y="6077866"/>
            <a:ext cx="1064054" cy="780134"/>
          </a:xfrm>
          <a:prstGeom prst="rect">
            <a:avLst/>
          </a:prstGeom>
          <a:blipFill rotWithShape="1">
            <a:blip r:embed="rId11">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1800" u="none">
              <a:solidFill>
                <a:srgbClr val="000000"/>
              </a:solidFill>
              <a:latin typeface="Calibri"/>
              <a:ea typeface="Calibri"/>
              <a:cs typeface="Calibri"/>
              <a:sym typeface="Calibri"/>
            </a:endParaRPr>
          </a:p>
        </p:txBody>
      </p:sp>
      <p:sp>
        <p:nvSpPr>
          <p:cNvPr id="225" name="Google Shape;225;p29"/>
          <p:cNvSpPr/>
          <p:nvPr/>
        </p:nvSpPr>
        <p:spPr>
          <a:xfrm>
            <a:off x="5019806" y="6159732"/>
            <a:ext cx="547129" cy="721451"/>
          </a:xfrm>
          <a:prstGeom prst="rect">
            <a:avLst/>
          </a:prstGeom>
          <a:blipFill rotWithShape="1">
            <a:blip r:embed="rId12">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1800" u="none">
              <a:solidFill>
                <a:srgbClr val="000000"/>
              </a:solidFill>
              <a:latin typeface="Calibri"/>
              <a:ea typeface="Calibri"/>
              <a:cs typeface="Calibri"/>
              <a:sym typeface="Calibri"/>
            </a:endParaRPr>
          </a:p>
        </p:txBody>
      </p:sp>
      <p:sp>
        <p:nvSpPr>
          <p:cNvPr id="226" name="Google Shape;226;p29"/>
          <p:cNvSpPr/>
          <p:nvPr/>
        </p:nvSpPr>
        <p:spPr>
          <a:xfrm>
            <a:off x="9454484" y="6297331"/>
            <a:ext cx="349506" cy="548855"/>
          </a:xfrm>
          <a:prstGeom prst="rect">
            <a:avLst/>
          </a:prstGeom>
          <a:blipFill rotWithShape="1">
            <a:blip r:embed="rId1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1800" u="none">
              <a:solidFill>
                <a:srgbClr val="000000"/>
              </a:solidFill>
              <a:latin typeface="Calibri"/>
              <a:ea typeface="Calibri"/>
              <a:cs typeface="Calibri"/>
              <a:sym typeface="Calibri"/>
            </a:endParaRPr>
          </a:p>
        </p:txBody>
      </p:sp>
      <p:sp>
        <p:nvSpPr>
          <p:cNvPr id="227" name="Google Shape;227;p29"/>
          <p:cNvSpPr/>
          <p:nvPr/>
        </p:nvSpPr>
        <p:spPr>
          <a:xfrm>
            <a:off x="4287580" y="6560392"/>
            <a:ext cx="1014001" cy="295139"/>
          </a:xfrm>
          <a:prstGeom prst="rect">
            <a:avLst/>
          </a:prstGeom>
          <a:blipFill rotWithShape="1">
            <a:blip r:embed="rId1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1800" u="none">
              <a:solidFill>
                <a:srgbClr val="000000"/>
              </a:solidFill>
              <a:latin typeface="Calibri"/>
              <a:ea typeface="Calibri"/>
              <a:cs typeface="Calibri"/>
              <a:sym typeface="Calibri"/>
            </a:endParaRPr>
          </a:p>
        </p:txBody>
      </p:sp>
      <p:sp>
        <p:nvSpPr>
          <p:cNvPr id="228" name="Google Shape;228;p29"/>
          <p:cNvSpPr/>
          <p:nvPr/>
        </p:nvSpPr>
        <p:spPr>
          <a:xfrm>
            <a:off x="0" y="1159100"/>
            <a:ext cx="12192000" cy="109607"/>
          </a:xfrm>
          <a:custGeom>
            <a:rect b="b" l="l" r="r" t="t"/>
            <a:pathLst>
              <a:path extrusionOk="0" h="219214" w="24384000">
                <a:moveTo>
                  <a:pt x="0" y="0"/>
                </a:moveTo>
                <a:lnTo>
                  <a:pt x="24384000" y="0"/>
                </a:lnTo>
                <a:lnTo>
                  <a:pt x="24384000" y="219214"/>
                </a:lnTo>
                <a:lnTo>
                  <a:pt x="0" y="219214"/>
                </a:lnTo>
                <a:close/>
              </a:path>
            </a:pathLst>
          </a:custGeom>
          <a:solidFill>
            <a:srgbClr val="385623"/>
          </a:solidFill>
          <a:ln>
            <a:noFill/>
          </a:ln>
        </p:spPr>
      </p:sp>
      <p:sp>
        <p:nvSpPr>
          <p:cNvPr id="229" name="Google Shape;229;p29"/>
          <p:cNvSpPr/>
          <p:nvPr/>
        </p:nvSpPr>
        <p:spPr>
          <a:xfrm>
            <a:off x="4333741" y="1213836"/>
            <a:ext cx="108014" cy="5644134"/>
          </a:xfrm>
          <a:custGeom>
            <a:rect b="b" l="l" r="r" t="t"/>
            <a:pathLst>
              <a:path extrusionOk="0" h="11288268" w="216027">
                <a:moveTo>
                  <a:pt x="0" y="0"/>
                </a:moveTo>
                <a:lnTo>
                  <a:pt x="216027" y="0"/>
                </a:lnTo>
                <a:lnTo>
                  <a:pt x="216027" y="11288268"/>
                </a:lnTo>
                <a:lnTo>
                  <a:pt x="0" y="11288268"/>
                </a:lnTo>
                <a:close/>
              </a:path>
            </a:pathLst>
          </a:custGeom>
          <a:solidFill>
            <a:srgbClr val="385623"/>
          </a:solidFill>
          <a:ln>
            <a:noFill/>
          </a:ln>
        </p:spPr>
      </p:sp>
      <p:sp>
        <p:nvSpPr>
          <p:cNvPr id="230" name="Google Shape;230;p29"/>
          <p:cNvSpPr txBox="1"/>
          <p:nvPr/>
        </p:nvSpPr>
        <p:spPr>
          <a:xfrm>
            <a:off x="4986513" y="2017576"/>
            <a:ext cx="322432" cy="551433"/>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US" sz="3600" u="sng">
                <a:solidFill>
                  <a:srgbClr val="385623"/>
                </a:solidFill>
                <a:latin typeface="Poppins"/>
                <a:ea typeface="Poppins"/>
                <a:cs typeface="Poppins"/>
                <a:sym typeface="Poppins"/>
              </a:rPr>
              <a:t>1</a:t>
            </a:r>
            <a:endParaRPr/>
          </a:p>
        </p:txBody>
      </p:sp>
      <p:sp>
        <p:nvSpPr>
          <p:cNvPr id="231" name="Google Shape;231;p29"/>
          <p:cNvSpPr txBox="1"/>
          <p:nvPr/>
        </p:nvSpPr>
        <p:spPr>
          <a:xfrm>
            <a:off x="5536422" y="2289198"/>
            <a:ext cx="1673823" cy="307777"/>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2000" u="sng">
                <a:solidFill>
                  <a:schemeClr val="hlink"/>
                </a:solidFill>
                <a:latin typeface="Poppins Light"/>
                <a:ea typeface="Poppins Light"/>
                <a:cs typeface="Poppins Light"/>
                <a:sym typeface="Poppins Light"/>
                <a:hlinkClick action="ppaction://hlinksldjump" r:id="rId15"/>
              </a:rPr>
              <a:t>Why Vietnam</a:t>
            </a:r>
            <a:endParaRPr sz="2000">
              <a:solidFill>
                <a:srgbClr val="000000"/>
              </a:solidFill>
              <a:latin typeface="Poppins Light"/>
              <a:ea typeface="Poppins Light"/>
              <a:cs typeface="Poppins Light"/>
              <a:sym typeface="Poppins Light"/>
            </a:endParaRPr>
          </a:p>
        </p:txBody>
      </p:sp>
      <p:sp>
        <p:nvSpPr>
          <p:cNvPr id="232" name="Google Shape;232;p29"/>
          <p:cNvSpPr txBox="1"/>
          <p:nvPr/>
        </p:nvSpPr>
        <p:spPr>
          <a:xfrm>
            <a:off x="8536740" y="2017576"/>
            <a:ext cx="322432" cy="551433"/>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US" sz="3600" u="sng">
                <a:solidFill>
                  <a:srgbClr val="385623"/>
                </a:solidFill>
                <a:latin typeface="Poppins"/>
                <a:ea typeface="Poppins"/>
                <a:cs typeface="Poppins"/>
                <a:sym typeface="Poppins"/>
              </a:rPr>
              <a:t>2</a:t>
            </a:r>
            <a:endParaRPr/>
          </a:p>
        </p:txBody>
      </p:sp>
      <p:sp>
        <p:nvSpPr>
          <p:cNvPr id="233" name="Google Shape;233;p29"/>
          <p:cNvSpPr txBox="1"/>
          <p:nvPr/>
        </p:nvSpPr>
        <p:spPr>
          <a:xfrm>
            <a:off x="9086649" y="2289198"/>
            <a:ext cx="2419551" cy="307777"/>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2000" u="sng">
                <a:solidFill>
                  <a:schemeClr val="hlink"/>
                </a:solidFill>
                <a:latin typeface="Poppins Light"/>
                <a:ea typeface="Poppins Light"/>
                <a:cs typeface="Poppins Light"/>
                <a:sym typeface="Poppins Light"/>
                <a:hlinkClick action="ppaction://hlinksldjump" r:id="rId16"/>
              </a:rPr>
              <a:t>Key cities</a:t>
            </a:r>
            <a:endParaRPr sz="2000">
              <a:solidFill>
                <a:srgbClr val="000000"/>
              </a:solidFill>
              <a:latin typeface="Poppins Light"/>
              <a:ea typeface="Poppins Light"/>
              <a:cs typeface="Poppins Light"/>
              <a:sym typeface="Poppins Light"/>
            </a:endParaRPr>
          </a:p>
        </p:txBody>
      </p:sp>
      <p:sp>
        <p:nvSpPr>
          <p:cNvPr id="234" name="Google Shape;234;p29"/>
          <p:cNvSpPr txBox="1"/>
          <p:nvPr/>
        </p:nvSpPr>
        <p:spPr>
          <a:xfrm>
            <a:off x="4986513" y="3064056"/>
            <a:ext cx="322432" cy="551433"/>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US" sz="3600" u="sng">
                <a:solidFill>
                  <a:srgbClr val="385623"/>
                </a:solidFill>
                <a:latin typeface="Poppins"/>
                <a:ea typeface="Poppins"/>
                <a:cs typeface="Poppins"/>
                <a:sym typeface="Poppins"/>
              </a:rPr>
              <a:t>3</a:t>
            </a:r>
            <a:endParaRPr/>
          </a:p>
        </p:txBody>
      </p:sp>
      <p:sp>
        <p:nvSpPr>
          <p:cNvPr id="235" name="Google Shape;235;p29"/>
          <p:cNvSpPr txBox="1"/>
          <p:nvPr/>
        </p:nvSpPr>
        <p:spPr>
          <a:xfrm>
            <a:off x="5536422" y="3335677"/>
            <a:ext cx="2668214" cy="307777"/>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2000" u="sng">
                <a:solidFill>
                  <a:schemeClr val="hlink"/>
                </a:solidFill>
                <a:latin typeface="Poppins Light"/>
                <a:ea typeface="Poppins Light"/>
                <a:cs typeface="Poppins Light"/>
                <a:sym typeface="Poppins Light"/>
                <a:hlinkClick action="ppaction://hlinksldjump" r:id="rId17"/>
              </a:rPr>
              <a:t>Activities</a:t>
            </a:r>
            <a:endParaRPr sz="2000">
              <a:solidFill>
                <a:srgbClr val="000000"/>
              </a:solidFill>
              <a:latin typeface="Poppins Light"/>
              <a:ea typeface="Poppins Light"/>
              <a:cs typeface="Poppins Light"/>
              <a:sym typeface="Poppins Light"/>
            </a:endParaRPr>
          </a:p>
        </p:txBody>
      </p:sp>
      <p:sp>
        <p:nvSpPr>
          <p:cNvPr id="236" name="Google Shape;236;p29"/>
          <p:cNvSpPr txBox="1"/>
          <p:nvPr/>
        </p:nvSpPr>
        <p:spPr>
          <a:xfrm>
            <a:off x="8536740" y="3064056"/>
            <a:ext cx="322432" cy="551433"/>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US" sz="3600" u="sng">
                <a:solidFill>
                  <a:srgbClr val="385623"/>
                </a:solidFill>
                <a:latin typeface="Poppins"/>
                <a:ea typeface="Poppins"/>
                <a:cs typeface="Poppins"/>
                <a:sym typeface="Poppins"/>
              </a:rPr>
              <a:t>4</a:t>
            </a:r>
            <a:endParaRPr/>
          </a:p>
        </p:txBody>
      </p:sp>
      <p:sp>
        <p:nvSpPr>
          <p:cNvPr id="237" name="Google Shape;237;p29"/>
          <p:cNvSpPr txBox="1"/>
          <p:nvPr/>
        </p:nvSpPr>
        <p:spPr>
          <a:xfrm>
            <a:off x="9086649" y="3335677"/>
            <a:ext cx="2187365" cy="307777"/>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2000" u="sng">
                <a:solidFill>
                  <a:schemeClr val="hlink"/>
                </a:solidFill>
                <a:latin typeface="Poppins Light"/>
                <a:ea typeface="Poppins Light"/>
                <a:cs typeface="Poppins Light"/>
                <a:sym typeface="Poppins Light"/>
                <a:hlinkClick action="ppaction://hlinksldjump" r:id="rId18"/>
              </a:rPr>
              <a:t>Culture shows</a:t>
            </a:r>
            <a:endParaRPr sz="2000">
              <a:solidFill>
                <a:srgbClr val="000000"/>
              </a:solidFill>
              <a:latin typeface="Poppins Light"/>
              <a:ea typeface="Poppins Light"/>
              <a:cs typeface="Poppins Light"/>
              <a:sym typeface="Poppins Light"/>
            </a:endParaRPr>
          </a:p>
        </p:txBody>
      </p:sp>
      <p:sp>
        <p:nvSpPr>
          <p:cNvPr id="238" name="Google Shape;238;p29"/>
          <p:cNvSpPr txBox="1"/>
          <p:nvPr/>
        </p:nvSpPr>
        <p:spPr>
          <a:xfrm>
            <a:off x="4986513" y="4110536"/>
            <a:ext cx="322432" cy="551433"/>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US" sz="3600" u="sng">
                <a:solidFill>
                  <a:srgbClr val="385623"/>
                </a:solidFill>
                <a:latin typeface="Poppins"/>
                <a:ea typeface="Poppins"/>
                <a:cs typeface="Poppins"/>
                <a:sym typeface="Poppins"/>
              </a:rPr>
              <a:t>5</a:t>
            </a:r>
            <a:endParaRPr/>
          </a:p>
        </p:txBody>
      </p:sp>
      <p:sp>
        <p:nvSpPr>
          <p:cNvPr id="239" name="Google Shape;239;p29"/>
          <p:cNvSpPr txBox="1"/>
          <p:nvPr/>
        </p:nvSpPr>
        <p:spPr>
          <a:xfrm>
            <a:off x="5536422" y="4382157"/>
            <a:ext cx="2668214" cy="307777"/>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2000" u="sng">
                <a:solidFill>
                  <a:schemeClr val="hlink"/>
                </a:solidFill>
                <a:latin typeface="Poppins Light"/>
                <a:ea typeface="Poppins Light"/>
                <a:cs typeface="Poppins Light"/>
                <a:sym typeface="Poppins Light"/>
                <a:hlinkClick action="ppaction://hlinksldjump" r:id="rId19"/>
              </a:rPr>
              <a:t>Dining experiences</a:t>
            </a:r>
            <a:endParaRPr sz="2000">
              <a:solidFill>
                <a:srgbClr val="000000"/>
              </a:solidFill>
              <a:latin typeface="Poppins Light"/>
              <a:ea typeface="Poppins Light"/>
              <a:cs typeface="Poppins Light"/>
              <a:sym typeface="Poppins Light"/>
            </a:endParaRPr>
          </a:p>
        </p:txBody>
      </p:sp>
      <p:sp>
        <p:nvSpPr>
          <p:cNvPr id="240" name="Google Shape;240;p29"/>
          <p:cNvSpPr txBox="1"/>
          <p:nvPr/>
        </p:nvSpPr>
        <p:spPr>
          <a:xfrm>
            <a:off x="8536740" y="4110536"/>
            <a:ext cx="322432" cy="551433"/>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US" sz="3600" u="sng">
                <a:solidFill>
                  <a:srgbClr val="385623"/>
                </a:solidFill>
                <a:latin typeface="Poppins"/>
                <a:ea typeface="Poppins"/>
                <a:cs typeface="Poppins"/>
                <a:sym typeface="Poppins"/>
              </a:rPr>
              <a:t>6</a:t>
            </a:r>
            <a:endParaRPr/>
          </a:p>
        </p:txBody>
      </p:sp>
      <p:sp>
        <p:nvSpPr>
          <p:cNvPr id="241" name="Google Shape;241;p29"/>
          <p:cNvSpPr txBox="1"/>
          <p:nvPr/>
        </p:nvSpPr>
        <p:spPr>
          <a:xfrm>
            <a:off x="9086649" y="4382157"/>
            <a:ext cx="2229293" cy="307777"/>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2000" u="sng">
                <a:solidFill>
                  <a:schemeClr val="hlink"/>
                </a:solidFill>
                <a:latin typeface="Poppins Light"/>
                <a:ea typeface="Poppins Light"/>
                <a:cs typeface="Poppins Light"/>
                <a:sym typeface="Poppins Light"/>
                <a:hlinkClick action="ppaction://hlinksldjump" r:id="rId20"/>
              </a:rPr>
              <a:t>Accommodation</a:t>
            </a:r>
            <a:endParaRPr sz="2000">
              <a:solidFill>
                <a:srgbClr val="000000"/>
              </a:solidFill>
              <a:latin typeface="Poppins Light"/>
              <a:ea typeface="Poppins Light"/>
              <a:cs typeface="Poppins Light"/>
              <a:sym typeface="Poppins Light"/>
            </a:endParaRPr>
          </a:p>
        </p:txBody>
      </p:sp>
      <p:sp>
        <p:nvSpPr>
          <p:cNvPr id="242" name="Google Shape;242;p29"/>
          <p:cNvSpPr txBox="1"/>
          <p:nvPr/>
        </p:nvSpPr>
        <p:spPr>
          <a:xfrm>
            <a:off x="4986513" y="5157016"/>
            <a:ext cx="322432" cy="551433"/>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US" sz="3600" u="sng">
                <a:solidFill>
                  <a:srgbClr val="385623"/>
                </a:solidFill>
                <a:latin typeface="Poppins"/>
                <a:ea typeface="Poppins"/>
                <a:cs typeface="Poppins"/>
                <a:sym typeface="Poppins"/>
              </a:rPr>
              <a:t>7</a:t>
            </a:r>
            <a:endParaRPr/>
          </a:p>
        </p:txBody>
      </p:sp>
      <p:sp>
        <p:nvSpPr>
          <p:cNvPr id="243" name="Google Shape;243;p29"/>
          <p:cNvSpPr txBox="1"/>
          <p:nvPr/>
        </p:nvSpPr>
        <p:spPr>
          <a:xfrm>
            <a:off x="5536422" y="5428637"/>
            <a:ext cx="2668214" cy="307777"/>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2000" u="sng">
                <a:solidFill>
                  <a:schemeClr val="hlink"/>
                </a:solidFill>
                <a:latin typeface="Poppins Light"/>
                <a:ea typeface="Poppins Light"/>
                <a:cs typeface="Poppins Light"/>
                <a:sym typeface="Poppins Light"/>
                <a:hlinkClick action="ppaction://hlinksldjump" r:id="rId21"/>
              </a:rPr>
              <a:t>Tour sample</a:t>
            </a:r>
            <a:endParaRPr sz="2000">
              <a:solidFill>
                <a:srgbClr val="000000"/>
              </a:solidFill>
              <a:latin typeface="Poppins Light"/>
              <a:ea typeface="Poppins Light"/>
              <a:cs typeface="Poppins Light"/>
              <a:sym typeface="Poppins Light"/>
            </a:endParaRPr>
          </a:p>
        </p:txBody>
      </p:sp>
      <p:sp>
        <p:nvSpPr>
          <p:cNvPr id="244" name="Google Shape;244;p29"/>
          <p:cNvSpPr txBox="1"/>
          <p:nvPr/>
        </p:nvSpPr>
        <p:spPr>
          <a:xfrm>
            <a:off x="8536740" y="5157016"/>
            <a:ext cx="322432" cy="551433"/>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US" sz="3600" u="sng">
                <a:solidFill>
                  <a:srgbClr val="385623"/>
                </a:solidFill>
                <a:latin typeface="Poppins"/>
                <a:ea typeface="Poppins"/>
                <a:cs typeface="Poppins"/>
                <a:sym typeface="Poppins"/>
              </a:rPr>
              <a:t>8</a:t>
            </a:r>
            <a:endParaRPr/>
          </a:p>
        </p:txBody>
      </p:sp>
      <p:sp>
        <p:nvSpPr>
          <p:cNvPr id="245" name="Google Shape;245;p29"/>
          <p:cNvSpPr txBox="1"/>
          <p:nvPr/>
        </p:nvSpPr>
        <p:spPr>
          <a:xfrm>
            <a:off x="9086649" y="5428637"/>
            <a:ext cx="2419550" cy="307777"/>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2000" u="sng">
                <a:solidFill>
                  <a:schemeClr val="hlink"/>
                </a:solidFill>
                <a:latin typeface="Poppins Light"/>
                <a:ea typeface="Poppins Light"/>
                <a:cs typeface="Poppins Light"/>
                <a:sym typeface="Poppins Light"/>
                <a:hlinkClick action="ppaction://hlinksldjump" r:id="rId22"/>
              </a:rPr>
              <a:t>Travel service</a:t>
            </a:r>
            <a:endParaRPr sz="2000">
              <a:solidFill>
                <a:srgbClr val="000000"/>
              </a:solidFill>
              <a:latin typeface="Poppins Light"/>
              <a:ea typeface="Poppins Light"/>
              <a:cs typeface="Poppins Light"/>
              <a:sym typeface="Poppins Light"/>
            </a:endParaRPr>
          </a:p>
        </p:txBody>
      </p:sp>
      <p:pic>
        <p:nvPicPr>
          <p:cNvPr id="246" name="Google Shape;246;p29"/>
          <p:cNvPicPr preferRelativeResize="0"/>
          <p:nvPr/>
        </p:nvPicPr>
        <p:blipFill rotWithShape="1">
          <a:blip r:embed="rId23">
            <a:alphaModFix/>
          </a:blip>
          <a:srcRect b="0" l="0" r="0" t="0"/>
          <a:stretch/>
        </p:blipFill>
        <p:spPr>
          <a:xfrm>
            <a:off x="634889" y="1520923"/>
            <a:ext cx="3494974" cy="531567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544" name="Shape 544"/>
        <p:cNvGrpSpPr/>
        <p:nvPr/>
      </p:nvGrpSpPr>
      <p:grpSpPr>
        <a:xfrm>
          <a:off x="0" y="0"/>
          <a:ext cx="0" cy="0"/>
          <a:chOff x="0" y="0"/>
          <a:chExt cx="0" cy="0"/>
        </a:xfrm>
      </p:grpSpPr>
      <p:pic>
        <p:nvPicPr>
          <p:cNvPr descr="Vì sao Huế được gọi là thành phố du lịch? Khám phá câu trả lời từ Khát Vọng  Việt - Báo Thừa Thiên Huế Online" id="545" name="Google Shape;545;p47"/>
          <p:cNvPicPr preferRelativeResize="0"/>
          <p:nvPr/>
        </p:nvPicPr>
        <p:blipFill rotWithShape="1">
          <a:blip r:embed="rId3">
            <a:alphaModFix/>
          </a:blip>
          <a:srcRect b="0" l="0" r="0" t="0"/>
          <a:stretch/>
        </p:blipFill>
        <p:spPr>
          <a:xfrm>
            <a:off x="3525016" y="236154"/>
            <a:ext cx="5949192" cy="3956360"/>
          </a:xfrm>
          <a:prstGeom prst="rect">
            <a:avLst/>
          </a:prstGeom>
          <a:noFill/>
          <a:ln>
            <a:noFill/>
          </a:ln>
        </p:spPr>
      </p:pic>
      <p:pic>
        <p:nvPicPr>
          <p:cNvPr id="546" name="Google Shape;546;p47"/>
          <p:cNvPicPr preferRelativeResize="0"/>
          <p:nvPr>
            <p:ph idx="1" type="body"/>
          </p:nvPr>
        </p:nvPicPr>
        <p:blipFill rotWithShape="1">
          <a:blip r:embed="rId4">
            <a:alphaModFix/>
          </a:blip>
          <a:srcRect b="0" l="0" r="0" t="0"/>
          <a:stretch/>
        </p:blipFill>
        <p:spPr>
          <a:xfrm>
            <a:off x="8755626" y="1031205"/>
            <a:ext cx="3436374" cy="5380107"/>
          </a:xfrm>
          <a:prstGeom prst="rect">
            <a:avLst/>
          </a:prstGeom>
          <a:noFill/>
          <a:ln>
            <a:noFill/>
          </a:ln>
        </p:spPr>
      </p:pic>
      <p:sp>
        <p:nvSpPr>
          <p:cNvPr id="547" name="Google Shape;547;p47"/>
          <p:cNvSpPr txBox="1"/>
          <p:nvPr>
            <p:ph idx="12" type="sldNum"/>
          </p:nvPr>
        </p:nvSpPr>
        <p:spPr>
          <a:xfrm>
            <a:off x="11365992" y="6356350"/>
            <a:ext cx="630936"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050"/>
              <a:buFont typeface="Avenir"/>
              <a:buNone/>
            </a:pPr>
            <a:fld id="{00000000-1234-1234-1234-123412341234}" type="slidenum">
              <a:rPr b="0" i="0" lang="en-US" sz="1050" u="none" cap="none" strike="noStrike">
                <a:solidFill>
                  <a:srgbClr val="000000"/>
                </a:solidFill>
                <a:latin typeface="Avenir"/>
                <a:ea typeface="Avenir"/>
                <a:cs typeface="Avenir"/>
                <a:sym typeface="Avenir"/>
              </a:rPr>
              <a:t>‹#›</a:t>
            </a:fld>
            <a:endParaRPr b="0" i="0" sz="1050" u="none" cap="none" strike="noStrike">
              <a:solidFill>
                <a:srgbClr val="000000"/>
              </a:solidFill>
              <a:latin typeface="Avenir"/>
              <a:ea typeface="Avenir"/>
              <a:cs typeface="Avenir"/>
              <a:sym typeface="Avenir"/>
            </a:endParaRPr>
          </a:p>
        </p:txBody>
      </p:sp>
      <p:sp>
        <p:nvSpPr>
          <p:cNvPr id="548" name="Google Shape;548;p47"/>
          <p:cNvSpPr txBox="1"/>
          <p:nvPr/>
        </p:nvSpPr>
        <p:spPr>
          <a:xfrm>
            <a:off x="195071" y="1345901"/>
            <a:ext cx="3329945" cy="2846613"/>
          </a:xfrm>
          <a:prstGeom prst="rect">
            <a:avLst/>
          </a:prstGeom>
          <a:noFill/>
          <a:ln>
            <a:noFill/>
          </a:ln>
        </p:spPr>
        <p:txBody>
          <a:bodyPr anchorCtr="0" anchor="t" bIns="45700" lIns="91425" spcFirstLastPara="1" rIns="91425" wrap="square" tIns="45700">
            <a:spAutoFit/>
          </a:bodyPr>
          <a:lstStyle/>
          <a:p>
            <a:pPr indent="-285750" lvl="0" marL="422275" marR="0" rtl="0" algn="l">
              <a:lnSpc>
                <a:spcPct val="150000"/>
              </a:lnSpc>
              <a:spcBef>
                <a:spcPts val="0"/>
              </a:spcBef>
              <a:spcAft>
                <a:spcPts val="0"/>
              </a:spcAft>
              <a:buClr>
                <a:srgbClr val="385623"/>
              </a:buClr>
              <a:buSzPts val="1500"/>
              <a:buFont typeface="Arial"/>
              <a:buChar char="•"/>
            </a:pPr>
            <a:r>
              <a:rPr lang="en-US" sz="1500">
                <a:solidFill>
                  <a:srgbClr val="385623"/>
                </a:solidFill>
                <a:latin typeface="Montserrat"/>
                <a:ea typeface="Montserrat"/>
                <a:cs typeface="Montserrat"/>
                <a:sym typeface="Montserrat"/>
              </a:rPr>
              <a:t>Featured by imperial legacies, peaceful ambience and art deco mansions</a:t>
            </a:r>
            <a:endParaRPr/>
          </a:p>
          <a:p>
            <a:pPr indent="-285750" lvl="0" marL="422275" marR="0" rtl="0" algn="l">
              <a:lnSpc>
                <a:spcPct val="150000"/>
              </a:lnSpc>
              <a:spcBef>
                <a:spcPts val="244"/>
              </a:spcBef>
              <a:spcAft>
                <a:spcPts val="0"/>
              </a:spcAft>
              <a:buClr>
                <a:srgbClr val="385623"/>
              </a:buClr>
              <a:buSzPts val="1500"/>
              <a:buFont typeface="Arial"/>
              <a:buChar char="•"/>
            </a:pPr>
            <a:r>
              <a:rPr lang="en-US" sz="1500">
                <a:solidFill>
                  <a:srgbClr val="385623"/>
                </a:solidFill>
                <a:latin typeface="Montserrat"/>
                <a:ea typeface="Montserrat"/>
                <a:cs typeface="Montserrat"/>
                <a:sym typeface="Montserrat"/>
              </a:rPr>
              <a:t>UNESCO list: The Royal Citadel complex (UNESCO heritage) and Hue Royal Court music (UNESCO intangible heritage) </a:t>
            </a:r>
            <a:endParaRPr/>
          </a:p>
        </p:txBody>
      </p:sp>
      <p:cxnSp>
        <p:nvCxnSpPr>
          <p:cNvPr id="549" name="Google Shape;549;p47"/>
          <p:cNvCxnSpPr/>
          <p:nvPr/>
        </p:nvCxnSpPr>
        <p:spPr>
          <a:xfrm flipH="1">
            <a:off x="9521710" y="3566839"/>
            <a:ext cx="1427584" cy="914400"/>
          </a:xfrm>
          <a:prstGeom prst="straightConnector1">
            <a:avLst/>
          </a:prstGeom>
          <a:noFill/>
          <a:ln cap="flat" cmpd="sng" w="9525">
            <a:solidFill>
              <a:schemeClr val="accent1"/>
            </a:solidFill>
            <a:prstDash val="solid"/>
            <a:miter lim="800000"/>
            <a:headEnd len="sm" w="sm" type="none"/>
            <a:tailEnd len="med" w="med" type="stealth"/>
          </a:ln>
        </p:spPr>
      </p:cxnSp>
      <p:sp>
        <p:nvSpPr>
          <p:cNvPr id="550" name="Google Shape;550;p47"/>
          <p:cNvSpPr txBox="1"/>
          <p:nvPr/>
        </p:nvSpPr>
        <p:spPr>
          <a:xfrm>
            <a:off x="406942" y="563735"/>
            <a:ext cx="6443092" cy="678519"/>
          </a:xfrm>
          <a:prstGeom prst="rect">
            <a:avLst/>
          </a:prstGeom>
          <a:noFill/>
          <a:ln>
            <a:noFill/>
          </a:ln>
        </p:spPr>
        <p:txBody>
          <a:bodyPr anchorCtr="0" anchor="t" bIns="0" lIns="0" spcFirstLastPara="1" rIns="0" wrap="square" tIns="0">
            <a:spAutoFit/>
          </a:bodyPr>
          <a:lstStyle/>
          <a:p>
            <a:pPr indent="0" lvl="0" marL="0" marR="0" rtl="0" algn="l">
              <a:lnSpc>
                <a:spcPct val="171428"/>
              </a:lnSpc>
              <a:spcBef>
                <a:spcPts val="0"/>
              </a:spcBef>
              <a:spcAft>
                <a:spcPts val="0"/>
              </a:spcAft>
              <a:buNone/>
            </a:pPr>
            <a:r>
              <a:rPr b="1" lang="en-US" sz="3500">
                <a:solidFill>
                  <a:srgbClr val="356014"/>
                </a:solidFill>
                <a:latin typeface="Playfair Display"/>
                <a:ea typeface="Playfair Display"/>
                <a:cs typeface="Playfair Display"/>
                <a:sym typeface="Playfair Display"/>
              </a:rPr>
              <a:t>Hue</a:t>
            </a:r>
            <a:endParaRPr/>
          </a:p>
        </p:txBody>
      </p:sp>
      <p:pic>
        <p:nvPicPr>
          <p:cNvPr id="551" name="Google Shape;551;p47"/>
          <p:cNvPicPr preferRelativeResize="0"/>
          <p:nvPr/>
        </p:nvPicPr>
        <p:blipFill rotWithShape="1">
          <a:blip r:embed="rId5">
            <a:alphaModFix/>
          </a:blip>
          <a:srcRect b="0" l="0" r="0" t="0"/>
          <a:stretch/>
        </p:blipFill>
        <p:spPr>
          <a:xfrm>
            <a:off x="147569" y="4253412"/>
            <a:ext cx="3329945" cy="2263727"/>
          </a:xfrm>
          <a:prstGeom prst="rect">
            <a:avLst/>
          </a:prstGeom>
          <a:noFill/>
          <a:ln>
            <a:noFill/>
          </a:ln>
        </p:spPr>
      </p:pic>
      <p:pic>
        <p:nvPicPr>
          <p:cNvPr id="552" name="Google Shape;552;p47"/>
          <p:cNvPicPr preferRelativeResize="0"/>
          <p:nvPr/>
        </p:nvPicPr>
        <p:blipFill rotWithShape="1">
          <a:blip r:embed="rId6">
            <a:alphaModFix/>
          </a:blip>
          <a:srcRect b="0" l="0" r="0" t="0"/>
          <a:stretch/>
        </p:blipFill>
        <p:spPr>
          <a:xfrm>
            <a:off x="3525016" y="4253412"/>
            <a:ext cx="2885115" cy="2263727"/>
          </a:xfrm>
          <a:prstGeom prst="rect">
            <a:avLst/>
          </a:prstGeom>
          <a:noFill/>
          <a:ln>
            <a:noFill/>
          </a:ln>
        </p:spPr>
      </p:pic>
      <p:pic>
        <p:nvPicPr>
          <p:cNvPr id="553" name="Google Shape;553;p47"/>
          <p:cNvPicPr preferRelativeResize="0"/>
          <p:nvPr/>
        </p:nvPicPr>
        <p:blipFill rotWithShape="1">
          <a:blip r:embed="rId7">
            <a:alphaModFix/>
          </a:blip>
          <a:srcRect b="0" l="0" r="0" t="0"/>
          <a:stretch/>
        </p:blipFill>
        <p:spPr>
          <a:xfrm>
            <a:off x="6457633" y="4253413"/>
            <a:ext cx="3018304" cy="2263728"/>
          </a:xfrm>
          <a:prstGeom prst="rect">
            <a:avLst/>
          </a:prstGeom>
          <a:noFill/>
          <a:ln>
            <a:noFill/>
          </a:ln>
        </p:spPr>
      </p:pic>
      <p:sp>
        <p:nvSpPr>
          <p:cNvPr id="554" name="Google Shape;554;p47">
            <a:hlinkClick r:id="rId8"/>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9"/>
              </a:rPr>
              <a:t>Back</a:t>
            </a:r>
            <a:endParaRPr sz="1800">
              <a:solidFill>
                <a:schemeClr val="lt1"/>
              </a:solidFill>
              <a:latin typeface="Times New Roman"/>
              <a:ea typeface="Times New Roman"/>
              <a:cs typeface="Times New Roman"/>
              <a:sym typeface="Times New Roman"/>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558" name="Shape 558"/>
        <p:cNvGrpSpPr/>
        <p:nvPr/>
      </p:nvGrpSpPr>
      <p:grpSpPr>
        <a:xfrm>
          <a:off x="0" y="0"/>
          <a:ext cx="0" cy="0"/>
          <a:chOff x="0" y="0"/>
          <a:chExt cx="0" cy="0"/>
        </a:xfrm>
      </p:grpSpPr>
      <p:pic>
        <p:nvPicPr>
          <p:cNvPr id="559" name="Google Shape;559;p48"/>
          <p:cNvPicPr preferRelativeResize="0"/>
          <p:nvPr>
            <p:ph idx="1" type="body"/>
          </p:nvPr>
        </p:nvPicPr>
        <p:blipFill rotWithShape="1">
          <a:blip r:embed="rId3">
            <a:alphaModFix/>
          </a:blip>
          <a:srcRect b="0" l="0" r="0" t="0"/>
          <a:stretch/>
        </p:blipFill>
        <p:spPr>
          <a:xfrm>
            <a:off x="9424247" y="1307710"/>
            <a:ext cx="2767753" cy="4618590"/>
          </a:xfrm>
          <a:prstGeom prst="rect">
            <a:avLst/>
          </a:prstGeom>
          <a:noFill/>
          <a:ln>
            <a:noFill/>
          </a:ln>
        </p:spPr>
      </p:pic>
      <p:sp>
        <p:nvSpPr>
          <p:cNvPr id="560" name="Google Shape;560;p48"/>
          <p:cNvSpPr txBox="1"/>
          <p:nvPr>
            <p:ph idx="12" type="sldNum"/>
          </p:nvPr>
        </p:nvSpPr>
        <p:spPr>
          <a:xfrm>
            <a:off x="11365992" y="6356350"/>
            <a:ext cx="630936"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050"/>
              <a:buFont typeface="Avenir"/>
              <a:buNone/>
            </a:pPr>
            <a:fld id="{00000000-1234-1234-1234-123412341234}" type="slidenum">
              <a:rPr b="0" i="0" lang="en-US" sz="1050" u="none" cap="none" strike="noStrike">
                <a:solidFill>
                  <a:srgbClr val="000000"/>
                </a:solidFill>
                <a:latin typeface="Avenir"/>
                <a:ea typeface="Avenir"/>
                <a:cs typeface="Avenir"/>
                <a:sym typeface="Avenir"/>
              </a:rPr>
              <a:t>‹#›</a:t>
            </a:fld>
            <a:endParaRPr b="0" i="0" sz="1050" u="none" cap="none" strike="noStrike">
              <a:solidFill>
                <a:srgbClr val="000000"/>
              </a:solidFill>
              <a:latin typeface="Avenir"/>
              <a:ea typeface="Avenir"/>
              <a:cs typeface="Avenir"/>
              <a:sym typeface="Avenir"/>
            </a:endParaRPr>
          </a:p>
        </p:txBody>
      </p:sp>
      <p:sp>
        <p:nvSpPr>
          <p:cNvPr id="561" name="Google Shape;561;p48"/>
          <p:cNvSpPr txBox="1"/>
          <p:nvPr/>
        </p:nvSpPr>
        <p:spPr>
          <a:xfrm>
            <a:off x="440486" y="2250921"/>
            <a:ext cx="5655514" cy="412934"/>
          </a:xfrm>
          <a:prstGeom prst="rect">
            <a:avLst/>
          </a:prstGeom>
          <a:noFill/>
          <a:ln>
            <a:noFill/>
          </a:ln>
        </p:spPr>
        <p:txBody>
          <a:bodyPr anchorCtr="0" anchor="t" bIns="45700" lIns="91425" spcFirstLastPara="1" rIns="91425" wrap="square" tIns="45700">
            <a:spAutoFit/>
          </a:bodyPr>
          <a:lstStyle/>
          <a:p>
            <a:pPr indent="0" lvl="0" marL="50800" marR="2865120" rtl="0" algn="l">
              <a:lnSpc>
                <a:spcPct val="125099"/>
              </a:lnSpc>
              <a:spcBef>
                <a:spcPts val="0"/>
              </a:spcBef>
              <a:spcAft>
                <a:spcPts val="0"/>
              </a:spcAft>
              <a:buNone/>
            </a:pPr>
            <a:r>
              <a:t/>
            </a:r>
            <a:endParaRPr sz="1800">
              <a:solidFill>
                <a:schemeClr val="accent1"/>
              </a:solidFill>
              <a:latin typeface="Calibri"/>
              <a:ea typeface="Calibri"/>
              <a:cs typeface="Calibri"/>
              <a:sym typeface="Calibri"/>
            </a:endParaRPr>
          </a:p>
        </p:txBody>
      </p:sp>
      <p:sp>
        <p:nvSpPr>
          <p:cNvPr id="562" name="Google Shape;562;p48"/>
          <p:cNvSpPr txBox="1"/>
          <p:nvPr/>
        </p:nvSpPr>
        <p:spPr>
          <a:xfrm>
            <a:off x="436715" y="982716"/>
            <a:ext cx="4958070" cy="1916102"/>
          </a:xfrm>
          <a:prstGeom prst="rect">
            <a:avLst/>
          </a:prstGeom>
          <a:noFill/>
          <a:ln>
            <a:noFill/>
          </a:ln>
        </p:spPr>
        <p:txBody>
          <a:bodyPr anchorCtr="0" anchor="t" bIns="45700" lIns="91425" spcFirstLastPara="1" rIns="91425" wrap="square" tIns="45700">
            <a:spAutoFit/>
          </a:bodyPr>
          <a:lstStyle/>
          <a:p>
            <a:pPr indent="-285750" lvl="0" marL="298450" marR="5080" rtl="0" algn="l">
              <a:lnSpc>
                <a:spcPct val="133500"/>
              </a:lnSpc>
              <a:spcBef>
                <a:spcPts val="0"/>
              </a:spcBef>
              <a:spcAft>
                <a:spcPts val="0"/>
              </a:spcAft>
              <a:buClr>
                <a:srgbClr val="385623"/>
              </a:buClr>
              <a:buSzPts val="1500"/>
              <a:buFont typeface="Arial"/>
              <a:buChar char="•"/>
            </a:pPr>
            <a:r>
              <a:rPr lang="en-US" sz="1500">
                <a:solidFill>
                  <a:srgbClr val="385623"/>
                </a:solidFill>
                <a:latin typeface="Montserrat"/>
                <a:ea typeface="Montserrat"/>
                <a:cs typeface="Montserrat"/>
                <a:sym typeface="Montserrat"/>
              </a:rPr>
              <a:t>A playground for sun seekers. </a:t>
            </a:r>
            <a:endParaRPr/>
          </a:p>
          <a:p>
            <a:pPr indent="-285750" lvl="0" marL="298450" marR="5080" rtl="0" algn="l">
              <a:lnSpc>
                <a:spcPct val="133500"/>
              </a:lnSpc>
              <a:spcBef>
                <a:spcPts val="0"/>
              </a:spcBef>
              <a:spcAft>
                <a:spcPts val="0"/>
              </a:spcAft>
              <a:buClr>
                <a:srgbClr val="385623"/>
              </a:buClr>
              <a:buSzPts val="1500"/>
              <a:buFont typeface="Arial"/>
              <a:buChar char="•"/>
            </a:pPr>
            <a:r>
              <a:rPr lang="en-US" sz="1500">
                <a:solidFill>
                  <a:srgbClr val="385623"/>
                </a:solidFill>
                <a:latin typeface="Montserrat"/>
                <a:ea typeface="Montserrat"/>
                <a:cs typeface="Montserrat"/>
                <a:sym typeface="Montserrat"/>
              </a:rPr>
              <a:t>Days here are spent dining on delicious seafood, snorkeling around stunning islands, and partying on the sand after dark. </a:t>
            </a:r>
            <a:endParaRPr/>
          </a:p>
          <a:p>
            <a:pPr indent="-285750" lvl="0" marL="298450" marR="5080" rtl="0" algn="l">
              <a:lnSpc>
                <a:spcPct val="133500"/>
              </a:lnSpc>
              <a:spcBef>
                <a:spcPts val="0"/>
              </a:spcBef>
              <a:spcAft>
                <a:spcPts val="0"/>
              </a:spcAft>
              <a:buClr>
                <a:srgbClr val="385623"/>
              </a:buClr>
              <a:buSzPts val="1500"/>
              <a:buFont typeface="Arial"/>
              <a:buChar char="•"/>
            </a:pPr>
            <a:r>
              <a:rPr lang="en-US" sz="1500">
                <a:solidFill>
                  <a:srgbClr val="385623"/>
                </a:solidFill>
                <a:latin typeface="Montserrat"/>
                <a:ea typeface="Montserrat"/>
                <a:cs typeface="Montserrat"/>
                <a:sym typeface="Montserrat"/>
              </a:rPr>
              <a:t>Home to some of the country’s finest luxury resorts and thrilling watersports. </a:t>
            </a:r>
            <a:endParaRPr sz="1500">
              <a:solidFill>
                <a:srgbClr val="385623"/>
              </a:solidFill>
              <a:latin typeface="Montserrat"/>
              <a:ea typeface="Montserrat"/>
              <a:cs typeface="Montserrat"/>
              <a:sym typeface="Montserrat"/>
            </a:endParaRPr>
          </a:p>
        </p:txBody>
      </p:sp>
      <p:pic>
        <p:nvPicPr>
          <p:cNvPr id="563" name="Google Shape;563;p48"/>
          <p:cNvPicPr preferRelativeResize="0"/>
          <p:nvPr/>
        </p:nvPicPr>
        <p:blipFill rotWithShape="1">
          <a:blip r:embed="rId4">
            <a:alphaModFix/>
          </a:blip>
          <a:srcRect b="0" l="0" r="0" t="0"/>
          <a:stretch/>
        </p:blipFill>
        <p:spPr>
          <a:xfrm>
            <a:off x="5154613" y="2958460"/>
            <a:ext cx="4862393" cy="3241595"/>
          </a:xfrm>
          <a:prstGeom prst="rect">
            <a:avLst/>
          </a:prstGeom>
          <a:noFill/>
          <a:ln>
            <a:noFill/>
          </a:ln>
        </p:spPr>
      </p:pic>
      <p:pic>
        <p:nvPicPr>
          <p:cNvPr descr="Du lịch Nha Trang tháng mấy đẹp nhất? - iVIVU.com" id="564" name="Google Shape;564;p48"/>
          <p:cNvPicPr preferRelativeResize="0"/>
          <p:nvPr/>
        </p:nvPicPr>
        <p:blipFill rotWithShape="1">
          <a:blip r:embed="rId5">
            <a:alphaModFix/>
          </a:blip>
          <a:srcRect b="0" l="0" r="0" t="0"/>
          <a:stretch/>
        </p:blipFill>
        <p:spPr>
          <a:xfrm>
            <a:off x="222839" y="2958461"/>
            <a:ext cx="4865395" cy="3241595"/>
          </a:xfrm>
          <a:prstGeom prst="rect">
            <a:avLst/>
          </a:prstGeom>
          <a:noFill/>
          <a:ln>
            <a:noFill/>
          </a:ln>
        </p:spPr>
      </p:pic>
      <p:sp>
        <p:nvSpPr>
          <p:cNvPr id="565" name="Google Shape;565;p48">
            <a:hlinkClick r:id="rId6"/>
          </p:cNvPr>
          <p:cNvSpPr/>
          <p:nvPr/>
        </p:nvSpPr>
        <p:spPr>
          <a:xfrm>
            <a:off x="11222022" y="6004981"/>
            <a:ext cx="914400" cy="685800"/>
          </a:xfrm>
          <a:prstGeom prst="leftArrow">
            <a:avLst>
              <a:gd fmla="val 50000" name="adj1"/>
              <a:gd fmla="val 50000" name="adj2"/>
            </a:avLst>
          </a:prstGeom>
          <a:solidFill>
            <a:srgbClr val="2E9F2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7"/>
              </a:rPr>
              <a:t>Back</a:t>
            </a:r>
            <a:endParaRPr sz="1800">
              <a:solidFill>
                <a:schemeClr val="lt1"/>
              </a:solidFill>
              <a:latin typeface="Times New Roman"/>
              <a:ea typeface="Times New Roman"/>
              <a:cs typeface="Times New Roman"/>
              <a:sym typeface="Times New Roman"/>
            </a:endParaRPr>
          </a:p>
        </p:txBody>
      </p:sp>
      <p:cxnSp>
        <p:nvCxnSpPr>
          <p:cNvPr id="566" name="Google Shape;566;p48"/>
          <p:cNvCxnSpPr/>
          <p:nvPr/>
        </p:nvCxnSpPr>
        <p:spPr>
          <a:xfrm rot="10800000">
            <a:off x="10024005" y="4338841"/>
            <a:ext cx="1573313" cy="363894"/>
          </a:xfrm>
          <a:prstGeom prst="straightConnector1">
            <a:avLst/>
          </a:prstGeom>
          <a:noFill/>
          <a:ln cap="flat" cmpd="sng" w="9525">
            <a:solidFill>
              <a:schemeClr val="accent1"/>
            </a:solidFill>
            <a:prstDash val="solid"/>
            <a:miter lim="800000"/>
            <a:headEnd len="sm" w="sm" type="none"/>
            <a:tailEnd len="med" w="med" type="stealth"/>
          </a:ln>
        </p:spPr>
      </p:cxnSp>
      <p:pic>
        <p:nvPicPr>
          <p:cNvPr id="567" name="Google Shape;567;p48"/>
          <p:cNvPicPr preferRelativeResize="0"/>
          <p:nvPr/>
        </p:nvPicPr>
        <p:blipFill rotWithShape="1">
          <a:blip r:embed="rId8">
            <a:alphaModFix/>
          </a:blip>
          <a:srcRect b="0" l="0" r="0" t="0"/>
          <a:stretch/>
        </p:blipFill>
        <p:spPr>
          <a:xfrm>
            <a:off x="5112432" y="264388"/>
            <a:ext cx="3534750" cy="2552146"/>
          </a:xfrm>
          <a:prstGeom prst="rect">
            <a:avLst/>
          </a:prstGeom>
          <a:noFill/>
          <a:ln>
            <a:noFill/>
          </a:ln>
        </p:spPr>
      </p:pic>
      <p:sp>
        <p:nvSpPr>
          <p:cNvPr id="568" name="Google Shape;568;p48"/>
          <p:cNvSpPr txBox="1"/>
          <p:nvPr/>
        </p:nvSpPr>
        <p:spPr>
          <a:xfrm>
            <a:off x="436715" y="264388"/>
            <a:ext cx="6443092" cy="678519"/>
          </a:xfrm>
          <a:prstGeom prst="rect">
            <a:avLst/>
          </a:prstGeom>
          <a:noFill/>
          <a:ln>
            <a:noFill/>
          </a:ln>
        </p:spPr>
        <p:txBody>
          <a:bodyPr anchorCtr="0" anchor="t" bIns="0" lIns="0" spcFirstLastPara="1" rIns="0" wrap="square" tIns="0">
            <a:spAutoFit/>
          </a:bodyPr>
          <a:lstStyle/>
          <a:p>
            <a:pPr indent="0" lvl="0" marL="0" marR="0" rtl="0" algn="l">
              <a:lnSpc>
                <a:spcPct val="171428"/>
              </a:lnSpc>
              <a:spcBef>
                <a:spcPts val="0"/>
              </a:spcBef>
              <a:spcAft>
                <a:spcPts val="0"/>
              </a:spcAft>
              <a:buNone/>
            </a:pPr>
            <a:r>
              <a:rPr b="1" lang="en-US" sz="3500">
                <a:solidFill>
                  <a:srgbClr val="356014"/>
                </a:solidFill>
                <a:latin typeface="Playfair Display"/>
                <a:ea typeface="Playfair Display"/>
                <a:cs typeface="Playfair Display"/>
                <a:sym typeface="Playfair Display"/>
              </a:rPr>
              <a:t>Nha Trang</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572" name="Shape 572"/>
        <p:cNvGrpSpPr/>
        <p:nvPr/>
      </p:nvGrpSpPr>
      <p:grpSpPr>
        <a:xfrm>
          <a:off x="0" y="0"/>
          <a:ext cx="0" cy="0"/>
          <a:chOff x="0" y="0"/>
          <a:chExt cx="0" cy="0"/>
        </a:xfrm>
      </p:grpSpPr>
      <p:pic>
        <p:nvPicPr>
          <p:cNvPr id="573" name="Google Shape;573;p49"/>
          <p:cNvPicPr preferRelativeResize="0"/>
          <p:nvPr>
            <p:ph idx="1" type="body"/>
          </p:nvPr>
        </p:nvPicPr>
        <p:blipFill rotWithShape="1">
          <a:blip r:embed="rId3">
            <a:alphaModFix/>
          </a:blip>
          <a:srcRect b="0" l="0" r="0" t="0"/>
          <a:stretch/>
        </p:blipFill>
        <p:spPr>
          <a:xfrm>
            <a:off x="8584163" y="1155874"/>
            <a:ext cx="3468283" cy="5066523"/>
          </a:xfrm>
          <a:prstGeom prst="rect">
            <a:avLst/>
          </a:prstGeom>
          <a:noFill/>
          <a:ln>
            <a:noFill/>
          </a:ln>
        </p:spPr>
      </p:pic>
      <p:sp>
        <p:nvSpPr>
          <p:cNvPr id="574" name="Google Shape;574;p49"/>
          <p:cNvSpPr txBox="1"/>
          <p:nvPr>
            <p:ph idx="12" type="sldNum"/>
          </p:nvPr>
        </p:nvSpPr>
        <p:spPr>
          <a:xfrm>
            <a:off x="11365992" y="6356350"/>
            <a:ext cx="630936"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050"/>
              <a:buFont typeface="Avenir"/>
              <a:buNone/>
            </a:pPr>
            <a:fld id="{00000000-1234-1234-1234-123412341234}" type="slidenum">
              <a:rPr b="0" i="0" lang="en-US" sz="1050" u="none" cap="none" strike="noStrike">
                <a:solidFill>
                  <a:srgbClr val="000000"/>
                </a:solidFill>
                <a:latin typeface="Avenir"/>
                <a:ea typeface="Avenir"/>
                <a:cs typeface="Avenir"/>
                <a:sym typeface="Avenir"/>
              </a:rPr>
              <a:t>‹#›</a:t>
            </a:fld>
            <a:endParaRPr b="0" i="0" sz="1050" u="none" cap="none" strike="noStrike">
              <a:solidFill>
                <a:srgbClr val="000000"/>
              </a:solidFill>
              <a:latin typeface="Avenir"/>
              <a:ea typeface="Avenir"/>
              <a:cs typeface="Avenir"/>
              <a:sym typeface="Avenir"/>
            </a:endParaRPr>
          </a:p>
        </p:txBody>
      </p:sp>
      <p:sp>
        <p:nvSpPr>
          <p:cNvPr id="575" name="Google Shape;575;p49"/>
          <p:cNvSpPr txBox="1"/>
          <p:nvPr/>
        </p:nvSpPr>
        <p:spPr>
          <a:xfrm>
            <a:off x="440486" y="2250921"/>
            <a:ext cx="5655514" cy="412934"/>
          </a:xfrm>
          <a:prstGeom prst="rect">
            <a:avLst/>
          </a:prstGeom>
          <a:noFill/>
          <a:ln>
            <a:noFill/>
          </a:ln>
        </p:spPr>
        <p:txBody>
          <a:bodyPr anchorCtr="0" anchor="t" bIns="45700" lIns="91425" spcFirstLastPara="1" rIns="91425" wrap="square" tIns="45700">
            <a:spAutoFit/>
          </a:bodyPr>
          <a:lstStyle/>
          <a:p>
            <a:pPr indent="0" lvl="0" marL="50800" marR="2865120" rtl="0" algn="l">
              <a:lnSpc>
                <a:spcPct val="125099"/>
              </a:lnSpc>
              <a:spcBef>
                <a:spcPts val="0"/>
              </a:spcBef>
              <a:spcAft>
                <a:spcPts val="0"/>
              </a:spcAft>
              <a:buNone/>
            </a:pPr>
            <a:r>
              <a:t/>
            </a:r>
            <a:endParaRPr sz="1800">
              <a:solidFill>
                <a:schemeClr val="accent1"/>
              </a:solidFill>
              <a:latin typeface="Calibri"/>
              <a:ea typeface="Calibri"/>
              <a:cs typeface="Calibri"/>
              <a:sym typeface="Calibri"/>
            </a:endParaRPr>
          </a:p>
        </p:txBody>
      </p:sp>
      <p:sp>
        <p:nvSpPr>
          <p:cNvPr id="576" name="Google Shape;576;p49"/>
          <p:cNvSpPr txBox="1"/>
          <p:nvPr/>
        </p:nvSpPr>
        <p:spPr>
          <a:xfrm>
            <a:off x="572120" y="765964"/>
            <a:ext cx="8012043" cy="1223733"/>
          </a:xfrm>
          <a:prstGeom prst="rect">
            <a:avLst/>
          </a:prstGeom>
          <a:noFill/>
          <a:ln>
            <a:noFill/>
          </a:ln>
        </p:spPr>
        <p:txBody>
          <a:bodyPr anchorCtr="0" anchor="t" bIns="45700" lIns="91425" spcFirstLastPara="1" rIns="91425" wrap="square" tIns="45700">
            <a:spAutoFit/>
          </a:bodyPr>
          <a:lstStyle/>
          <a:p>
            <a:pPr indent="-285750" lvl="0" marL="298450" marR="5080" rtl="0" algn="just">
              <a:lnSpc>
                <a:spcPct val="124300"/>
              </a:lnSpc>
              <a:spcBef>
                <a:spcPts val="0"/>
              </a:spcBef>
              <a:spcAft>
                <a:spcPts val="0"/>
              </a:spcAft>
              <a:buClr>
                <a:srgbClr val="385623"/>
              </a:buClr>
              <a:buSzPts val="1500"/>
              <a:buFont typeface="Arial"/>
              <a:buChar char="•"/>
            </a:pPr>
            <a:r>
              <a:rPr lang="en-US" sz="1500">
                <a:solidFill>
                  <a:srgbClr val="385623"/>
                </a:solidFill>
                <a:latin typeface="Montserrat"/>
                <a:ea typeface="Montserrat"/>
                <a:cs typeface="Montserrat"/>
                <a:sym typeface="Montserrat"/>
              </a:rPr>
              <a:t>The largest metropolis in Vietnam, harmony of French buildings and churches, historical sites, shadowy streets, enthralling local-style markets, and modern skyscrapers</a:t>
            </a:r>
            <a:endParaRPr/>
          </a:p>
          <a:p>
            <a:pPr indent="-285750" lvl="0" marL="298450" marR="5080" rtl="0" algn="just">
              <a:lnSpc>
                <a:spcPct val="124300"/>
              </a:lnSpc>
              <a:spcBef>
                <a:spcPts val="100"/>
              </a:spcBef>
              <a:spcAft>
                <a:spcPts val="0"/>
              </a:spcAft>
              <a:buClr>
                <a:srgbClr val="385623"/>
              </a:buClr>
              <a:buSzPts val="1500"/>
              <a:buFont typeface="Arial"/>
              <a:buChar char="•"/>
            </a:pPr>
            <a:r>
              <a:rPr lang="en-US" sz="1500">
                <a:solidFill>
                  <a:srgbClr val="385623"/>
                </a:solidFill>
                <a:latin typeface="Montserrat"/>
                <a:ea typeface="Montserrat"/>
                <a:cs typeface="Montserrat"/>
                <a:sym typeface="Montserrat"/>
              </a:rPr>
              <a:t>Vibrant nightlife and is a shopping paradise</a:t>
            </a:r>
            <a:endParaRPr/>
          </a:p>
        </p:txBody>
      </p:sp>
      <p:pic>
        <p:nvPicPr>
          <p:cNvPr id="577" name="Google Shape;577;p49"/>
          <p:cNvPicPr preferRelativeResize="0"/>
          <p:nvPr/>
        </p:nvPicPr>
        <p:blipFill rotWithShape="1">
          <a:blip r:embed="rId4">
            <a:alphaModFix/>
          </a:blip>
          <a:srcRect b="0" l="0" r="0" t="0"/>
          <a:stretch/>
        </p:blipFill>
        <p:spPr>
          <a:xfrm>
            <a:off x="836311" y="4380296"/>
            <a:ext cx="3377590" cy="2230073"/>
          </a:xfrm>
          <a:prstGeom prst="rect">
            <a:avLst/>
          </a:prstGeom>
          <a:noFill/>
          <a:ln>
            <a:noFill/>
          </a:ln>
        </p:spPr>
      </p:pic>
      <p:pic>
        <p:nvPicPr>
          <p:cNvPr descr="Cu-Chi-Tunnels-2 - Asia Open Tours" id="578" name="Google Shape;578;p49"/>
          <p:cNvPicPr preferRelativeResize="0"/>
          <p:nvPr/>
        </p:nvPicPr>
        <p:blipFill rotWithShape="1">
          <a:blip r:embed="rId5">
            <a:alphaModFix/>
          </a:blip>
          <a:srcRect b="0" l="0" r="0" t="0"/>
          <a:stretch/>
        </p:blipFill>
        <p:spPr>
          <a:xfrm>
            <a:off x="836311" y="2106734"/>
            <a:ext cx="3377590" cy="2230073"/>
          </a:xfrm>
          <a:prstGeom prst="rect">
            <a:avLst/>
          </a:prstGeom>
          <a:noFill/>
          <a:ln>
            <a:noFill/>
          </a:ln>
        </p:spPr>
      </p:pic>
      <p:sp>
        <p:nvSpPr>
          <p:cNvPr id="579" name="Google Shape;579;p49">
            <a:hlinkClick r:id="rId6"/>
          </p:cNvPr>
          <p:cNvSpPr/>
          <p:nvPr/>
        </p:nvSpPr>
        <p:spPr>
          <a:xfrm>
            <a:off x="11277600" y="5940263"/>
            <a:ext cx="914400" cy="685800"/>
          </a:xfrm>
          <a:prstGeom prst="leftArrow">
            <a:avLst>
              <a:gd fmla="val 50000" name="adj1"/>
              <a:gd fmla="val 50000" name="adj2"/>
            </a:avLst>
          </a:prstGeom>
          <a:solidFill>
            <a:srgbClr val="2E9F2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7"/>
              </a:rPr>
              <a:t>Back</a:t>
            </a:r>
            <a:endParaRPr sz="1800">
              <a:solidFill>
                <a:schemeClr val="lt1"/>
              </a:solidFill>
              <a:latin typeface="Times New Roman"/>
              <a:ea typeface="Times New Roman"/>
              <a:cs typeface="Times New Roman"/>
              <a:sym typeface="Times New Roman"/>
            </a:endParaRPr>
          </a:p>
        </p:txBody>
      </p:sp>
      <p:cxnSp>
        <p:nvCxnSpPr>
          <p:cNvPr id="580" name="Google Shape;580;p49"/>
          <p:cNvCxnSpPr/>
          <p:nvPr/>
        </p:nvCxnSpPr>
        <p:spPr>
          <a:xfrm rot="10800000">
            <a:off x="8615886" y="4336807"/>
            <a:ext cx="1825069" cy="990973"/>
          </a:xfrm>
          <a:prstGeom prst="straightConnector1">
            <a:avLst/>
          </a:prstGeom>
          <a:noFill/>
          <a:ln cap="flat" cmpd="sng" w="9525">
            <a:solidFill>
              <a:schemeClr val="accent1"/>
            </a:solidFill>
            <a:prstDash val="solid"/>
            <a:miter lim="800000"/>
            <a:headEnd len="sm" w="sm" type="none"/>
            <a:tailEnd len="med" w="med" type="stealth"/>
          </a:ln>
        </p:spPr>
      </p:cxnSp>
      <p:pic>
        <p:nvPicPr>
          <p:cNvPr id="581" name="Google Shape;581;p49"/>
          <p:cNvPicPr preferRelativeResize="0"/>
          <p:nvPr/>
        </p:nvPicPr>
        <p:blipFill rotWithShape="1">
          <a:blip r:embed="rId8">
            <a:alphaModFix/>
          </a:blip>
          <a:srcRect b="0" l="0" r="0" t="13705"/>
          <a:stretch/>
        </p:blipFill>
        <p:spPr>
          <a:xfrm>
            <a:off x="4275109" y="1963253"/>
            <a:ext cx="4279569" cy="2373554"/>
          </a:xfrm>
          <a:prstGeom prst="rect">
            <a:avLst/>
          </a:prstGeom>
          <a:noFill/>
          <a:ln>
            <a:noFill/>
          </a:ln>
        </p:spPr>
      </p:pic>
      <p:pic>
        <p:nvPicPr>
          <p:cNvPr id="582" name="Google Shape;582;p49"/>
          <p:cNvPicPr preferRelativeResize="0"/>
          <p:nvPr/>
        </p:nvPicPr>
        <p:blipFill rotWithShape="1">
          <a:blip r:embed="rId9">
            <a:alphaModFix/>
          </a:blip>
          <a:srcRect b="0" l="0" r="0" t="0"/>
          <a:stretch/>
        </p:blipFill>
        <p:spPr>
          <a:xfrm>
            <a:off x="4275109" y="4380296"/>
            <a:ext cx="4279569" cy="2415230"/>
          </a:xfrm>
          <a:prstGeom prst="rect">
            <a:avLst/>
          </a:prstGeom>
          <a:noFill/>
          <a:ln>
            <a:noFill/>
          </a:ln>
        </p:spPr>
      </p:pic>
      <p:sp>
        <p:nvSpPr>
          <p:cNvPr id="583" name="Google Shape;583;p49"/>
          <p:cNvSpPr txBox="1"/>
          <p:nvPr/>
        </p:nvSpPr>
        <p:spPr>
          <a:xfrm>
            <a:off x="572120" y="43187"/>
            <a:ext cx="6443092" cy="678519"/>
          </a:xfrm>
          <a:prstGeom prst="rect">
            <a:avLst/>
          </a:prstGeom>
          <a:noFill/>
          <a:ln>
            <a:noFill/>
          </a:ln>
        </p:spPr>
        <p:txBody>
          <a:bodyPr anchorCtr="0" anchor="t" bIns="0" lIns="0" spcFirstLastPara="1" rIns="0" wrap="square" tIns="0">
            <a:spAutoFit/>
          </a:bodyPr>
          <a:lstStyle/>
          <a:p>
            <a:pPr indent="0" lvl="0" marL="0" marR="0" rtl="0" algn="l">
              <a:lnSpc>
                <a:spcPct val="171428"/>
              </a:lnSpc>
              <a:spcBef>
                <a:spcPts val="0"/>
              </a:spcBef>
              <a:spcAft>
                <a:spcPts val="0"/>
              </a:spcAft>
              <a:buNone/>
            </a:pPr>
            <a:r>
              <a:rPr b="1" lang="en-US" sz="3500">
                <a:solidFill>
                  <a:srgbClr val="356014"/>
                </a:solidFill>
                <a:latin typeface="Playfair Display"/>
                <a:ea typeface="Playfair Display"/>
                <a:cs typeface="Playfair Display"/>
                <a:sym typeface="Playfair Display"/>
              </a:rPr>
              <a:t>Ho Chi Minh</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587" name="Shape 587"/>
        <p:cNvGrpSpPr/>
        <p:nvPr/>
      </p:nvGrpSpPr>
      <p:grpSpPr>
        <a:xfrm>
          <a:off x="0" y="0"/>
          <a:ext cx="0" cy="0"/>
          <a:chOff x="0" y="0"/>
          <a:chExt cx="0" cy="0"/>
        </a:xfrm>
      </p:grpSpPr>
      <p:pic>
        <p:nvPicPr>
          <p:cNvPr id="588" name="Google Shape;588;p50"/>
          <p:cNvPicPr preferRelativeResize="0"/>
          <p:nvPr>
            <p:ph idx="1" type="body"/>
          </p:nvPr>
        </p:nvPicPr>
        <p:blipFill rotWithShape="1">
          <a:blip r:embed="rId3">
            <a:alphaModFix/>
          </a:blip>
          <a:srcRect b="0" l="0" r="0" t="0"/>
          <a:stretch/>
        </p:blipFill>
        <p:spPr>
          <a:xfrm>
            <a:off x="9553699" y="1720832"/>
            <a:ext cx="2687891" cy="4459834"/>
          </a:xfrm>
          <a:prstGeom prst="rect">
            <a:avLst/>
          </a:prstGeom>
          <a:noFill/>
          <a:ln>
            <a:noFill/>
          </a:ln>
        </p:spPr>
      </p:pic>
      <p:sp>
        <p:nvSpPr>
          <p:cNvPr id="589" name="Google Shape;589;p50"/>
          <p:cNvSpPr txBox="1"/>
          <p:nvPr>
            <p:ph idx="12" type="sldNum"/>
          </p:nvPr>
        </p:nvSpPr>
        <p:spPr>
          <a:xfrm>
            <a:off x="11365992" y="6356350"/>
            <a:ext cx="630936"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050"/>
              <a:buFont typeface="Avenir"/>
              <a:buNone/>
            </a:pPr>
            <a:fld id="{00000000-1234-1234-1234-123412341234}" type="slidenum">
              <a:rPr b="0" i="0" lang="en-US" sz="1050" u="none" cap="none" strike="noStrike">
                <a:solidFill>
                  <a:srgbClr val="000000"/>
                </a:solidFill>
                <a:latin typeface="Avenir"/>
                <a:ea typeface="Avenir"/>
                <a:cs typeface="Avenir"/>
                <a:sym typeface="Avenir"/>
              </a:rPr>
              <a:t>‹#›</a:t>
            </a:fld>
            <a:endParaRPr b="0" i="0" sz="1050" u="none" cap="none" strike="noStrike">
              <a:solidFill>
                <a:srgbClr val="000000"/>
              </a:solidFill>
              <a:latin typeface="Avenir"/>
              <a:ea typeface="Avenir"/>
              <a:cs typeface="Avenir"/>
              <a:sym typeface="Avenir"/>
            </a:endParaRPr>
          </a:p>
        </p:txBody>
      </p:sp>
      <p:sp>
        <p:nvSpPr>
          <p:cNvPr id="590" name="Google Shape;590;p50"/>
          <p:cNvSpPr txBox="1"/>
          <p:nvPr/>
        </p:nvSpPr>
        <p:spPr>
          <a:xfrm>
            <a:off x="440486" y="2250921"/>
            <a:ext cx="5655514" cy="412934"/>
          </a:xfrm>
          <a:prstGeom prst="rect">
            <a:avLst/>
          </a:prstGeom>
          <a:noFill/>
          <a:ln>
            <a:noFill/>
          </a:ln>
        </p:spPr>
        <p:txBody>
          <a:bodyPr anchorCtr="0" anchor="t" bIns="45700" lIns="91425" spcFirstLastPara="1" rIns="91425" wrap="square" tIns="45700">
            <a:spAutoFit/>
          </a:bodyPr>
          <a:lstStyle/>
          <a:p>
            <a:pPr indent="0" lvl="0" marL="50800" marR="2865120" rtl="0" algn="l">
              <a:lnSpc>
                <a:spcPct val="125099"/>
              </a:lnSpc>
              <a:spcBef>
                <a:spcPts val="0"/>
              </a:spcBef>
              <a:spcAft>
                <a:spcPts val="0"/>
              </a:spcAft>
              <a:buNone/>
            </a:pPr>
            <a:r>
              <a:t/>
            </a:r>
            <a:endParaRPr sz="1800">
              <a:solidFill>
                <a:schemeClr val="accent1"/>
              </a:solidFill>
              <a:latin typeface="Calibri"/>
              <a:ea typeface="Calibri"/>
              <a:cs typeface="Calibri"/>
              <a:sym typeface="Calibri"/>
            </a:endParaRPr>
          </a:p>
        </p:txBody>
      </p:sp>
      <p:sp>
        <p:nvSpPr>
          <p:cNvPr id="591" name="Google Shape;591;p50"/>
          <p:cNvSpPr txBox="1"/>
          <p:nvPr/>
        </p:nvSpPr>
        <p:spPr>
          <a:xfrm>
            <a:off x="222340" y="1257988"/>
            <a:ext cx="5873660" cy="3207288"/>
          </a:xfrm>
          <a:prstGeom prst="rect">
            <a:avLst/>
          </a:prstGeom>
          <a:noFill/>
          <a:ln>
            <a:noFill/>
          </a:ln>
        </p:spPr>
        <p:txBody>
          <a:bodyPr anchorCtr="0" anchor="t" bIns="45700" lIns="91425" spcFirstLastPara="1" rIns="91425" wrap="square" tIns="45700">
            <a:spAutoFit/>
          </a:bodyPr>
          <a:lstStyle/>
          <a:p>
            <a:pPr indent="-285750" lvl="0" marL="298450" marR="140335" rtl="0" algn="just">
              <a:lnSpc>
                <a:spcPct val="131300"/>
              </a:lnSpc>
              <a:spcBef>
                <a:spcPts val="0"/>
              </a:spcBef>
              <a:spcAft>
                <a:spcPts val="0"/>
              </a:spcAft>
              <a:buClr>
                <a:srgbClr val="385623"/>
              </a:buClr>
              <a:buSzPts val="1400"/>
              <a:buFont typeface="Arial"/>
              <a:buChar char="•"/>
            </a:pPr>
            <a:r>
              <a:rPr lang="en-US" sz="1400">
                <a:solidFill>
                  <a:srgbClr val="385623"/>
                </a:solidFill>
                <a:latin typeface="Montserrat"/>
                <a:ea typeface="Montserrat"/>
                <a:cs typeface="Montserrat"/>
                <a:sym typeface="Montserrat"/>
              </a:rPr>
              <a:t>An enormous area where Mekong River runs through before reaching the sea  creating fertilized deltas with vast fields, lush tropical orchards and density of  rivers and canals</a:t>
            </a:r>
            <a:endParaRPr/>
          </a:p>
          <a:p>
            <a:pPr indent="-285750" lvl="0" marL="298450" marR="140335" rtl="0" algn="just">
              <a:lnSpc>
                <a:spcPct val="131300"/>
              </a:lnSpc>
              <a:spcBef>
                <a:spcPts val="100"/>
              </a:spcBef>
              <a:spcAft>
                <a:spcPts val="0"/>
              </a:spcAft>
              <a:buClr>
                <a:srgbClr val="385623"/>
              </a:buClr>
              <a:buSzPts val="1400"/>
              <a:buFont typeface="Arial"/>
              <a:buChar char="•"/>
            </a:pPr>
            <a:r>
              <a:rPr lang="en-US" sz="1400">
                <a:solidFill>
                  <a:srgbClr val="385623"/>
                </a:solidFill>
                <a:latin typeface="Montserrat"/>
                <a:ea typeface="Montserrat"/>
                <a:cs typeface="Montserrat"/>
                <a:sym typeface="Montserrat"/>
              </a:rPr>
              <a:t>Features: floating markets, boat trip in My Tho &amp; Ben Tre | bike tour through villages in Vinh Long, Can Tho or Chau Doc</a:t>
            </a:r>
            <a:endParaRPr/>
          </a:p>
          <a:p>
            <a:pPr indent="-285750" lvl="0" marL="298450" marR="140335" rtl="0" algn="just">
              <a:lnSpc>
                <a:spcPct val="131300"/>
              </a:lnSpc>
              <a:spcBef>
                <a:spcPts val="100"/>
              </a:spcBef>
              <a:spcAft>
                <a:spcPts val="0"/>
              </a:spcAft>
              <a:buClr>
                <a:srgbClr val="385623"/>
              </a:buClr>
              <a:buSzPts val="1400"/>
              <a:buFont typeface="Arial"/>
              <a:buChar char="•"/>
            </a:pPr>
            <a:r>
              <a:rPr lang="en-US" sz="1400">
                <a:solidFill>
                  <a:srgbClr val="385623"/>
                </a:solidFill>
                <a:highlight>
                  <a:srgbClr val="FFFFFF"/>
                </a:highlight>
                <a:latin typeface="Montserrat"/>
                <a:ea typeface="Montserrat"/>
                <a:cs typeface="Montserrat"/>
                <a:sym typeface="Montserrat"/>
              </a:rPr>
              <a:t>Luxury cruise crossing Vietnam - Cambodia border | Tra Su Mangrove Forest, Tram Chim National Park | visit local family-run factories &amp; orchards.</a:t>
            </a:r>
            <a:endParaRPr sz="1400">
              <a:solidFill>
                <a:srgbClr val="385623"/>
              </a:solidFill>
              <a:latin typeface="Montserrat"/>
              <a:ea typeface="Montserrat"/>
              <a:cs typeface="Montserrat"/>
              <a:sym typeface="Montserrat"/>
            </a:endParaRPr>
          </a:p>
          <a:p>
            <a:pPr indent="-196850" lvl="0" marL="298450" marR="140335" rtl="0" algn="just">
              <a:lnSpc>
                <a:spcPct val="131300"/>
              </a:lnSpc>
              <a:spcBef>
                <a:spcPts val="100"/>
              </a:spcBef>
              <a:spcAft>
                <a:spcPts val="0"/>
              </a:spcAft>
              <a:buClr>
                <a:schemeClr val="dk1"/>
              </a:buClr>
              <a:buSzPts val="1400"/>
              <a:buFont typeface="Arial"/>
              <a:buNone/>
            </a:pPr>
            <a:r>
              <a:t/>
            </a:r>
            <a:endParaRPr sz="1400">
              <a:solidFill>
                <a:srgbClr val="385623"/>
              </a:solidFill>
              <a:latin typeface="Montserrat"/>
              <a:ea typeface="Montserrat"/>
              <a:cs typeface="Montserrat"/>
              <a:sym typeface="Montserrat"/>
            </a:endParaRPr>
          </a:p>
        </p:txBody>
      </p:sp>
      <p:pic>
        <p:nvPicPr>
          <p:cNvPr id="592" name="Google Shape;592;p50"/>
          <p:cNvPicPr preferRelativeResize="0"/>
          <p:nvPr/>
        </p:nvPicPr>
        <p:blipFill rotWithShape="1">
          <a:blip r:embed="rId4">
            <a:alphaModFix/>
          </a:blip>
          <a:srcRect b="0" l="0" r="0" t="0"/>
          <a:stretch/>
        </p:blipFill>
        <p:spPr>
          <a:xfrm>
            <a:off x="6096000" y="4198467"/>
            <a:ext cx="3408108" cy="2570467"/>
          </a:xfrm>
          <a:prstGeom prst="rect">
            <a:avLst/>
          </a:prstGeom>
          <a:noFill/>
          <a:ln>
            <a:noFill/>
          </a:ln>
        </p:spPr>
      </p:pic>
      <p:pic>
        <p:nvPicPr>
          <p:cNvPr id="593" name="Google Shape;593;p50"/>
          <p:cNvPicPr preferRelativeResize="0"/>
          <p:nvPr/>
        </p:nvPicPr>
        <p:blipFill rotWithShape="1">
          <a:blip r:embed="rId5">
            <a:alphaModFix/>
          </a:blip>
          <a:srcRect b="0" l="0" r="0" t="0"/>
          <a:stretch/>
        </p:blipFill>
        <p:spPr>
          <a:xfrm>
            <a:off x="78929" y="4194146"/>
            <a:ext cx="5951060" cy="2574788"/>
          </a:xfrm>
          <a:prstGeom prst="rect">
            <a:avLst/>
          </a:prstGeom>
          <a:noFill/>
          <a:ln>
            <a:noFill/>
          </a:ln>
        </p:spPr>
      </p:pic>
      <p:cxnSp>
        <p:nvCxnSpPr>
          <p:cNvPr id="594" name="Google Shape;594;p50"/>
          <p:cNvCxnSpPr/>
          <p:nvPr/>
        </p:nvCxnSpPr>
        <p:spPr>
          <a:xfrm rot="10800000">
            <a:off x="9504108" y="3996047"/>
            <a:ext cx="1219310" cy="1663504"/>
          </a:xfrm>
          <a:prstGeom prst="straightConnector1">
            <a:avLst/>
          </a:prstGeom>
          <a:noFill/>
          <a:ln cap="flat" cmpd="sng" w="9525">
            <a:solidFill>
              <a:schemeClr val="accent1"/>
            </a:solidFill>
            <a:prstDash val="solid"/>
            <a:miter lim="800000"/>
            <a:headEnd len="sm" w="sm" type="none"/>
            <a:tailEnd len="med" w="med" type="stealth"/>
          </a:ln>
        </p:spPr>
      </p:cxnSp>
      <p:pic>
        <p:nvPicPr>
          <p:cNvPr id="595" name="Google Shape;595;p50"/>
          <p:cNvPicPr preferRelativeResize="0"/>
          <p:nvPr/>
        </p:nvPicPr>
        <p:blipFill rotWithShape="1">
          <a:blip r:embed="rId6">
            <a:alphaModFix/>
          </a:blip>
          <a:srcRect b="0" l="0" r="0" t="0"/>
          <a:stretch/>
        </p:blipFill>
        <p:spPr>
          <a:xfrm>
            <a:off x="6096000" y="1366202"/>
            <a:ext cx="3408108" cy="2570467"/>
          </a:xfrm>
          <a:prstGeom prst="rect">
            <a:avLst/>
          </a:prstGeom>
          <a:noFill/>
          <a:ln>
            <a:noFill/>
          </a:ln>
        </p:spPr>
      </p:pic>
      <p:sp>
        <p:nvSpPr>
          <p:cNvPr id="596" name="Google Shape;596;p50"/>
          <p:cNvSpPr txBox="1"/>
          <p:nvPr/>
        </p:nvSpPr>
        <p:spPr>
          <a:xfrm>
            <a:off x="606437" y="377049"/>
            <a:ext cx="6443092" cy="678519"/>
          </a:xfrm>
          <a:prstGeom prst="rect">
            <a:avLst/>
          </a:prstGeom>
          <a:noFill/>
          <a:ln>
            <a:noFill/>
          </a:ln>
        </p:spPr>
        <p:txBody>
          <a:bodyPr anchorCtr="0" anchor="t" bIns="0" lIns="0" spcFirstLastPara="1" rIns="0" wrap="square" tIns="0">
            <a:spAutoFit/>
          </a:bodyPr>
          <a:lstStyle/>
          <a:p>
            <a:pPr indent="0" lvl="0" marL="0" marR="0" rtl="0" algn="l">
              <a:lnSpc>
                <a:spcPct val="171428"/>
              </a:lnSpc>
              <a:spcBef>
                <a:spcPts val="0"/>
              </a:spcBef>
              <a:spcAft>
                <a:spcPts val="0"/>
              </a:spcAft>
              <a:buNone/>
            </a:pPr>
            <a:r>
              <a:rPr b="1" lang="en-US" sz="3500">
                <a:solidFill>
                  <a:srgbClr val="356014"/>
                </a:solidFill>
                <a:latin typeface="Playfair Display"/>
                <a:ea typeface="Playfair Display"/>
                <a:cs typeface="Playfair Display"/>
                <a:sym typeface="Playfair Display"/>
              </a:rPr>
              <a:t>Mekong Delta</a:t>
            </a:r>
            <a:endParaRPr/>
          </a:p>
        </p:txBody>
      </p:sp>
      <p:sp>
        <p:nvSpPr>
          <p:cNvPr id="597" name="Google Shape;597;p50">
            <a:hlinkClick r:id="rId7"/>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8"/>
              </a:rPr>
              <a:t>Back</a:t>
            </a:r>
            <a:endParaRPr sz="1800">
              <a:solidFill>
                <a:schemeClr val="lt1"/>
              </a:solidFill>
              <a:latin typeface="Times New Roman"/>
              <a:ea typeface="Times New Roman"/>
              <a:cs typeface="Times New Roman"/>
              <a:sym typeface="Times New Roman"/>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602" name="Shape 602"/>
        <p:cNvGrpSpPr/>
        <p:nvPr/>
      </p:nvGrpSpPr>
      <p:grpSpPr>
        <a:xfrm>
          <a:off x="0" y="0"/>
          <a:ext cx="0" cy="0"/>
          <a:chOff x="0" y="0"/>
          <a:chExt cx="0" cy="0"/>
        </a:xfrm>
      </p:grpSpPr>
      <p:sp>
        <p:nvSpPr>
          <p:cNvPr id="603" name="Google Shape;603;p51"/>
          <p:cNvSpPr txBox="1"/>
          <p:nvPr/>
        </p:nvSpPr>
        <p:spPr>
          <a:xfrm>
            <a:off x="1242403" y="566953"/>
            <a:ext cx="8229562" cy="54923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Clr>
                <a:srgbClr val="385623"/>
              </a:buClr>
              <a:buSzPts val="1800"/>
              <a:buFont typeface="Arial"/>
              <a:buNone/>
            </a:pPr>
            <a:r>
              <a:rPr b="1" lang="en-US" sz="1800">
                <a:solidFill>
                  <a:srgbClr val="385623"/>
                </a:solidFill>
                <a:latin typeface="Playfair Display"/>
                <a:ea typeface="Playfair Display"/>
                <a:cs typeface="Playfair Display"/>
                <a:sym typeface="Playfair Display"/>
              </a:rPr>
              <a:t>3 nights &amp; 4 nights Mekong cruise between Saigon &amp; Phnom Penh</a:t>
            </a:r>
            <a:endParaRPr/>
          </a:p>
        </p:txBody>
      </p:sp>
      <p:pic>
        <p:nvPicPr>
          <p:cNvPr descr="AQUA-MEKONG-3-and-4-night-Downriver-and-upr-river-map-High-a.jpg" id="604" name="Google Shape;604;p51"/>
          <p:cNvPicPr preferRelativeResize="0"/>
          <p:nvPr/>
        </p:nvPicPr>
        <p:blipFill rotWithShape="1">
          <a:blip r:embed="rId3">
            <a:alphaModFix/>
          </a:blip>
          <a:srcRect b="0" l="5661" r="5661" t="0"/>
          <a:stretch/>
        </p:blipFill>
        <p:spPr>
          <a:xfrm>
            <a:off x="4586103" y="1246909"/>
            <a:ext cx="6440135" cy="4928260"/>
          </a:xfrm>
          <a:prstGeom prst="rect">
            <a:avLst/>
          </a:prstGeom>
          <a:noFill/>
          <a:ln>
            <a:noFill/>
          </a:ln>
        </p:spPr>
      </p:pic>
      <p:sp>
        <p:nvSpPr>
          <p:cNvPr id="605" name="Google Shape;605;p51"/>
          <p:cNvSpPr txBox="1"/>
          <p:nvPr/>
        </p:nvSpPr>
        <p:spPr>
          <a:xfrm>
            <a:off x="1082453" y="1951672"/>
            <a:ext cx="3341657" cy="1077218"/>
          </a:xfrm>
          <a:prstGeom prst="rect">
            <a:avLst/>
          </a:prstGeom>
          <a:noFill/>
          <a:ln cap="flat" cmpd="sng" w="9525">
            <a:solidFill>
              <a:srgbClr val="385623"/>
            </a:solidFill>
            <a:prstDash val="solid"/>
            <a:round/>
            <a:headEnd len="sm" w="sm" type="none"/>
            <a:tailEnd len="sm" w="sm" type="none"/>
          </a:ln>
        </p:spPr>
        <p:txBody>
          <a:bodyPr anchorCtr="0" anchor="t" bIns="45700" lIns="91425" spcFirstLastPara="1" rIns="91425" wrap="square" tIns="45700">
            <a:spAutoFit/>
          </a:bodyPr>
          <a:lstStyle/>
          <a:p>
            <a:pPr indent="-457200" lvl="0" marL="45720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Day 1: Saigon</a:t>
            </a:r>
            <a:endParaRPr/>
          </a:p>
          <a:p>
            <a:pPr indent="-457200" lvl="0" marL="45720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Day 2: Cai Be</a:t>
            </a:r>
            <a:endParaRPr/>
          </a:p>
          <a:p>
            <a:pPr indent="-457200" lvl="0" marL="45720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Day 3: Chau Doc</a:t>
            </a:r>
            <a:endParaRPr/>
          </a:p>
          <a:p>
            <a:pPr indent="-457200" lvl="0" marL="45720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Day 4: Phnom Penh</a:t>
            </a:r>
            <a:endParaRPr/>
          </a:p>
        </p:txBody>
      </p:sp>
      <p:pic>
        <p:nvPicPr>
          <p:cNvPr descr="3410014698_5a.jpg" id="606" name="Google Shape;606;p51"/>
          <p:cNvPicPr preferRelativeResize="0"/>
          <p:nvPr>
            <p:ph idx="2" type="pic"/>
          </p:nvPr>
        </p:nvPicPr>
        <p:blipFill rotWithShape="1">
          <a:blip r:embed="rId4">
            <a:alphaModFix/>
          </a:blip>
          <a:srcRect b="0" l="0" r="0" t="0"/>
          <a:stretch/>
        </p:blipFill>
        <p:spPr>
          <a:xfrm>
            <a:off x="1082453" y="3614547"/>
            <a:ext cx="3341657" cy="2127263"/>
          </a:xfrm>
          <a:prstGeom prst="rect">
            <a:avLst/>
          </a:prstGeom>
          <a:noFill/>
          <a:ln>
            <a:noFill/>
          </a:ln>
        </p:spPr>
      </p:pic>
      <p:sp>
        <p:nvSpPr>
          <p:cNvPr id="607" name="Google Shape;607;p51"/>
          <p:cNvSpPr txBox="1"/>
          <p:nvPr>
            <p:ph idx="12" type="sldNum"/>
          </p:nvPr>
        </p:nvSpPr>
        <p:spPr>
          <a:xfrm>
            <a:off x="28280" y="6513923"/>
            <a:ext cx="703320" cy="344078"/>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pic>
        <p:nvPicPr>
          <p:cNvPr descr="http://static.tumblr.com/f45faab49321958bb661be2e69124337/gltbmdt/p3amp94ag/tumblr_static_logo_threeland_281108.png" id="608" name="Google Shape;608;p51"/>
          <p:cNvPicPr preferRelativeResize="0"/>
          <p:nvPr/>
        </p:nvPicPr>
        <p:blipFill rotWithShape="1">
          <a:blip r:embed="rId5">
            <a:alphaModFix/>
          </a:blip>
          <a:srcRect b="0" l="0" r="0" t="0"/>
          <a:stretch/>
        </p:blipFill>
        <p:spPr>
          <a:xfrm>
            <a:off x="9695569" y="228997"/>
            <a:ext cx="2267743" cy="365615"/>
          </a:xfrm>
          <a:prstGeom prst="rect">
            <a:avLst/>
          </a:prstGeom>
          <a:noFill/>
          <a:ln>
            <a:noFill/>
          </a:ln>
        </p:spPr>
      </p:pic>
      <p:sp>
        <p:nvSpPr>
          <p:cNvPr id="609" name="Google Shape;609;p51"/>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7/25/2025</a:t>
            </a:r>
            <a:endParaRPr sz="1200">
              <a:solidFill>
                <a:schemeClr val="dk1"/>
              </a:solidFill>
              <a:latin typeface="Calibri"/>
              <a:ea typeface="Calibri"/>
              <a:cs typeface="Calibri"/>
              <a:sym typeface="Calibri"/>
            </a:endParaRPr>
          </a:p>
        </p:txBody>
      </p:sp>
      <p:sp>
        <p:nvSpPr>
          <p:cNvPr id="610" name="Google Shape;610;p51">
            <a:hlinkClick r:id="rId6"/>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7"/>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615" name="Shape 615"/>
        <p:cNvGrpSpPr/>
        <p:nvPr/>
      </p:nvGrpSpPr>
      <p:grpSpPr>
        <a:xfrm>
          <a:off x="0" y="0"/>
          <a:ext cx="0" cy="0"/>
          <a:chOff x="0" y="0"/>
          <a:chExt cx="0" cy="0"/>
        </a:xfrm>
      </p:grpSpPr>
      <p:sp>
        <p:nvSpPr>
          <p:cNvPr id="616" name="Google Shape;616;p52"/>
          <p:cNvSpPr txBox="1"/>
          <p:nvPr/>
        </p:nvSpPr>
        <p:spPr>
          <a:xfrm>
            <a:off x="1508656" y="415232"/>
            <a:ext cx="8467997" cy="57626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Clr>
                <a:srgbClr val="385623"/>
              </a:buClr>
              <a:buSzPts val="2000"/>
              <a:buFont typeface="Arial"/>
              <a:buNone/>
            </a:pPr>
            <a:r>
              <a:rPr b="1" lang="en-US" sz="2000">
                <a:solidFill>
                  <a:srgbClr val="385623"/>
                </a:solidFill>
                <a:latin typeface="Playfair Display"/>
                <a:ea typeface="Playfair Display"/>
                <a:cs typeface="Playfair Display"/>
                <a:sym typeface="Playfair Display"/>
              </a:rPr>
              <a:t>4 days &amp; 3 nights cruise between Phnom Penh &amp; Siem Reap</a:t>
            </a:r>
            <a:endParaRPr/>
          </a:p>
          <a:p>
            <a:pPr indent="0" lvl="0" marL="0" marR="0" rtl="0" algn="ctr">
              <a:spcBef>
                <a:spcPts val="400"/>
              </a:spcBef>
              <a:spcAft>
                <a:spcPts val="0"/>
              </a:spcAft>
              <a:buClr>
                <a:srgbClr val="385623"/>
              </a:buClr>
              <a:buSzPts val="2000"/>
              <a:buFont typeface="Arial"/>
              <a:buNone/>
            </a:pPr>
            <a:r>
              <a:rPr lang="en-US" sz="2000">
                <a:solidFill>
                  <a:srgbClr val="385623"/>
                </a:solidFill>
                <a:latin typeface="Calibri"/>
                <a:ea typeface="Calibri"/>
                <a:cs typeface="Calibri"/>
                <a:sym typeface="Calibri"/>
              </a:rPr>
              <a:t>(</a:t>
            </a:r>
            <a:r>
              <a:rPr lang="en-US" sz="1800">
                <a:solidFill>
                  <a:srgbClr val="385623"/>
                </a:solidFill>
                <a:latin typeface="Montserrat"/>
                <a:ea typeface="Montserrat"/>
                <a:cs typeface="Montserrat"/>
                <a:sym typeface="Montserrat"/>
              </a:rPr>
              <a:t>only run in high water season: Jul - Apr</a:t>
            </a:r>
            <a:r>
              <a:rPr lang="en-US" sz="2000">
                <a:solidFill>
                  <a:srgbClr val="385623"/>
                </a:solidFill>
                <a:latin typeface="Calibri"/>
                <a:ea typeface="Calibri"/>
                <a:cs typeface="Calibri"/>
                <a:sym typeface="Calibri"/>
              </a:rPr>
              <a:t>)</a:t>
            </a:r>
            <a:endParaRPr/>
          </a:p>
          <a:p>
            <a:pPr indent="0" lvl="0" marL="0" marR="0" rtl="0" algn="ctr">
              <a:spcBef>
                <a:spcPts val="400"/>
              </a:spcBef>
              <a:spcAft>
                <a:spcPts val="0"/>
              </a:spcAft>
              <a:buClr>
                <a:schemeClr val="dk1"/>
              </a:buClr>
              <a:buSzPts val="2000"/>
              <a:buFont typeface="Arial"/>
              <a:buNone/>
            </a:pPr>
            <a:r>
              <a:t/>
            </a:r>
            <a:endParaRPr b="1" sz="2000">
              <a:solidFill>
                <a:srgbClr val="385623"/>
              </a:solidFill>
              <a:latin typeface="Playfair Display"/>
              <a:ea typeface="Playfair Display"/>
              <a:cs typeface="Playfair Display"/>
              <a:sym typeface="Playfair Display"/>
            </a:endParaRPr>
          </a:p>
          <a:p>
            <a:pPr indent="0" lvl="0" marL="0" marR="0" rtl="0" algn="ctr">
              <a:spcBef>
                <a:spcPts val="400"/>
              </a:spcBef>
              <a:spcAft>
                <a:spcPts val="0"/>
              </a:spcAft>
              <a:buClr>
                <a:srgbClr val="2E9F25"/>
              </a:buClr>
              <a:buSzPts val="2000"/>
              <a:buFont typeface="Arial"/>
              <a:buNone/>
            </a:pPr>
            <a:r>
              <a:rPr b="1" lang="en-US" sz="2000">
                <a:solidFill>
                  <a:srgbClr val="2E9F25"/>
                </a:solidFill>
                <a:latin typeface="Arial"/>
                <a:ea typeface="Arial"/>
                <a:cs typeface="Arial"/>
                <a:sym typeface="Arial"/>
              </a:rPr>
              <a:t> </a:t>
            </a:r>
            <a:endParaRPr/>
          </a:p>
        </p:txBody>
      </p:sp>
      <p:sp>
        <p:nvSpPr>
          <p:cNvPr id="617" name="Google Shape;617;p52"/>
          <p:cNvSpPr txBox="1"/>
          <p:nvPr/>
        </p:nvSpPr>
        <p:spPr>
          <a:xfrm>
            <a:off x="1508656" y="1951672"/>
            <a:ext cx="3096344" cy="1323439"/>
          </a:xfrm>
          <a:prstGeom prst="rect">
            <a:avLst/>
          </a:prstGeom>
          <a:noFill/>
          <a:ln cap="flat" cmpd="sng" w="9525">
            <a:solidFill>
              <a:srgbClr val="385623"/>
            </a:solidFill>
            <a:prstDash val="solid"/>
            <a:round/>
            <a:headEnd len="sm" w="sm" type="none"/>
            <a:tailEnd len="sm" w="sm" type="none"/>
          </a:ln>
        </p:spPr>
        <p:txBody>
          <a:bodyPr anchorCtr="0" anchor="t" bIns="45700" lIns="91425" spcFirstLastPara="1" rIns="91425" wrap="square" tIns="45700">
            <a:spAutoFit/>
          </a:bodyPr>
          <a:lstStyle/>
          <a:p>
            <a:pPr indent="-457200" lvl="0" marL="45720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Day 1 Phnom Penh</a:t>
            </a:r>
            <a:endParaRPr/>
          </a:p>
          <a:p>
            <a:pPr indent="-457200" lvl="0" marL="45720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Day 2 Tonle River</a:t>
            </a:r>
            <a:endParaRPr/>
          </a:p>
          <a:p>
            <a:pPr indent="-457200" lvl="0" marL="45720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Day 3 Kampong Cham</a:t>
            </a:r>
            <a:endParaRPr/>
          </a:p>
          <a:p>
            <a:pPr indent="-457200" lvl="0" marL="45720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Day 4 Wat Hanchey</a:t>
            </a:r>
            <a:endParaRPr sz="1600">
              <a:solidFill>
                <a:srgbClr val="385623"/>
              </a:solidFill>
              <a:latin typeface="Montserrat"/>
              <a:ea typeface="Montserrat"/>
              <a:cs typeface="Montserrat"/>
              <a:sym typeface="Montserrat"/>
            </a:endParaRPr>
          </a:p>
          <a:p>
            <a:pPr indent="-457200" lvl="0" marL="45720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Day 5 Siem Reap</a:t>
            </a:r>
            <a:endParaRPr/>
          </a:p>
        </p:txBody>
      </p:sp>
      <p:pic>
        <p:nvPicPr>
          <p:cNvPr descr="4-and-3-night-Upriver-and-Downriver-Itinerary-High-Water-Season.jpg" id="618" name="Google Shape;618;p52"/>
          <p:cNvPicPr preferRelativeResize="0"/>
          <p:nvPr>
            <p:ph idx="2" type="pic"/>
          </p:nvPr>
        </p:nvPicPr>
        <p:blipFill rotWithShape="1">
          <a:blip r:embed="rId3">
            <a:alphaModFix/>
          </a:blip>
          <a:srcRect b="0" l="5508" r="5508" t="0"/>
          <a:stretch/>
        </p:blipFill>
        <p:spPr>
          <a:xfrm>
            <a:off x="4878722" y="1549614"/>
            <a:ext cx="6242034" cy="4893154"/>
          </a:xfrm>
          <a:prstGeom prst="rect">
            <a:avLst/>
          </a:prstGeom>
          <a:noFill/>
          <a:ln>
            <a:noFill/>
          </a:ln>
        </p:spPr>
      </p:pic>
      <p:sp>
        <p:nvSpPr>
          <p:cNvPr id="619" name="Google Shape;619;p52"/>
          <p:cNvSpPr txBox="1"/>
          <p:nvPr>
            <p:ph idx="12" type="sldNum"/>
          </p:nvPr>
        </p:nvSpPr>
        <p:spPr>
          <a:xfrm>
            <a:off x="28280" y="6513923"/>
            <a:ext cx="703320" cy="344078"/>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pic>
        <p:nvPicPr>
          <p:cNvPr descr="Cabin-1.jpg" id="620" name="Google Shape;620;p52"/>
          <p:cNvPicPr preferRelativeResize="0"/>
          <p:nvPr/>
        </p:nvPicPr>
        <p:blipFill rotWithShape="1">
          <a:blip r:embed="rId4">
            <a:alphaModFix/>
          </a:blip>
          <a:srcRect b="0" l="7867" r="7867" t="0"/>
          <a:stretch/>
        </p:blipFill>
        <p:spPr>
          <a:xfrm>
            <a:off x="1484578" y="3824936"/>
            <a:ext cx="3144499" cy="1960270"/>
          </a:xfrm>
          <a:prstGeom prst="rect">
            <a:avLst/>
          </a:prstGeom>
          <a:noFill/>
          <a:ln>
            <a:noFill/>
          </a:ln>
        </p:spPr>
      </p:pic>
      <p:pic>
        <p:nvPicPr>
          <p:cNvPr descr="http://static.tumblr.com/f45faab49321958bb661be2e69124337/gltbmdt/p3amp94ag/tumblr_static_logo_threeland_281108.png" id="621" name="Google Shape;621;p52"/>
          <p:cNvPicPr preferRelativeResize="0"/>
          <p:nvPr/>
        </p:nvPicPr>
        <p:blipFill rotWithShape="1">
          <a:blip r:embed="rId5">
            <a:alphaModFix/>
          </a:blip>
          <a:srcRect b="0" l="0" r="0" t="0"/>
          <a:stretch/>
        </p:blipFill>
        <p:spPr>
          <a:xfrm>
            <a:off x="9858399" y="250759"/>
            <a:ext cx="2267743" cy="365615"/>
          </a:xfrm>
          <a:prstGeom prst="rect">
            <a:avLst/>
          </a:prstGeom>
          <a:noFill/>
          <a:ln>
            <a:noFill/>
          </a:ln>
        </p:spPr>
      </p:pic>
      <p:sp>
        <p:nvSpPr>
          <p:cNvPr id="622" name="Google Shape;622;p52"/>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7/25/2025</a:t>
            </a:r>
            <a:endParaRPr sz="1200">
              <a:solidFill>
                <a:schemeClr val="dk1"/>
              </a:solidFill>
              <a:latin typeface="Calibri"/>
              <a:ea typeface="Calibri"/>
              <a:cs typeface="Calibri"/>
              <a:sym typeface="Calibri"/>
            </a:endParaRPr>
          </a:p>
        </p:txBody>
      </p:sp>
      <p:sp>
        <p:nvSpPr>
          <p:cNvPr id="623" name="Google Shape;623;p52">
            <a:hlinkClick r:id="rId6"/>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7"/>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628" name="Shape 628"/>
        <p:cNvGrpSpPr/>
        <p:nvPr/>
      </p:nvGrpSpPr>
      <p:grpSpPr>
        <a:xfrm>
          <a:off x="0" y="0"/>
          <a:ext cx="0" cy="0"/>
          <a:chOff x="0" y="0"/>
          <a:chExt cx="0" cy="0"/>
        </a:xfrm>
      </p:grpSpPr>
      <p:sp>
        <p:nvSpPr>
          <p:cNvPr id="629" name="Google Shape;629;p53"/>
          <p:cNvSpPr txBox="1"/>
          <p:nvPr/>
        </p:nvSpPr>
        <p:spPr>
          <a:xfrm>
            <a:off x="731600" y="1046931"/>
            <a:ext cx="4280785" cy="57626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Clr>
                <a:srgbClr val="385623"/>
              </a:buClr>
              <a:buSzPts val="2000"/>
              <a:buFont typeface="Arial"/>
              <a:buNone/>
            </a:pPr>
            <a:r>
              <a:rPr b="1" lang="en-US" sz="2000">
                <a:solidFill>
                  <a:srgbClr val="385623"/>
                </a:solidFill>
                <a:latin typeface="Playfair Display"/>
                <a:ea typeface="Playfair Display"/>
                <a:cs typeface="Playfair Display"/>
                <a:sym typeface="Playfair Display"/>
              </a:rPr>
              <a:t>8 days &amp; 7 nights cruise between Phnom Penh &amp; Siem Reap </a:t>
            </a:r>
            <a:endParaRPr/>
          </a:p>
          <a:p>
            <a:pPr indent="0" lvl="0" marL="0" marR="0" rtl="0" algn="ctr">
              <a:spcBef>
                <a:spcPts val="320"/>
              </a:spcBef>
              <a:spcAft>
                <a:spcPts val="0"/>
              </a:spcAft>
              <a:buClr>
                <a:srgbClr val="385623"/>
              </a:buClr>
              <a:buSzPts val="1600"/>
              <a:buFont typeface="Arial"/>
              <a:buNone/>
            </a:pPr>
            <a:r>
              <a:rPr lang="en-US" sz="1600">
                <a:solidFill>
                  <a:srgbClr val="385623"/>
                </a:solidFill>
                <a:latin typeface="Montserrat"/>
                <a:ea typeface="Montserrat"/>
                <a:cs typeface="Montserrat"/>
                <a:sym typeface="Montserrat"/>
              </a:rPr>
              <a:t>(only run in high water season: Jul - Apr)</a:t>
            </a:r>
            <a:endParaRPr/>
          </a:p>
          <a:p>
            <a:pPr indent="0" lvl="0" marL="0" marR="0" rtl="0" algn="ctr">
              <a:spcBef>
                <a:spcPts val="400"/>
              </a:spcBef>
              <a:spcAft>
                <a:spcPts val="0"/>
              </a:spcAft>
              <a:buClr>
                <a:schemeClr val="dk1"/>
              </a:buClr>
              <a:buSzPts val="2000"/>
              <a:buFont typeface="Arial"/>
              <a:buNone/>
            </a:pPr>
            <a:r>
              <a:t/>
            </a:r>
            <a:endParaRPr b="1" sz="2000">
              <a:solidFill>
                <a:srgbClr val="C00000"/>
              </a:solidFill>
              <a:latin typeface="Arial"/>
              <a:ea typeface="Arial"/>
              <a:cs typeface="Arial"/>
              <a:sym typeface="Arial"/>
            </a:endParaRPr>
          </a:p>
          <a:p>
            <a:pPr indent="0" lvl="0" marL="0" marR="0" rtl="0" algn="ctr">
              <a:spcBef>
                <a:spcPts val="400"/>
              </a:spcBef>
              <a:spcAft>
                <a:spcPts val="0"/>
              </a:spcAft>
              <a:buClr>
                <a:srgbClr val="C00000"/>
              </a:buClr>
              <a:buSzPts val="2000"/>
              <a:buFont typeface="Arial"/>
              <a:buNone/>
            </a:pPr>
            <a:r>
              <a:rPr b="1" lang="en-US" sz="2000">
                <a:solidFill>
                  <a:srgbClr val="C00000"/>
                </a:solidFill>
                <a:latin typeface="Arial"/>
                <a:ea typeface="Arial"/>
                <a:cs typeface="Arial"/>
                <a:sym typeface="Arial"/>
              </a:rPr>
              <a:t> </a:t>
            </a:r>
            <a:endParaRPr/>
          </a:p>
        </p:txBody>
      </p:sp>
      <p:sp>
        <p:nvSpPr>
          <p:cNvPr id="630" name="Google Shape;630;p53"/>
          <p:cNvSpPr txBox="1"/>
          <p:nvPr/>
        </p:nvSpPr>
        <p:spPr>
          <a:xfrm>
            <a:off x="836612" y="2733020"/>
            <a:ext cx="4175773" cy="3046988"/>
          </a:xfrm>
          <a:prstGeom prst="rect">
            <a:avLst/>
          </a:prstGeom>
          <a:gradFill>
            <a:gsLst>
              <a:gs pos="0">
                <a:schemeClr val="lt1"/>
              </a:gs>
              <a:gs pos="72000">
                <a:schemeClr val="lt1"/>
              </a:gs>
              <a:gs pos="96000">
                <a:srgbClr val="6CCF89"/>
              </a:gs>
              <a:gs pos="100000">
                <a:srgbClr val="25B850">
                  <a:alpha val="69803"/>
                </a:srgbClr>
              </a:gs>
            </a:gsLst>
            <a:lin ang="5400000" scaled="0"/>
          </a:gradFill>
          <a:ln cap="flat" cmpd="sng" w="9525">
            <a:solidFill>
              <a:srgbClr val="385623"/>
            </a:solidFill>
            <a:prstDash val="solid"/>
            <a:round/>
            <a:headEnd len="sm" w="sm" type="none"/>
            <a:tailEnd len="sm" w="sm" type="none"/>
          </a:ln>
        </p:spPr>
        <p:txBody>
          <a:bodyPr anchorCtr="0" anchor="t" bIns="45700" lIns="91425" spcFirstLastPara="1" rIns="91425" wrap="square" tIns="45700">
            <a:spAutoFit/>
          </a:bodyPr>
          <a:lstStyle/>
          <a:p>
            <a:pPr indent="-457200" lvl="0" marL="45720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Day 1: Ho Chi Minh City </a:t>
            </a:r>
            <a:endParaRPr/>
          </a:p>
          <a:p>
            <a:pPr indent="-457200" lvl="0" marL="45720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Day 2: Cai Be–Sa Dec</a:t>
            </a:r>
            <a:endParaRPr/>
          </a:p>
          <a:p>
            <a:pPr indent="-457200" lvl="0" marL="45720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Day 3: Chau Doc–Cambodian Border Crossing</a:t>
            </a:r>
            <a:endParaRPr/>
          </a:p>
          <a:p>
            <a:pPr indent="-457200" lvl="0" marL="45720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Day 4: Phnom Penh</a:t>
            </a:r>
            <a:endParaRPr/>
          </a:p>
          <a:p>
            <a:pPr indent="-457200" lvl="0" marL="45720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Day 5: Phnom Penh–Prek Bang Kong</a:t>
            </a:r>
            <a:endParaRPr/>
          </a:p>
          <a:p>
            <a:pPr indent="-457200" lvl="0" marL="45720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Day 6: Wat Hanchey–Angkor Ban</a:t>
            </a:r>
            <a:endParaRPr/>
          </a:p>
          <a:p>
            <a:pPr indent="-457200" lvl="0" marL="45720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Day 7: Konpong Louang–Kampong Tralach</a:t>
            </a:r>
            <a:endParaRPr sz="1600">
              <a:solidFill>
                <a:srgbClr val="385623"/>
              </a:solidFill>
              <a:latin typeface="Montserrat"/>
              <a:ea typeface="Montserrat"/>
              <a:cs typeface="Montserrat"/>
              <a:sym typeface="Montserrat"/>
            </a:endParaRPr>
          </a:p>
          <a:p>
            <a:pPr indent="-457200" lvl="0" marL="45720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Day 8: Siem Reap</a:t>
            </a:r>
            <a:endParaRPr/>
          </a:p>
          <a:p>
            <a:pPr indent="0" lvl="0" marL="0" marR="0" rtl="0" algn="l">
              <a:spcBef>
                <a:spcPts val="0"/>
              </a:spcBef>
              <a:spcAft>
                <a:spcPts val="0"/>
              </a:spcAft>
              <a:buNone/>
            </a:pPr>
            <a:r>
              <a:t/>
            </a:r>
            <a:endParaRPr sz="1600">
              <a:solidFill>
                <a:srgbClr val="385623"/>
              </a:solidFill>
              <a:latin typeface="Montserrat"/>
              <a:ea typeface="Montserrat"/>
              <a:cs typeface="Montserrat"/>
              <a:sym typeface="Montserrat"/>
            </a:endParaRPr>
          </a:p>
        </p:txBody>
      </p:sp>
      <p:pic>
        <p:nvPicPr>
          <p:cNvPr descr="Mekong-7-Night-Upriver-and-Downriver-Itinerary-High-Water-Season.jpg" id="631" name="Google Shape;631;p53"/>
          <p:cNvPicPr preferRelativeResize="0"/>
          <p:nvPr>
            <p:ph idx="2" type="pic"/>
          </p:nvPr>
        </p:nvPicPr>
        <p:blipFill rotWithShape="1">
          <a:blip r:embed="rId3">
            <a:alphaModFix/>
          </a:blip>
          <a:srcRect b="0" l="7637" r="7637" t="0"/>
          <a:stretch/>
        </p:blipFill>
        <p:spPr>
          <a:xfrm>
            <a:off x="5138655" y="878193"/>
            <a:ext cx="6216733" cy="5101613"/>
          </a:xfrm>
          <a:prstGeom prst="rect">
            <a:avLst/>
          </a:prstGeom>
          <a:noFill/>
          <a:ln>
            <a:noFill/>
          </a:ln>
        </p:spPr>
      </p:pic>
      <p:sp>
        <p:nvSpPr>
          <p:cNvPr id="632" name="Google Shape;632;p53"/>
          <p:cNvSpPr txBox="1"/>
          <p:nvPr>
            <p:ph idx="12" type="sldNum"/>
          </p:nvPr>
        </p:nvSpPr>
        <p:spPr>
          <a:xfrm>
            <a:off x="28280" y="6513923"/>
            <a:ext cx="703320" cy="344078"/>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pic>
        <p:nvPicPr>
          <p:cNvPr descr="http://static.tumblr.com/f45faab49321958bb661be2e69124337/gltbmdt/p3amp94ag/tumblr_static_logo_threeland_281108.png" id="633" name="Google Shape;633;p53"/>
          <p:cNvPicPr preferRelativeResize="0"/>
          <p:nvPr/>
        </p:nvPicPr>
        <p:blipFill rotWithShape="1">
          <a:blip r:embed="rId4">
            <a:alphaModFix/>
          </a:blip>
          <a:srcRect b="0" l="0" r="0" t="0"/>
          <a:stretch/>
        </p:blipFill>
        <p:spPr>
          <a:xfrm>
            <a:off x="9816771" y="141802"/>
            <a:ext cx="2267743" cy="365615"/>
          </a:xfrm>
          <a:prstGeom prst="rect">
            <a:avLst/>
          </a:prstGeom>
          <a:noFill/>
          <a:ln>
            <a:noFill/>
          </a:ln>
        </p:spPr>
      </p:pic>
      <p:sp>
        <p:nvSpPr>
          <p:cNvPr id="634" name="Google Shape;634;p53"/>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7/25/2025</a:t>
            </a:r>
            <a:endParaRPr sz="1200">
              <a:solidFill>
                <a:schemeClr val="dk1"/>
              </a:solidFill>
              <a:latin typeface="Calibri"/>
              <a:ea typeface="Calibri"/>
              <a:cs typeface="Calibri"/>
              <a:sym typeface="Calibri"/>
            </a:endParaRPr>
          </a:p>
        </p:txBody>
      </p:sp>
      <p:sp>
        <p:nvSpPr>
          <p:cNvPr id="635" name="Google Shape;635;p53">
            <a:hlinkClick r:id="rId5"/>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6"/>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639" name="Shape 639"/>
        <p:cNvGrpSpPr/>
        <p:nvPr/>
      </p:nvGrpSpPr>
      <p:grpSpPr>
        <a:xfrm>
          <a:off x="0" y="0"/>
          <a:ext cx="0" cy="0"/>
          <a:chOff x="0" y="0"/>
          <a:chExt cx="0" cy="0"/>
        </a:xfrm>
      </p:grpSpPr>
      <p:sp>
        <p:nvSpPr>
          <p:cNvPr id="640" name="Google Shape;640;p54"/>
          <p:cNvSpPr txBox="1"/>
          <p:nvPr>
            <p:ph idx="12" type="sldNum"/>
          </p:nvPr>
        </p:nvSpPr>
        <p:spPr>
          <a:xfrm>
            <a:off x="11365992" y="6356350"/>
            <a:ext cx="630936"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050"/>
              <a:buFont typeface="Avenir"/>
              <a:buNone/>
            </a:pPr>
            <a:fld id="{00000000-1234-1234-1234-123412341234}" type="slidenum">
              <a:rPr b="0" i="0" lang="en-US" sz="1050" u="none" cap="none" strike="noStrike">
                <a:solidFill>
                  <a:srgbClr val="000000"/>
                </a:solidFill>
                <a:latin typeface="Avenir"/>
                <a:ea typeface="Avenir"/>
                <a:cs typeface="Avenir"/>
                <a:sym typeface="Avenir"/>
              </a:rPr>
              <a:t>‹#›</a:t>
            </a:fld>
            <a:endParaRPr b="0" i="0" sz="1050" u="none" cap="none" strike="noStrike">
              <a:solidFill>
                <a:srgbClr val="000000"/>
              </a:solidFill>
              <a:latin typeface="Avenir"/>
              <a:ea typeface="Avenir"/>
              <a:cs typeface="Avenir"/>
              <a:sym typeface="Avenir"/>
            </a:endParaRPr>
          </a:p>
        </p:txBody>
      </p:sp>
      <p:sp>
        <p:nvSpPr>
          <p:cNvPr id="641" name="Google Shape;641;p54"/>
          <p:cNvSpPr txBox="1"/>
          <p:nvPr/>
        </p:nvSpPr>
        <p:spPr>
          <a:xfrm>
            <a:off x="359920" y="1103972"/>
            <a:ext cx="6545582" cy="3111493"/>
          </a:xfrm>
          <a:prstGeom prst="rect">
            <a:avLst/>
          </a:prstGeom>
          <a:noFill/>
          <a:ln>
            <a:noFill/>
          </a:ln>
        </p:spPr>
        <p:txBody>
          <a:bodyPr anchorCtr="0" anchor="t" bIns="45700" lIns="91425" spcFirstLastPara="1" rIns="91425" wrap="square" tIns="45700">
            <a:spAutoFit/>
          </a:bodyPr>
          <a:lstStyle/>
          <a:p>
            <a:pPr indent="-285750" lvl="0" marL="298450" marR="140335" rtl="0" algn="just">
              <a:lnSpc>
                <a:spcPct val="131300"/>
              </a:lnSpc>
              <a:spcBef>
                <a:spcPts val="0"/>
              </a:spcBef>
              <a:spcAft>
                <a:spcPts val="0"/>
              </a:spcAft>
              <a:buClr>
                <a:srgbClr val="385623"/>
              </a:buClr>
              <a:buSzPts val="1500"/>
              <a:buFont typeface="Arial"/>
              <a:buChar char="•"/>
            </a:pPr>
            <a:r>
              <a:rPr b="1" lang="en-US" sz="1500">
                <a:solidFill>
                  <a:srgbClr val="385623"/>
                </a:solidFill>
                <a:latin typeface="Montserrat"/>
                <a:ea typeface="Montserrat"/>
                <a:cs typeface="Montserrat"/>
                <a:sym typeface="Montserrat"/>
              </a:rPr>
              <a:t>Nha Trang </a:t>
            </a:r>
            <a:r>
              <a:rPr lang="en-US" sz="1500">
                <a:solidFill>
                  <a:srgbClr val="385623"/>
                </a:solidFill>
                <a:latin typeface="Montserrat"/>
                <a:ea typeface="Montserrat"/>
                <a:cs typeface="Montserrat"/>
                <a:sym typeface="Montserrat"/>
              </a:rPr>
              <a:t>- City of sunny white sandy beaches, water sports, islands and seabed activities, home of luxurious resorts, amusement park, golf courses, world-class restaurants &amp; bars.</a:t>
            </a:r>
            <a:endParaRPr/>
          </a:p>
          <a:p>
            <a:pPr indent="-285750" lvl="0" marL="298450" marR="140335" rtl="0" algn="just">
              <a:lnSpc>
                <a:spcPct val="131300"/>
              </a:lnSpc>
              <a:spcBef>
                <a:spcPts val="100"/>
              </a:spcBef>
              <a:spcAft>
                <a:spcPts val="0"/>
              </a:spcAft>
              <a:buClr>
                <a:srgbClr val="385623"/>
              </a:buClr>
              <a:buSzPts val="1500"/>
              <a:buFont typeface="Arial"/>
              <a:buChar char="•"/>
            </a:pPr>
            <a:r>
              <a:rPr b="1" lang="en-US" sz="1500">
                <a:solidFill>
                  <a:srgbClr val="385623"/>
                </a:solidFill>
                <a:latin typeface="Montserrat"/>
                <a:ea typeface="Montserrat"/>
                <a:cs typeface="Montserrat"/>
                <a:sym typeface="Montserrat"/>
              </a:rPr>
              <a:t>Mui Ne</a:t>
            </a:r>
            <a:r>
              <a:rPr lang="en-US" sz="1500">
                <a:solidFill>
                  <a:srgbClr val="385623"/>
                </a:solidFill>
                <a:latin typeface="Montserrat"/>
                <a:ea typeface="Montserrat"/>
                <a:cs typeface="Montserrat"/>
                <a:sym typeface="Montserrat"/>
              </a:rPr>
              <a:t>: Known as Vietnam’s Sahara Desert with white and red sand dunes, home to funny games including jeep drive, sand sledding, squad bike, water sports and beach relaxation. </a:t>
            </a:r>
            <a:endParaRPr/>
          </a:p>
          <a:p>
            <a:pPr indent="-285750" lvl="0" marL="298450" marR="140335" rtl="0" algn="just">
              <a:lnSpc>
                <a:spcPct val="131300"/>
              </a:lnSpc>
              <a:spcBef>
                <a:spcPts val="100"/>
              </a:spcBef>
              <a:spcAft>
                <a:spcPts val="0"/>
              </a:spcAft>
              <a:buClr>
                <a:srgbClr val="385623"/>
              </a:buClr>
              <a:buSzPts val="1500"/>
              <a:buFont typeface="Arial"/>
              <a:buChar char="•"/>
            </a:pPr>
            <a:r>
              <a:rPr lang="en-US" sz="1500">
                <a:solidFill>
                  <a:srgbClr val="385623"/>
                </a:solidFill>
                <a:latin typeface="Montserrat"/>
                <a:ea typeface="Montserrat"/>
                <a:cs typeface="Montserrat"/>
                <a:sym typeface="Montserrat"/>
              </a:rPr>
              <a:t>Dozens of beautiful sunny beaches along the coastline with less travel, emerald waters, great fresh sea foods and boutique resort, with few names: </a:t>
            </a:r>
            <a:r>
              <a:rPr b="1" lang="en-US" sz="1500">
                <a:solidFill>
                  <a:srgbClr val="385623"/>
                </a:solidFill>
                <a:latin typeface="Montserrat"/>
                <a:ea typeface="Montserrat"/>
                <a:cs typeface="Montserrat"/>
                <a:sym typeface="Montserrat"/>
              </a:rPr>
              <a:t>Ninh Chu, Con Dao island, Phu Yen....</a:t>
            </a:r>
            <a:endParaRPr/>
          </a:p>
        </p:txBody>
      </p:sp>
      <p:pic>
        <p:nvPicPr>
          <p:cNvPr id="642" name="Google Shape;642;p54"/>
          <p:cNvPicPr preferRelativeResize="0"/>
          <p:nvPr/>
        </p:nvPicPr>
        <p:blipFill rotWithShape="1">
          <a:blip r:embed="rId3">
            <a:alphaModFix/>
          </a:blip>
          <a:srcRect b="0" l="0" r="0" t="0"/>
          <a:stretch/>
        </p:blipFill>
        <p:spPr>
          <a:xfrm>
            <a:off x="6940368" y="563282"/>
            <a:ext cx="4794432" cy="3461656"/>
          </a:xfrm>
          <a:prstGeom prst="rect">
            <a:avLst/>
          </a:prstGeom>
          <a:noFill/>
          <a:ln>
            <a:noFill/>
          </a:ln>
        </p:spPr>
      </p:pic>
      <p:sp>
        <p:nvSpPr>
          <p:cNvPr id="643" name="Google Shape;643;p54"/>
          <p:cNvSpPr txBox="1"/>
          <p:nvPr/>
        </p:nvSpPr>
        <p:spPr>
          <a:xfrm>
            <a:off x="526174" y="141650"/>
            <a:ext cx="6443092" cy="678519"/>
          </a:xfrm>
          <a:prstGeom prst="rect">
            <a:avLst/>
          </a:prstGeom>
          <a:noFill/>
          <a:ln>
            <a:noFill/>
          </a:ln>
        </p:spPr>
        <p:txBody>
          <a:bodyPr anchorCtr="0" anchor="t" bIns="0" lIns="0" spcFirstLastPara="1" rIns="0" wrap="square" tIns="0">
            <a:spAutoFit/>
          </a:bodyPr>
          <a:lstStyle/>
          <a:p>
            <a:pPr indent="0" lvl="0" marL="0" marR="0" rtl="0" algn="l">
              <a:lnSpc>
                <a:spcPct val="171428"/>
              </a:lnSpc>
              <a:spcBef>
                <a:spcPts val="0"/>
              </a:spcBef>
              <a:spcAft>
                <a:spcPts val="0"/>
              </a:spcAft>
              <a:buNone/>
            </a:pPr>
            <a:r>
              <a:rPr b="1" lang="en-US" sz="3500">
                <a:solidFill>
                  <a:srgbClr val="356014"/>
                </a:solidFill>
                <a:latin typeface="Playfair Display"/>
                <a:ea typeface="Playfair Display"/>
                <a:cs typeface="Playfair Display"/>
                <a:sym typeface="Playfair Display"/>
              </a:rPr>
              <a:t>Southern beaches </a:t>
            </a:r>
            <a:endParaRPr/>
          </a:p>
        </p:txBody>
      </p:sp>
      <p:pic>
        <p:nvPicPr>
          <p:cNvPr id="644" name="Google Shape;644;p54"/>
          <p:cNvPicPr preferRelativeResize="0"/>
          <p:nvPr/>
        </p:nvPicPr>
        <p:blipFill rotWithShape="1">
          <a:blip r:embed="rId4">
            <a:alphaModFix/>
          </a:blip>
          <a:srcRect b="0" l="0" r="0" t="0"/>
          <a:stretch/>
        </p:blipFill>
        <p:spPr>
          <a:xfrm>
            <a:off x="526174" y="4207501"/>
            <a:ext cx="3299362" cy="2552706"/>
          </a:xfrm>
          <a:prstGeom prst="rect">
            <a:avLst/>
          </a:prstGeom>
          <a:noFill/>
          <a:ln>
            <a:noFill/>
          </a:ln>
        </p:spPr>
      </p:pic>
      <p:pic>
        <p:nvPicPr>
          <p:cNvPr id="645" name="Google Shape;645;p54"/>
          <p:cNvPicPr preferRelativeResize="0"/>
          <p:nvPr/>
        </p:nvPicPr>
        <p:blipFill rotWithShape="1">
          <a:blip r:embed="rId5">
            <a:alphaModFix/>
          </a:blip>
          <a:srcRect b="0" l="0" r="0" t="0"/>
          <a:stretch/>
        </p:blipFill>
        <p:spPr>
          <a:xfrm>
            <a:off x="3913928" y="4207501"/>
            <a:ext cx="3718955" cy="2552706"/>
          </a:xfrm>
          <a:prstGeom prst="rect">
            <a:avLst/>
          </a:prstGeom>
          <a:noFill/>
          <a:ln>
            <a:noFill/>
          </a:ln>
        </p:spPr>
      </p:pic>
      <p:pic>
        <p:nvPicPr>
          <p:cNvPr id="646" name="Google Shape;646;p54"/>
          <p:cNvPicPr preferRelativeResize="0"/>
          <p:nvPr/>
        </p:nvPicPr>
        <p:blipFill rotWithShape="1">
          <a:blip r:embed="rId6">
            <a:alphaModFix/>
          </a:blip>
          <a:srcRect b="0" l="0" r="0" t="0"/>
          <a:stretch/>
        </p:blipFill>
        <p:spPr>
          <a:xfrm>
            <a:off x="7734663" y="4209803"/>
            <a:ext cx="3529548" cy="2550404"/>
          </a:xfrm>
          <a:prstGeom prst="rect">
            <a:avLst/>
          </a:prstGeom>
          <a:noFill/>
          <a:ln>
            <a:noFill/>
          </a:ln>
        </p:spPr>
      </p:pic>
      <p:pic>
        <p:nvPicPr>
          <p:cNvPr id="647" name="Google Shape;647;p54"/>
          <p:cNvPicPr preferRelativeResize="0"/>
          <p:nvPr/>
        </p:nvPicPr>
        <p:blipFill rotWithShape="1">
          <a:blip r:embed="rId7">
            <a:alphaModFix/>
          </a:blip>
          <a:srcRect b="0" l="0" r="0" t="0"/>
          <a:stretch/>
        </p:blipFill>
        <p:spPr>
          <a:xfrm>
            <a:off x="3893145" y="4198281"/>
            <a:ext cx="3760519" cy="2571145"/>
          </a:xfrm>
          <a:prstGeom prst="rect">
            <a:avLst/>
          </a:prstGeom>
          <a:noFill/>
          <a:ln>
            <a:noFill/>
          </a:ln>
        </p:spPr>
      </p:pic>
      <p:sp>
        <p:nvSpPr>
          <p:cNvPr id="648" name="Google Shape;648;p54">
            <a:hlinkClick r:id="rId8"/>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9"/>
              </a:rPr>
              <a:t>Back</a:t>
            </a:r>
            <a:endParaRPr sz="1800">
              <a:solidFill>
                <a:schemeClr val="lt1"/>
              </a:solidFill>
              <a:latin typeface="Times New Roman"/>
              <a:ea typeface="Times New Roman"/>
              <a:cs typeface="Times New Roman"/>
              <a:sym typeface="Times New Roman"/>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652" name="Shape 652"/>
        <p:cNvGrpSpPr/>
        <p:nvPr/>
      </p:nvGrpSpPr>
      <p:grpSpPr>
        <a:xfrm>
          <a:off x="0" y="0"/>
          <a:ext cx="0" cy="0"/>
          <a:chOff x="0" y="0"/>
          <a:chExt cx="0" cy="0"/>
        </a:xfrm>
      </p:grpSpPr>
      <p:sp>
        <p:nvSpPr>
          <p:cNvPr id="653" name="Google Shape;653;p55"/>
          <p:cNvSpPr txBox="1"/>
          <p:nvPr>
            <p:ph idx="12" type="sldNum"/>
          </p:nvPr>
        </p:nvSpPr>
        <p:spPr>
          <a:xfrm>
            <a:off x="11365992" y="6356350"/>
            <a:ext cx="630936"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050"/>
              <a:buFont typeface="Avenir"/>
              <a:buNone/>
            </a:pPr>
            <a:fld id="{00000000-1234-1234-1234-123412341234}" type="slidenum">
              <a:rPr b="0" i="0" lang="en-US" sz="1050" u="none" cap="none" strike="noStrike">
                <a:solidFill>
                  <a:srgbClr val="000000"/>
                </a:solidFill>
                <a:latin typeface="Avenir"/>
                <a:ea typeface="Avenir"/>
                <a:cs typeface="Avenir"/>
                <a:sym typeface="Avenir"/>
              </a:rPr>
              <a:t>‹#›</a:t>
            </a:fld>
            <a:endParaRPr b="0" i="0" sz="1050" u="none" cap="none" strike="noStrike">
              <a:solidFill>
                <a:srgbClr val="000000"/>
              </a:solidFill>
              <a:latin typeface="Avenir"/>
              <a:ea typeface="Avenir"/>
              <a:cs typeface="Avenir"/>
              <a:sym typeface="Avenir"/>
            </a:endParaRPr>
          </a:p>
        </p:txBody>
      </p:sp>
      <p:sp>
        <p:nvSpPr>
          <p:cNvPr id="654" name="Google Shape;654;p55"/>
          <p:cNvSpPr txBox="1"/>
          <p:nvPr/>
        </p:nvSpPr>
        <p:spPr>
          <a:xfrm>
            <a:off x="440486" y="2250921"/>
            <a:ext cx="5655514" cy="412934"/>
          </a:xfrm>
          <a:prstGeom prst="rect">
            <a:avLst/>
          </a:prstGeom>
          <a:noFill/>
          <a:ln>
            <a:noFill/>
          </a:ln>
        </p:spPr>
        <p:txBody>
          <a:bodyPr anchorCtr="0" anchor="t" bIns="45700" lIns="91425" spcFirstLastPara="1" rIns="91425" wrap="square" tIns="45700">
            <a:spAutoFit/>
          </a:bodyPr>
          <a:lstStyle/>
          <a:p>
            <a:pPr indent="0" lvl="0" marL="50800" marR="2865120" rtl="0" algn="l">
              <a:lnSpc>
                <a:spcPct val="125099"/>
              </a:lnSpc>
              <a:spcBef>
                <a:spcPts val="0"/>
              </a:spcBef>
              <a:spcAft>
                <a:spcPts val="0"/>
              </a:spcAft>
              <a:buNone/>
            </a:pPr>
            <a:r>
              <a:t/>
            </a:r>
            <a:endParaRPr sz="1800">
              <a:solidFill>
                <a:schemeClr val="accent1"/>
              </a:solidFill>
              <a:latin typeface="Calibri"/>
              <a:ea typeface="Calibri"/>
              <a:cs typeface="Calibri"/>
              <a:sym typeface="Calibri"/>
            </a:endParaRPr>
          </a:p>
        </p:txBody>
      </p:sp>
      <p:sp>
        <p:nvSpPr>
          <p:cNvPr id="655" name="Google Shape;655;p55"/>
          <p:cNvSpPr txBox="1"/>
          <p:nvPr/>
        </p:nvSpPr>
        <p:spPr>
          <a:xfrm>
            <a:off x="467875" y="1006399"/>
            <a:ext cx="5520927" cy="2243178"/>
          </a:xfrm>
          <a:prstGeom prst="rect">
            <a:avLst/>
          </a:prstGeom>
          <a:noFill/>
          <a:ln>
            <a:noFill/>
          </a:ln>
        </p:spPr>
        <p:txBody>
          <a:bodyPr anchorCtr="0" anchor="t" bIns="45700" lIns="91425" spcFirstLastPara="1" rIns="91425" wrap="square" tIns="45700">
            <a:spAutoFit/>
          </a:bodyPr>
          <a:lstStyle/>
          <a:p>
            <a:pPr indent="-285750" lvl="0" marL="298450" marR="5080" rtl="0" algn="just">
              <a:lnSpc>
                <a:spcPct val="144900"/>
              </a:lnSpc>
              <a:spcBef>
                <a:spcPts val="0"/>
              </a:spcBef>
              <a:spcAft>
                <a:spcPts val="0"/>
              </a:spcAft>
              <a:buClr>
                <a:srgbClr val="385623"/>
              </a:buClr>
              <a:buSzPts val="1400"/>
              <a:buFont typeface="Arial"/>
              <a:buChar char="•"/>
            </a:pPr>
            <a:r>
              <a:rPr lang="en-US" sz="1400">
                <a:solidFill>
                  <a:srgbClr val="385623"/>
                </a:solidFill>
                <a:latin typeface="Montserrat"/>
                <a:ea typeface="Montserrat"/>
                <a:cs typeface="Montserrat"/>
                <a:sym typeface="Montserrat"/>
              </a:rPr>
              <a:t>The only Visa-free destination in Vietnam</a:t>
            </a:r>
            <a:endParaRPr sz="1400">
              <a:solidFill>
                <a:srgbClr val="385623"/>
              </a:solidFill>
              <a:latin typeface="Montserrat"/>
              <a:ea typeface="Montserrat"/>
              <a:cs typeface="Montserrat"/>
              <a:sym typeface="Montserrat"/>
            </a:endParaRPr>
          </a:p>
          <a:p>
            <a:pPr indent="-285750" lvl="0" marL="298450" marR="5080" rtl="0" algn="just">
              <a:lnSpc>
                <a:spcPct val="144900"/>
              </a:lnSpc>
              <a:spcBef>
                <a:spcPts val="0"/>
              </a:spcBef>
              <a:spcAft>
                <a:spcPts val="0"/>
              </a:spcAft>
              <a:buClr>
                <a:srgbClr val="385623"/>
              </a:buClr>
              <a:buSzPts val="1400"/>
              <a:buFont typeface="Arial"/>
              <a:buChar char="•"/>
            </a:pPr>
            <a:r>
              <a:rPr lang="en-US" sz="1400">
                <a:solidFill>
                  <a:srgbClr val="385623"/>
                </a:solidFill>
                <a:latin typeface="Montserrat"/>
                <a:ea typeface="Montserrat"/>
                <a:cs typeface="Montserrat"/>
                <a:sym typeface="Montserrat"/>
              </a:rPr>
              <a:t>The largest island in Vietnam</a:t>
            </a:r>
            <a:endParaRPr/>
          </a:p>
          <a:p>
            <a:pPr indent="-285750" lvl="0" marL="298450" marR="5080" rtl="0" algn="just">
              <a:lnSpc>
                <a:spcPct val="144900"/>
              </a:lnSpc>
              <a:spcBef>
                <a:spcPts val="0"/>
              </a:spcBef>
              <a:spcAft>
                <a:spcPts val="0"/>
              </a:spcAft>
              <a:buClr>
                <a:srgbClr val="385623"/>
              </a:buClr>
              <a:buSzPts val="1400"/>
              <a:buFont typeface="Arial"/>
              <a:buChar char="•"/>
            </a:pPr>
            <a:r>
              <a:rPr lang="en-US" sz="1400">
                <a:solidFill>
                  <a:srgbClr val="385623"/>
                </a:solidFill>
                <a:latin typeface="Montserrat"/>
                <a:ea typeface="Montserrat"/>
                <a:cs typeface="Montserrat"/>
                <a:sym typeface="Montserrat"/>
              </a:rPr>
              <a:t>Features: crystal clear water, colorful coral reefs, various water activities, Hon Thom Nature Park with the longest sea cable car in the world, Vinpearl Safari - the first semi-wildlife park in Vietnam and United Center – the so-called Vietnam’s first-ever ‘sleepless city’</a:t>
            </a:r>
            <a:endParaRPr sz="1400">
              <a:solidFill>
                <a:srgbClr val="385623"/>
              </a:solidFill>
              <a:latin typeface="Montserrat"/>
              <a:ea typeface="Montserrat"/>
              <a:cs typeface="Montserrat"/>
              <a:sym typeface="Montserrat"/>
            </a:endParaRPr>
          </a:p>
        </p:txBody>
      </p:sp>
      <p:pic>
        <p:nvPicPr>
          <p:cNvPr id="656" name="Google Shape;656;p55"/>
          <p:cNvPicPr preferRelativeResize="0"/>
          <p:nvPr/>
        </p:nvPicPr>
        <p:blipFill rotWithShape="1">
          <a:blip r:embed="rId3">
            <a:alphaModFix/>
          </a:blip>
          <a:srcRect b="0" l="0" r="0" t="0"/>
          <a:stretch/>
        </p:blipFill>
        <p:spPr>
          <a:xfrm>
            <a:off x="6016190" y="214908"/>
            <a:ext cx="5597878" cy="3124698"/>
          </a:xfrm>
          <a:prstGeom prst="rect">
            <a:avLst/>
          </a:prstGeom>
          <a:noFill/>
          <a:ln>
            <a:noFill/>
          </a:ln>
        </p:spPr>
      </p:pic>
      <p:pic>
        <p:nvPicPr>
          <p:cNvPr id="657" name="Google Shape;657;p55"/>
          <p:cNvPicPr preferRelativeResize="0"/>
          <p:nvPr/>
        </p:nvPicPr>
        <p:blipFill rotWithShape="1">
          <a:blip r:embed="rId4">
            <a:alphaModFix/>
          </a:blip>
          <a:srcRect b="0" l="0" r="0" t="0"/>
          <a:stretch/>
        </p:blipFill>
        <p:spPr>
          <a:xfrm>
            <a:off x="660787" y="3343224"/>
            <a:ext cx="5355403" cy="3402003"/>
          </a:xfrm>
          <a:prstGeom prst="rect">
            <a:avLst/>
          </a:prstGeom>
          <a:noFill/>
          <a:ln>
            <a:noFill/>
          </a:ln>
        </p:spPr>
      </p:pic>
      <p:pic>
        <p:nvPicPr>
          <p:cNvPr id="658" name="Google Shape;658;p55"/>
          <p:cNvPicPr preferRelativeResize="0"/>
          <p:nvPr/>
        </p:nvPicPr>
        <p:blipFill rotWithShape="1">
          <a:blip r:embed="rId5">
            <a:alphaModFix/>
          </a:blip>
          <a:srcRect b="0" l="0" r="0" t="0"/>
          <a:stretch/>
        </p:blipFill>
        <p:spPr>
          <a:xfrm>
            <a:off x="6442882" y="3741086"/>
            <a:ext cx="4307760" cy="2902006"/>
          </a:xfrm>
          <a:prstGeom prst="rect">
            <a:avLst/>
          </a:prstGeom>
          <a:noFill/>
          <a:ln>
            <a:noFill/>
          </a:ln>
        </p:spPr>
      </p:pic>
      <p:sp>
        <p:nvSpPr>
          <p:cNvPr id="659" name="Google Shape;659;p55"/>
          <p:cNvSpPr txBox="1"/>
          <p:nvPr/>
        </p:nvSpPr>
        <p:spPr>
          <a:xfrm>
            <a:off x="577932" y="271394"/>
            <a:ext cx="6443092" cy="678519"/>
          </a:xfrm>
          <a:prstGeom prst="rect">
            <a:avLst/>
          </a:prstGeom>
          <a:noFill/>
          <a:ln>
            <a:noFill/>
          </a:ln>
        </p:spPr>
        <p:txBody>
          <a:bodyPr anchorCtr="0" anchor="t" bIns="0" lIns="0" spcFirstLastPara="1" rIns="0" wrap="square" tIns="0">
            <a:spAutoFit/>
          </a:bodyPr>
          <a:lstStyle/>
          <a:p>
            <a:pPr indent="0" lvl="0" marL="0" marR="0" rtl="0" algn="l">
              <a:lnSpc>
                <a:spcPct val="171428"/>
              </a:lnSpc>
              <a:spcBef>
                <a:spcPts val="0"/>
              </a:spcBef>
              <a:spcAft>
                <a:spcPts val="0"/>
              </a:spcAft>
              <a:buNone/>
            </a:pPr>
            <a:r>
              <a:rPr b="1" lang="en-US" sz="3500">
                <a:solidFill>
                  <a:srgbClr val="356014"/>
                </a:solidFill>
                <a:latin typeface="Playfair Display"/>
                <a:ea typeface="Playfair Display"/>
                <a:cs typeface="Playfair Display"/>
                <a:sym typeface="Playfair Display"/>
              </a:rPr>
              <a:t>Phu Quoc</a:t>
            </a:r>
            <a:endParaRPr/>
          </a:p>
        </p:txBody>
      </p:sp>
      <p:sp>
        <p:nvSpPr>
          <p:cNvPr id="660" name="Google Shape;660;p55">
            <a:hlinkClick r:id="rId6"/>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7"/>
              </a:rPr>
              <a:t>Back</a:t>
            </a:r>
            <a:endParaRPr sz="1800">
              <a:solidFill>
                <a:schemeClr val="lt1"/>
              </a:solidFill>
              <a:latin typeface="Times New Roman"/>
              <a:ea typeface="Times New Roman"/>
              <a:cs typeface="Times New Roman"/>
              <a:sym typeface="Times New Roman"/>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664" name="Shape 664"/>
        <p:cNvGrpSpPr/>
        <p:nvPr/>
      </p:nvGrpSpPr>
      <p:grpSpPr>
        <a:xfrm>
          <a:off x="0" y="0"/>
          <a:ext cx="0" cy="0"/>
          <a:chOff x="0" y="0"/>
          <a:chExt cx="0" cy="0"/>
        </a:xfrm>
      </p:grpSpPr>
      <p:sp>
        <p:nvSpPr>
          <p:cNvPr id="665" name="Google Shape;665;p56"/>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sz="1500">
                <a:solidFill>
                  <a:srgbClr val="385623"/>
                </a:solidFill>
                <a:latin typeface="Montserrat"/>
                <a:ea typeface="Montserrat"/>
                <a:cs typeface="Montserrat"/>
                <a:sym typeface="Montserrat"/>
              </a:rPr>
              <a:t>‹#›</a:t>
            </a:fld>
            <a:endParaRPr sz="1500">
              <a:solidFill>
                <a:srgbClr val="385623"/>
              </a:solidFill>
              <a:latin typeface="Montserrat"/>
              <a:ea typeface="Montserrat"/>
              <a:cs typeface="Montserrat"/>
              <a:sym typeface="Montserrat"/>
            </a:endParaRPr>
          </a:p>
        </p:txBody>
      </p:sp>
      <p:sp>
        <p:nvSpPr>
          <p:cNvPr id="666" name="Google Shape;666;p56"/>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500">
                <a:solidFill>
                  <a:srgbClr val="385623"/>
                </a:solidFill>
                <a:latin typeface="Montserrat"/>
                <a:ea typeface="Montserrat"/>
                <a:cs typeface="Montserrat"/>
                <a:sym typeface="Montserrat"/>
              </a:rPr>
              <a:t>7/25/2025</a:t>
            </a:r>
            <a:endParaRPr sz="1500">
              <a:solidFill>
                <a:srgbClr val="385623"/>
              </a:solidFill>
              <a:latin typeface="Montserrat"/>
              <a:ea typeface="Montserrat"/>
              <a:cs typeface="Montserrat"/>
              <a:sym typeface="Montserrat"/>
            </a:endParaRPr>
          </a:p>
        </p:txBody>
      </p:sp>
      <p:sp>
        <p:nvSpPr>
          <p:cNvPr id="667" name="Google Shape;667;p56"/>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500">
                <a:solidFill>
                  <a:srgbClr val="385623"/>
                </a:solidFill>
                <a:latin typeface="Montserrat"/>
                <a:ea typeface="Montserrat"/>
                <a:cs typeface="Montserrat"/>
                <a:sym typeface="Montserrat"/>
              </a:rPr>
              <a:t>Simply your best local friend</a:t>
            </a:r>
            <a:endParaRPr/>
          </a:p>
        </p:txBody>
      </p:sp>
      <p:pic>
        <p:nvPicPr>
          <p:cNvPr id="668" name="Google Shape;668;p56"/>
          <p:cNvPicPr preferRelativeResize="0"/>
          <p:nvPr/>
        </p:nvPicPr>
        <p:blipFill rotWithShape="1">
          <a:blip r:embed="rId3">
            <a:alphaModFix/>
          </a:blip>
          <a:srcRect b="0" l="0" r="0" t="0"/>
          <a:stretch/>
        </p:blipFill>
        <p:spPr>
          <a:xfrm>
            <a:off x="4582643" y="1565275"/>
            <a:ext cx="3026713" cy="4621213"/>
          </a:xfrm>
          <a:prstGeom prst="rect">
            <a:avLst/>
          </a:prstGeom>
          <a:noFill/>
          <a:ln>
            <a:noFill/>
          </a:ln>
        </p:spPr>
      </p:pic>
      <p:sp>
        <p:nvSpPr>
          <p:cNvPr id="669" name="Google Shape;669;p56"/>
          <p:cNvSpPr txBox="1"/>
          <p:nvPr/>
        </p:nvSpPr>
        <p:spPr>
          <a:xfrm>
            <a:off x="-1954048" y="4289481"/>
            <a:ext cx="1658938" cy="111125"/>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500"/>
              <a:buFont typeface="Calibri"/>
              <a:buNone/>
            </a:pPr>
            <a:r>
              <a:t/>
            </a:r>
            <a:endParaRPr b="0" i="0" sz="1500" u="none" cap="none" strike="noStrike">
              <a:solidFill>
                <a:srgbClr val="385623"/>
              </a:solidFill>
              <a:latin typeface="Montserrat"/>
              <a:ea typeface="Montserrat"/>
              <a:cs typeface="Montserrat"/>
              <a:sym typeface="Montserrat"/>
            </a:endParaRPr>
          </a:p>
        </p:txBody>
      </p:sp>
      <p:sp>
        <p:nvSpPr>
          <p:cNvPr id="670" name="Google Shape;670;p56"/>
          <p:cNvSpPr/>
          <p:nvPr/>
        </p:nvSpPr>
        <p:spPr>
          <a:xfrm>
            <a:off x="-1678221" y="7137852"/>
            <a:ext cx="184731" cy="32316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500">
              <a:solidFill>
                <a:srgbClr val="385623"/>
              </a:solidFill>
              <a:latin typeface="Montserrat"/>
              <a:ea typeface="Montserrat"/>
              <a:cs typeface="Montserrat"/>
              <a:sym typeface="Montserrat"/>
            </a:endParaRPr>
          </a:p>
        </p:txBody>
      </p:sp>
      <p:grpSp>
        <p:nvGrpSpPr>
          <p:cNvPr id="671" name="Google Shape;671;p56"/>
          <p:cNvGrpSpPr/>
          <p:nvPr/>
        </p:nvGrpSpPr>
        <p:grpSpPr>
          <a:xfrm>
            <a:off x="325680" y="1678466"/>
            <a:ext cx="352425" cy="212092"/>
            <a:chOff x="17910" y="94"/>
            <a:chExt cx="554" cy="335"/>
          </a:xfrm>
        </p:grpSpPr>
        <p:pic>
          <p:nvPicPr>
            <p:cNvPr id="672" name="Google Shape;672;p56"/>
            <p:cNvPicPr preferRelativeResize="0"/>
            <p:nvPr/>
          </p:nvPicPr>
          <p:blipFill rotWithShape="1">
            <a:blip r:embed="rId4">
              <a:alphaModFix/>
            </a:blip>
            <a:srcRect b="0" l="0" r="0" t="0"/>
            <a:stretch/>
          </p:blipFill>
          <p:spPr>
            <a:xfrm>
              <a:off x="17992" y="94"/>
              <a:ext cx="390" cy="193"/>
            </a:xfrm>
            <a:prstGeom prst="rect">
              <a:avLst/>
            </a:prstGeom>
            <a:noFill/>
            <a:ln>
              <a:noFill/>
            </a:ln>
          </p:spPr>
        </p:pic>
        <p:sp>
          <p:nvSpPr>
            <p:cNvPr id="673" name="Google Shape;673;p56"/>
            <p:cNvSpPr/>
            <p:nvPr/>
          </p:nvSpPr>
          <p:spPr>
            <a:xfrm>
              <a:off x="17910" y="223"/>
              <a:ext cx="554" cy="206"/>
            </a:xfrm>
            <a:custGeom>
              <a:rect b="b" l="l" r="r" t="t"/>
              <a:pathLst>
                <a:path extrusionOk="0" h="206" w="554">
                  <a:moveTo>
                    <a:pt x="281" y="0"/>
                  </a:moveTo>
                  <a:lnTo>
                    <a:pt x="222" y="10"/>
                  </a:lnTo>
                  <a:lnTo>
                    <a:pt x="163" y="37"/>
                  </a:lnTo>
                  <a:lnTo>
                    <a:pt x="105" y="81"/>
                  </a:lnTo>
                  <a:lnTo>
                    <a:pt x="50" y="137"/>
                  </a:lnTo>
                  <a:lnTo>
                    <a:pt x="0" y="206"/>
                  </a:lnTo>
                  <a:lnTo>
                    <a:pt x="68" y="157"/>
                  </a:lnTo>
                  <a:lnTo>
                    <a:pt x="139" y="121"/>
                  </a:lnTo>
                  <a:lnTo>
                    <a:pt x="211" y="98"/>
                  </a:lnTo>
                  <a:lnTo>
                    <a:pt x="283" y="90"/>
                  </a:lnTo>
                  <a:lnTo>
                    <a:pt x="463" y="90"/>
                  </a:lnTo>
                  <a:lnTo>
                    <a:pt x="452" y="78"/>
                  </a:lnTo>
                  <a:lnTo>
                    <a:pt x="396" y="36"/>
                  </a:lnTo>
                  <a:lnTo>
                    <a:pt x="339" y="9"/>
                  </a:lnTo>
                  <a:lnTo>
                    <a:pt x="281" y="0"/>
                  </a:lnTo>
                  <a:close/>
                  <a:moveTo>
                    <a:pt x="463" y="90"/>
                  </a:moveTo>
                  <a:lnTo>
                    <a:pt x="283" y="90"/>
                  </a:lnTo>
                  <a:lnTo>
                    <a:pt x="352" y="97"/>
                  </a:lnTo>
                  <a:lnTo>
                    <a:pt x="421" y="119"/>
                  </a:lnTo>
                  <a:lnTo>
                    <a:pt x="488" y="154"/>
                  </a:lnTo>
                  <a:lnTo>
                    <a:pt x="553" y="199"/>
                  </a:lnTo>
                  <a:lnTo>
                    <a:pt x="505" y="133"/>
                  </a:lnTo>
                  <a:lnTo>
                    <a:pt x="463" y="90"/>
                  </a:lnTo>
                  <a:close/>
                </a:path>
              </a:pathLst>
            </a:custGeom>
            <a:solidFill>
              <a:srgbClr val="61BA4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500">
                <a:solidFill>
                  <a:srgbClr val="385623"/>
                </a:solidFill>
                <a:latin typeface="Montserrat"/>
                <a:ea typeface="Montserrat"/>
                <a:cs typeface="Montserrat"/>
                <a:sym typeface="Montserrat"/>
              </a:endParaRPr>
            </a:p>
          </p:txBody>
        </p:sp>
      </p:grpSp>
      <p:grpSp>
        <p:nvGrpSpPr>
          <p:cNvPr id="674" name="Google Shape;674;p56"/>
          <p:cNvGrpSpPr/>
          <p:nvPr/>
        </p:nvGrpSpPr>
        <p:grpSpPr>
          <a:xfrm>
            <a:off x="294856" y="2003172"/>
            <a:ext cx="577148" cy="1623734"/>
            <a:chOff x="17911" y="581"/>
            <a:chExt cx="675" cy="2233"/>
          </a:xfrm>
        </p:grpSpPr>
        <p:pic>
          <p:nvPicPr>
            <p:cNvPr id="675" name="Google Shape;675;p56"/>
            <p:cNvPicPr preferRelativeResize="0"/>
            <p:nvPr/>
          </p:nvPicPr>
          <p:blipFill rotWithShape="1">
            <a:blip r:embed="rId5">
              <a:alphaModFix/>
            </a:blip>
            <a:srcRect b="0" l="0" r="0" t="0"/>
            <a:stretch/>
          </p:blipFill>
          <p:spPr>
            <a:xfrm>
              <a:off x="17926" y="581"/>
              <a:ext cx="523" cy="315"/>
            </a:xfrm>
            <a:prstGeom prst="rect">
              <a:avLst/>
            </a:prstGeom>
            <a:noFill/>
            <a:ln>
              <a:noFill/>
            </a:ln>
          </p:spPr>
        </p:pic>
        <p:pic>
          <p:nvPicPr>
            <p:cNvPr id="676" name="Google Shape;676;p56"/>
            <p:cNvPicPr preferRelativeResize="0"/>
            <p:nvPr/>
          </p:nvPicPr>
          <p:blipFill rotWithShape="1">
            <a:blip r:embed="rId6">
              <a:alphaModFix/>
            </a:blip>
            <a:srcRect b="0" l="0" r="0" t="0"/>
            <a:stretch/>
          </p:blipFill>
          <p:spPr>
            <a:xfrm>
              <a:off x="17911" y="1159"/>
              <a:ext cx="675" cy="1655"/>
            </a:xfrm>
            <a:prstGeom prst="rect">
              <a:avLst/>
            </a:prstGeom>
            <a:noFill/>
            <a:ln>
              <a:noFill/>
            </a:ln>
          </p:spPr>
        </p:pic>
      </p:grpSp>
      <p:grpSp>
        <p:nvGrpSpPr>
          <p:cNvPr id="677" name="Google Shape;677;p56"/>
          <p:cNvGrpSpPr/>
          <p:nvPr/>
        </p:nvGrpSpPr>
        <p:grpSpPr>
          <a:xfrm>
            <a:off x="409765" y="4437508"/>
            <a:ext cx="466818" cy="1375264"/>
            <a:chOff x="17926" y="111"/>
            <a:chExt cx="630" cy="1624"/>
          </a:xfrm>
        </p:grpSpPr>
        <p:pic>
          <p:nvPicPr>
            <p:cNvPr id="678" name="Google Shape;678;p56"/>
            <p:cNvPicPr preferRelativeResize="0"/>
            <p:nvPr/>
          </p:nvPicPr>
          <p:blipFill rotWithShape="1">
            <a:blip r:embed="rId7">
              <a:alphaModFix/>
            </a:blip>
            <a:srcRect b="0" l="0" r="0" t="0"/>
            <a:stretch/>
          </p:blipFill>
          <p:spPr>
            <a:xfrm>
              <a:off x="18057" y="1359"/>
              <a:ext cx="414" cy="376"/>
            </a:xfrm>
            <a:prstGeom prst="rect">
              <a:avLst/>
            </a:prstGeom>
            <a:noFill/>
            <a:ln>
              <a:noFill/>
            </a:ln>
          </p:spPr>
        </p:pic>
        <p:pic>
          <p:nvPicPr>
            <p:cNvPr id="679" name="Google Shape;679;p56"/>
            <p:cNvPicPr preferRelativeResize="0"/>
            <p:nvPr/>
          </p:nvPicPr>
          <p:blipFill rotWithShape="1">
            <a:blip r:embed="rId8">
              <a:alphaModFix/>
            </a:blip>
            <a:srcRect b="0" l="0" r="0" t="0"/>
            <a:stretch/>
          </p:blipFill>
          <p:spPr>
            <a:xfrm>
              <a:off x="17993" y="1085"/>
              <a:ext cx="388" cy="221"/>
            </a:xfrm>
            <a:prstGeom prst="rect">
              <a:avLst/>
            </a:prstGeom>
            <a:noFill/>
            <a:ln>
              <a:noFill/>
            </a:ln>
          </p:spPr>
        </p:pic>
        <p:sp>
          <p:nvSpPr>
            <p:cNvPr id="680" name="Google Shape;680;p56"/>
            <p:cNvSpPr/>
            <p:nvPr/>
          </p:nvSpPr>
          <p:spPr>
            <a:xfrm>
              <a:off x="18213" y="1188"/>
              <a:ext cx="70" cy="33"/>
            </a:xfrm>
            <a:custGeom>
              <a:rect b="b" l="l" r="r" t="t"/>
              <a:pathLst>
                <a:path extrusionOk="0" h="33" w="70">
                  <a:moveTo>
                    <a:pt x="53" y="0"/>
                  </a:moveTo>
                  <a:lnTo>
                    <a:pt x="15" y="2"/>
                  </a:lnTo>
                  <a:lnTo>
                    <a:pt x="0" y="9"/>
                  </a:lnTo>
                  <a:lnTo>
                    <a:pt x="1" y="27"/>
                  </a:lnTo>
                  <a:lnTo>
                    <a:pt x="17" y="33"/>
                  </a:lnTo>
                  <a:lnTo>
                    <a:pt x="54" y="31"/>
                  </a:lnTo>
                  <a:lnTo>
                    <a:pt x="69" y="23"/>
                  </a:lnTo>
                  <a:lnTo>
                    <a:pt x="68" y="6"/>
                  </a:lnTo>
                  <a:lnTo>
                    <a:pt x="53" y="0"/>
                  </a:lnTo>
                  <a:close/>
                </a:path>
              </a:pathLst>
            </a:custGeom>
            <a:solidFill>
              <a:srgbClr val="5D9C4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500">
                <a:solidFill>
                  <a:srgbClr val="385623"/>
                </a:solidFill>
                <a:latin typeface="Montserrat"/>
                <a:ea typeface="Montserrat"/>
                <a:cs typeface="Montserrat"/>
                <a:sym typeface="Montserrat"/>
              </a:endParaRPr>
            </a:p>
          </p:txBody>
        </p:sp>
        <p:sp>
          <p:nvSpPr>
            <p:cNvPr id="681" name="Google Shape;681;p56"/>
            <p:cNvSpPr/>
            <p:nvPr/>
          </p:nvSpPr>
          <p:spPr>
            <a:xfrm>
              <a:off x="18221" y="1194"/>
              <a:ext cx="54" cy="26"/>
            </a:xfrm>
            <a:custGeom>
              <a:rect b="b" l="l" r="r" t="t"/>
              <a:pathLst>
                <a:path extrusionOk="0" h="26" w="54">
                  <a:moveTo>
                    <a:pt x="41" y="0"/>
                  </a:moveTo>
                  <a:lnTo>
                    <a:pt x="12" y="2"/>
                  </a:lnTo>
                  <a:lnTo>
                    <a:pt x="0" y="7"/>
                  </a:lnTo>
                  <a:lnTo>
                    <a:pt x="1" y="21"/>
                  </a:lnTo>
                  <a:lnTo>
                    <a:pt x="13" y="25"/>
                  </a:lnTo>
                  <a:lnTo>
                    <a:pt x="42" y="24"/>
                  </a:lnTo>
                  <a:lnTo>
                    <a:pt x="53" y="18"/>
                  </a:lnTo>
                  <a:lnTo>
                    <a:pt x="53" y="5"/>
                  </a:lnTo>
                  <a:lnTo>
                    <a:pt x="41" y="0"/>
                  </a:lnTo>
                  <a:close/>
                </a:path>
              </a:pathLst>
            </a:custGeom>
            <a:solidFill>
              <a:srgbClr val="08482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500">
                <a:solidFill>
                  <a:srgbClr val="385623"/>
                </a:solidFill>
                <a:latin typeface="Montserrat"/>
                <a:ea typeface="Montserrat"/>
                <a:cs typeface="Montserrat"/>
                <a:sym typeface="Montserrat"/>
              </a:endParaRPr>
            </a:p>
          </p:txBody>
        </p:sp>
        <p:pic>
          <p:nvPicPr>
            <p:cNvPr id="682" name="Google Shape;682;p56"/>
            <p:cNvPicPr preferRelativeResize="0"/>
            <p:nvPr/>
          </p:nvPicPr>
          <p:blipFill rotWithShape="1">
            <a:blip r:embed="rId9">
              <a:alphaModFix/>
            </a:blip>
            <a:srcRect b="0" l="0" r="0" t="0"/>
            <a:stretch/>
          </p:blipFill>
          <p:spPr>
            <a:xfrm>
              <a:off x="18233" y="885"/>
              <a:ext cx="113" cy="334"/>
            </a:xfrm>
            <a:prstGeom prst="rect">
              <a:avLst/>
            </a:prstGeom>
            <a:noFill/>
            <a:ln>
              <a:noFill/>
            </a:ln>
          </p:spPr>
        </p:pic>
        <p:pic>
          <p:nvPicPr>
            <p:cNvPr id="683" name="Google Shape;683;p56"/>
            <p:cNvPicPr preferRelativeResize="0"/>
            <p:nvPr/>
          </p:nvPicPr>
          <p:blipFill rotWithShape="1">
            <a:blip r:embed="rId10">
              <a:alphaModFix/>
            </a:blip>
            <a:srcRect b="0" l="0" r="0" t="0"/>
            <a:stretch/>
          </p:blipFill>
          <p:spPr>
            <a:xfrm>
              <a:off x="18015" y="1110"/>
              <a:ext cx="152" cy="153"/>
            </a:xfrm>
            <a:prstGeom prst="rect">
              <a:avLst/>
            </a:prstGeom>
            <a:noFill/>
            <a:ln>
              <a:noFill/>
            </a:ln>
          </p:spPr>
        </p:pic>
        <p:pic>
          <p:nvPicPr>
            <p:cNvPr id="684" name="Google Shape;684;p56"/>
            <p:cNvPicPr preferRelativeResize="0"/>
            <p:nvPr/>
          </p:nvPicPr>
          <p:blipFill rotWithShape="1">
            <a:blip r:embed="rId11">
              <a:alphaModFix/>
            </a:blip>
            <a:srcRect b="0" l="0" r="0" t="0"/>
            <a:stretch/>
          </p:blipFill>
          <p:spPr>
            <a:xfrm>
              <a:off x="18016" y="1110"/>
              <a:ext cx="150" cy="152"/>
            </a:xfrm>
            <a:prstGeom prst="rect">
              <a:avLst/>
            </a:prstGeom>
            <a:noFill/>
            <a:ln>
              <a:noFill/>
            </a:ln>
          </p:spPr>
        </p:pic>
        <p:pic>
          <p:nvPicPr>
            <p:cNvPr id="685" name="Google Shape;685;p56"/>
            <p:cNvPicPr preferRelativeResize="0"/>
            <p:nvPr/>
          </p:nvPicPr>
          <p:blipFill rotWithShape="1">
            <a:blip r:embed="rId12">
              <a:alphaModFix/>
            </a:blip>
            <a:srcRect b="0" l="0" r="0" t="0"/>
            <a:stretch/>
          </p:blipFill>
          <p:spPr>
            <a:xfrm>
              <a:off x="17926" y="111"/>
              <a:ext cx="523" cy="315"/>
            </a:xfrm>
            <a:prstGeom prst="rect">
              <a:avLst/>
            </a:prstGeom>
            <a:noFill/>
            <a:ln>
              <a:noFill/>
            </a:ln>
          </p:spPr>
        </p:pic>
        <p:pic>
          <p:nvPicPr>
            <p:cNvPr id="686" name="Google Shape;686;p56"/>
            <p:cNvPicPr preferRelativeResize="0"/>
            <p:nvPr/>
          </p:nvPicPr>
          <p:blipFill rotWithShape="1">
            <a:blip r:embed="rId13">
              <a:alphaModFix/>
            </a:blip>
            <a:srcRect b="0" l="0" r="0" t="0"/>
            <a:stretch/>
          </p:blipFill>
          <p:spPr>
            <a:xfrm>
              <a:off x="18022" y="621"/>
              <a:ext cx="534" cy="387"/>
            </a:xfrm>
            <a:prstGeom prst="rect">
              <a:avLst/>
            </a:prstGeom>
            <a:noFill/>
            <a:ln>
              <a:noFill/>
            </a:ln>
          </p:spPr>
        </p:pic>
      </p:grpSp>
      <p:pic>
        <p:nvPicPr>
          <p:cNvPr id="687" name="Google Shape;687;p56"/>
          <p:cNvPicPr preferRelativeResize="0"/>
          <p:nvPr/>
        </p:nvPicPr>
        <p:blipFill rotWithShape="1">
          <a:blip r:embed="rId14">
            <a:alphaModFix/>
          </a:blip>
          <a:srcRect b="0" l="0" r="0" t="0"/>
          <a:stretch/>
        </p:blipFill>
        <p:spPr>
          <a:xfrm>
            <a:off x="476636" y="5957264"/>
            <a:ext cx="383461" cy="248976"/>
          </a:xfrm>
          <a:prstGeom prst="rect">
            <a:avLst/>
          </a:prstGeom>
          <a:noFill/>
          <a:ln>
            <a:noFill/>
          </a:ln>
        </p:spPr>
      </p:pic>
      <p:sp>
        <p:nvSpPr>
          <p:cNvPr id="688" name="Google Shape;688;p56"/>
          <p:cNvSpPr/>
          <p:nvPr/>
        </p:nvSpPr>
        <p:spPr>
          <a:xfrm>
            <a:off x="923095" y="1588358"/>
            <a:ext cx="9339659" cy="32316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1500">
                <a:solidFill>
                  <a:srgbClr val="385623"/>
                </a:solidFill>
                <a:latin typeface="Montserrat"/>
                <a:ea typeface="Montserrat"/>
                <a:cs typeface="Montserrat"/>
                <a:sym typeface="Montserrat"/>
              </a:rPr>
              <a:t>Two to three-week tours including culture, beach relaxation &amp; hiking in the rural areas.</a:t>
            </a:r>
            <a:endParaRPr b="0" i="0" sz="1500" u="none" cap="none" strike="noStrike">
              <a:solidFill>
                <a:srgbClr val="385623"/>
              </a:solidFill>
              <a:latin typeface="Montserrat"/>
              <a:ea typeface="Montserrat"/>
              <a:cs typeface="Montserrat"/>
              <a:sym typeface="Montserrat"/>
            </a:endParaRPr>
          </a:p>
        </p:txBody>
      </p:sp>
      <p:sp>
        <p:nvSpPr>
          <p:cNvPr id="689" name="Google Shape;689;p56"/>
          <p:cNvSpPr/>
          <p:nvPr/>
        </p:nvSpPr>
        <p:spPr>
          <a:xfrm>
            <a:off x="917911" y="1965010"/>
            <a:ext cx="9339659" cy="32316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1500">
                <a:solidFill>
                  <a:srgbClr val="385623"/>
                </a:solidFill>
                <a:latin typeface="Montserrat"/>
                <a:ea typeface="Montserrat"/>
                <a:cs typeface="Montserrat"/>
                <a:sym typeface="Montserrat"/>
              </a:rPr>
              <a:t>Theme tour, including educational tour, charity tour, M.I.C.E.</a:t>
            </a:r>
            <a:endParaRPr b="0" i="0" sz="1500" u="none" cap="none" strike="noStrike">
              <a:solidFill>
                <a:srgbClr val="385623"/>
              </a:solidFill>
              <a:latin typeface="Montserrat"/>
              <a:ea typeface="Montserrat"/>
              <a:cs typeface="Montserrat"/>
              <a:sym typeface="Montserrat"/>
            </a:endParaRPr>
          </a:p>
        </p:txBody>
      </p:sp>
      <p:sp>
        <p:nvSpPr>
          <p:cNvPr id="690" name="Google Shape;690;p56"/>
          <p:cNvSpPr/>
          <p:nvPr/>
        </p:nvSpPr>
        <p:spPr>
          <a:xfrm>
            <a:off x="986694" y="2413712"/>
            <a:ext cx="9339659" cy="32316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1500">
                <a:solidFill>
                  <a:srgbClr val="385623"/>
                </a:solidFill>
                <a:latin typeface="Montserrat"/>
                <a:ea typeface="Montserrat"/>
                <a:cs typeface="Montserrat"/>
                <a:sym typeface="Montserrat"/>
              </a:rPr>
              <a:t>Photography tours, Honeymoons, LGBT tours, spa treatment.</a:t>
            </a:r>
            <a:endParaRPr b="0" i="0" sz="1500" u="none" cap="none" strike="noStrike">
              <a:solidFill>
                <a:srgbClr val="385623"/>
              </a:solidFill>
              <a:latin typeface="Montserrat"/>
              <a:ea typeface="Montserrat"/>
              <a:cs typeface="Montserrat"/>
              <a:sym typeface="Montserrat"/>
            </a:endParaRPr>
          </a:p>
        </p:txBody>
      </p:sp>
      <p:sp>
        <p:nvSpPr>
          <p:cNvPr id="691" name="Google Shape;691;p56"/>
          <p:cNvSpPr/>
          <p:nvPr/>
        </p:nvSpPr>
        <p:spPr>
          <a:xfrm>
            <a:off x="986694" y="2854611"/>
            <a:ext cx="9339659" cy="32316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1500">
                <a:solidFill>
                  <a:srgbClr val="385623"/>
                </a:solidFill>
                <a:latin typeface="Montserrat"/>
                <a:ea typeface="Montserrat"/>
                <a:cs typeface="Montserrat"/>
                <a:sym typeface="Montserrat"/>
              </a:rPr>
              <a:t>Light adventures: cycling, hiking, motor-biking, caving in the North..</a:t>
            </a:r>
            <a:endParaRPr b="0" i="0" sz="1500" u="none" cap="none" strike="noStrike">
              <a:solidFill>
                <a:srgbClr val="385623"/>
              </a:solidFill>
              <a:latin typeface="Montserrat"/>
              <a:ea typeface="Montserrat"/>
              <a:cs typeface="Montserrat"/>
              <a:sym typeface="Montserrat"/>
            </a:endParaRPr>
          </a:p>
        </p:txBody>
      </p:sp>
      <p:sp>
        <p:nvSpPr>
          <p:cNvPr id="692" name="Google Shape;692;p56"/>
          <p:cNvSpPr/>
          <p:nvPr/>
        </p:nvSpPr>
        <p:spPr>
          <a:xfrm>
            <a:off x="917911" y="3296046"/>
            <a:ext cx="9290062" cy="32316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1500">
                <a:solidFill>
                  <a:srgbClr val="385623"/>
                </a:solidFill>
                <a:latin typeface="Montserrat"/>
                <a:ea typeface="Montserrat"/>
                <a:cs typeface="Montserrat"/>
                <a:sym typeface="Montserrat"/>
              </a:rPr>
              <a:t>Hard adventures: trekking, rafting, mountain biking, rock climbing, caving in the Central.</a:t>
            </a:r>
            <a:endParaRPr b="0" i="0" sz="1500" u="none" cap="none" strike="noStrike">
              <a:solidFill>
                <a:srgbClr val="385623"/>
              </a:solidFill>
              <a:latin typeface="Montserrat"/>
              <a:ea typeface="Montserrat"/>
              <a:cs typeface="Montserrat"/>
              <a:sym typeface="Montserrat"/>
            </a:endParaRPr>
          </a:p>
        </p:txBody>
      </p:sp>
      <p:sp>
        <p:nvSpPr>
          <p:cNvPr id="693" name="Google Shape;693;p56"/>
          <p:cNvSpPr/>
          <p:nvPr/>
        </p:nvSpPr>
        <p:spPr>
          <a:xfrm>
            <a:off x="1030347" y="4394112"/>
            <a:ext cx="7473574" cy="55399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1500">
                <a:solidFill>
                  <a:srgbClr val="385623"/>
                </a:solidFill>
                <a:latin typeface="Montserrat"/>
                <a:ea typeface="Montserrat"/>
                <a:cs typeface="Montserrat"/>
                <a:sym typeface="Montserrat"/>
              </a:rPr>
              <a:t>Excursions from Hanoi, Hoian and Saigon to the rural suburb for sightseeing &amp; agricultural tours, golf tour.</a:t>
            </a:r>
            <a:endParaRPr b="0" i="0" sz="1500" u="none" cap="none" strike="noStrike">
              <a:solidFill>
                <a:srgbClr val="385623"/>
              </a:solidFill>
              <a:latin typeface="Montserrat"/>
              <a:ea typeface="Montserrat"/>
              <a:cs typeface="Montserrat"/>
              <a:sym typeface="Montserrat"/>
            </a:endParaRPr>
          </a:p>
        </p:txBody>
      </p:sp>
      <p:sp>
        <p:nvSpPr>
          <p:cNvPr id="694" name="Google Shape;694;p56"/>
          <p:cNvSpPr/>
          <p:nvPr/>
        </p:nvSpPr>
        <p:spPr>
          <a:xfrm>
            <a:off x="1037167" y="5978171"/>
            <a:ext cx="9339659" cy="32316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1500">
                <a:solidFill>
                  <a:srgbClr val="385623"/>
                </a:solidFill>
                <a:latin typeface="Montserrat"/>
                <a:ea typeface="Montserrat"/>
                <a:cs typeface="Montserrat"/>
                <a:sym typeface="Montserrat"/>
              </a:rPr>
              <a:t>Mekong river cruise from Saigon to Siem Reap via Phnom Penh, Cambodia.</a:t>
            </a:r>
            <a:endParaRPr b="0" i="0" sz="1500" u="none" cap="none" strike="noStrike">
              <a:solidFill>
                <a:srgbClr val="385623"/>
              </a:solidFill>
              <a:latin typeface="Montserrat"/>
              <a:ea typeface="Montserrat"/>
              <a:cs typeface="Montserrat"/>
              <a:sym typeface="Montserrat"/>
            </a:endParaRPr>
          </a:p>
        </p:txBody>
      </p:sp>
      <p:sp>
        <p:nvSpPr>
          <p:cNvPr id="695" name="Google Shape;695;p56"/>
          <p:cNvSpPr/>
          <p:nvPr/>
        </p:nvSpPr>
        <p:spPr>
          <a:xfrm>
            <a:off x="1029953" y="5358102"/>
            <a:ext cx="6955807" cy="55399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1500">
                <a:solidFill>
                  <a:srgbClr val="385623"/>
                </a:solidFill>
                <a:latin typeface="Montserrat"/>
                <a:ea typeface="Montserrat"/>
                <a:cs typeface="Montserrat"/>
                <a:sym typeface="Montserrat"/>
              </a:rPr>
              <a:t>Beach relax at Halong, Danang, Hoian, Quy Nhon, Nha Trang and isolated islands of Cat Ba, Con Dao and Phu Quoc.</a:t>
            </a:r>
            <a:endParaRPr b="0" i="0" sz="1500" u="none" cap="none" strike="noStrike">
              <a:solidFill>
                <a:srgbClr val="385623"/>
              </a:solidFill>
              <a:latin typeface="Montserrat"/>
              <a:ea typeface="Montserrat"/>
              <a:cs typeface="Montserrat"/>
              <a:sym typeface="Montserrat"/>
            </a:endParaRPr>
          </a:p>
        </p:txBody>
      </p:sp>
      <p:sp>
        <p:nvSpPr>
          <p:cNvPr id="696" name="Google Shape;696;p56"/>
          <p:cNvSpPr/>
          <p:nvPr/>
        </p:nvSpPr>
        <p:spPr>
          <a:xfrm>
            <a:off x="1008323" y="4971193"/>
            <a:ext cx="9339659" cy="32316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1500">
                <a:solidFill>
                  <a:srgbClr val="385623"/>
                </a:solidFill>
                <a:latin typeface="Montserrat"/>
                <a:ea typeface="Montserrat"/>
                <a:cs typeface="Montserrat"/>
                <a:sym typeface="Montserrat"/>
              </a:rPr>
              <a:t>Vespa tour and food tours in Hanoi, Hoian and Saigon. </a:t>
            </a:r>
            <a:endParaRPr b="0" i="0" sz="1500" u="none" cap="none" strike="noStrike">
              <a:solidFill>
                <a:srgbClr val="385623"/>
              </a:solidFill>
              <a:latin typeface="Montserrat"/>
              <a:ea typeface="Montserrat"/>
              <a:cs typeface="Montserrat"/>
              <a:sym typeface="Montserrat"/>
            </a:endParaRPr>
          </a:p>
        </p:txBody>
      </p:sp>
      <p:grpSp>
        <p:nvGrpSpPr>
          <p:cNvPr id="697" name="Google Shape;697;p56"/>
          <p:cNvGrpSpPr/>
          <p:nvPr/>
        </p:nvGrpSpPr>
        <p:grpSpPr>
          <a:xfrm>
            <a:off x="385612" y="3863098"/>
            <a:ext cx="352425" cy="212092"/>
            <a:chOff x="17910" y="94"/>
            <a:chExt cx="554" cy="335"/>
          </a:xfrm>
        </p:grpSpPr>
        <p:pic>
          <p:nvPicPr>
            <p:cNvPr id="698" name="Google Shape;698;p56"/>
            <p:cNvPicPr preferRelativeResize="0"/>
            <p:nvPr/>
          </p:nvPicPr>
          <p:blipFill rotWithShape="1">
            <a:blip r:embed="rId4">
              <a:alphaModFix/>
            </a:blip>
            <a:srcRect b="0" l="0" r="0" t="0"/>
            <a:stretch/>
          </p:blipFill>
          <p:spPr>
            <a:xfrm>
              <a:off x="17992" y="94"/>
              <a:ext cx="390" cy="193"/>
            </a:xfrm>
            <a:prstGeom prst="rect">
              <a:avLst/>
            </a:prstGeom>
            <a:noFill/>
            <a:ln>
              <a:noFill/>
            </a:ln>
          </p:spPr>
        </p:pic>
        <p:sp>
          <p:nvSpPr>
            <p:cNvPr id="699" name="Google Shape;699;p56"/>
            <p:cNvSpPr/>
            <p:nvPr/>
          </p:nvSpPr>
          <p:spPr>
            <a:xfrm>
              <a:off x="17910" y="223"/>
              <a:ext cx="554" cy="206"/>
            </a:xfrm>
            <a:custGeom>
              <a:rect b="b" l="l" r="r" t="t"/>
              <a:pathLst>
                <a:path extrusionOk="0" h="206" w="554">
                  <a:moveTo>
                    <a:pt x="281" y="0"/>
                  </a:moveTo>
                  <a:lnTo>
                    <a:pt x="222" y="10"/>
                  </a:lnTo>
                  <a:lnTo>
                    <a:pt x="163" y="37"/>
                  </a:lnTo>
                  <a:lnTo>
                    <a:pt x="105" y="81"/>
                  </a:lnTo>
                  <a:lnTo>
                    <a:pt x="50" y="137"/>
                  </a:lnTo>
                  <a:lnTo>
                    <a:pt x="0" y="206"/>
                  </a:lnTo>
                  <a:lnTo>
                    <a:pt x="68" y="157"/>
                  </a:lnTo>
                  <a:lnTo>
                    <a:pt x="139" y="121"/>
                  </a:lnTo>
                  <a:lnTo>
                    <a:pt x="211" y="98"/>
                  </a:lnTo>
                  <a:lnTo>
                    <a:pt x="283" y="90"/>
                  </a:lnTo>
                  <a:lnTo>
                    <a:pt x="463" y="90"/>
                  </a:lnTo>
                  <a:lnTo>
                    <a:pt x="452" y="78"/>
                  </a:lnTo>
                  <a:lnTo>
                    <a:pt x="396" y="36"/>
                  </a:lnTo>
                  <a:lnTo>
                    <a:pt x="339" y="9"/>
                  </a:lnTo>
                  <a:lnTo>
                    <a:pt x="281" y="0"/>
                  </a:lnTo>
                  <a:close/>
                  <a:moveTo>
                    <a:pt x="463" y="90"/>
                  </a:moveTo>
                  <a:lnTo>
                    <a:pt x="283" y="90"/>
                  </a:lnTo>
                  <a:lnTo>
                    <a:pt x="352" y="97"/>
                  </a:lnTo>
                  <a:lnTo>
                    <a:pt x="421" y="119"/>
                  </a:lnTo>
                  <a:lnTo>
                    <a:pt x="488" y="154"/>
                  </a:lnTo>
                  <a:lnTo>
                    <a:pt x="553" y="199"/>
                  </a:lnTo>
                  <a:lnTo>
                    <a:pt x="505" y="133"/>
                  </a:lnTo>
                  <a:lnTo>
                    <a:pt x="463" y="90"/>
                  </a:lnTo>
                  <a:close/>
                </a:path>
              </a:pathLst>
            </a:custGeom>
            <a:solidFill>
              <a:srgbClr val="61BA4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500">
                <a:solidFill>
                  <a:srgbClr val="385623"/>
                </a:solidFill>
                <a:latin typeface="Montserrat"/>
                <a:ea typeface="Montserrat"/>
                <a:cs typeface="Montserrat"/>
                <a:sym typeface="Montserrat"/>
              </a:endParaRPr>
            </a:p>
          </p:txBody>
        </p:sp>
      </p:grpSp>
      <p:sp>
        <p:nvSpPr>
          <p:cNvPr id="700" name="Google Shape;700;p56"/>
          <p:cNvSpPr/>
          <p:nvPr/>
        </p:nvSpPr>
        <p:spPr>
          <a:xfrm>
            <a:off x="974437" y="3811053"/>
            <a:ext cx="7692044" cy="55399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1500">
                <a:solidFill>
                  <a:srgbClr val="385623"/>
                </a:solidFill>
                <a:latin typeface="Montserrat"/>
                <a:ea typeface="Montserrat"/>
                <a:cs typeface="Montserrat"/>
                <a:sym typeface="Montserrat"/>
              </a:rPr>
              <a:t>Sea cruise in Halong Bay with rowing boat trip, sightseeing of karst scenery and ancient temples in Ninh Binh, eco-stay in Northern mountain: Puluong</a:t>
            </a:r>
            <a:endParaRPr b="0" i="0" sz="1500" u="none" cap="none" strike="noStrike">
              <a:solidFill>
                <a:srgbClr val="385623"/>
              </a:solidFill>
              <a:latin typeface="Montserrat"/>
              <a:ea typeface="Montserrat"/>
              <a:cs typeface="Montserrat"/>
              <a:sym typeface="Montserrat"/>
            </a:endParaRPr>
          </a:p>
        </p:txBody>
      </p:sp>
      <p:pic>
        <p:nvPicPr>
          <p:cNvPr id="701" name="Google Shape;701;p56"/>
          <p:cNvPicPr preferRelativeResize="0"/>
          <p:nvPr/>
        </p:nvPicPr>
        <p:blipFill rotWithShape="1">
          <a:blip r:embed="rId15">
            <a:alphaModFix/>
          </a:blip>
          <a:srcRect b="0" l="0" r="0" t="0"/>
          <a:stretch/>
        </p:blipFill>
        <p:spPr>
          <a:xfrm>
            <a:off x="8212385" y="277364"/>
            <a:ext cx="3966972" cy="6311092"/>
          </a:xfrm>
          <a:prstGeom prst="rect">
            <a:avLst/>
          </a:prstGeom>
          <a:noFill/>
          <a:ln>
            <a:noFill/>
          </a:ln>
        </p:spPr>
      </p:pic>
      <p:sp>
        <p:nvSpPr>
          <p:cNvPr id="702" name="Google Shape;702;p56"/>
          <p:cNvSpPr txBox="1"/>
          <p:nvPr/>
        </p:nvSpPr>
        <p:spPr>
          <a:xfrm>
            <a:off x="377844" y="548359"/>
            <a:ext cx="6443092" cy="678519"/>
          </a:xfrm>
          <a:prstGeom prst="rect">
            <a:avLst/>
          </a:prstGeom>
          <a:noFill/>
          <a:ln>
            <a:noFill/>
          </a:ln>
        </p:spPr>
        <p:txBody>
          <a:bodyPr anchorCtr="0" anchor="t" bIns="0" lIns="0" spcFirstLastPara="1" rIns="0" wrap="square" tIns="0">
            <a:spAutoFit/>
          </a:bodyPr>
          <a:lstStyle/>
          <a:p>
            <a:pPr indent="0" lvl="0" marL="0" marR="0" rtl="0" algn="l">
              <a:lnSpc>
                <a:spcPct val="171428"/>
              </a:lnSpc>
              <a:spcBef>
                <a:spcPts val="0"/>
              </a:spcBef>
              <a:spcAft>
                <a:spcPts val="0"/>
              </a:spcAft>
              <a:buNone/>
            </a:pPr>
            <a:r>
              <a:rPr b="1" lang="en-US" sz="3500">
                <a:solidFill>
                  <a:srgbClr val="356014"/>
                </a:solidFill>
                <a:latin typeface="Playfair Display"/>
                <a:ea typeface="Playfair Display"/>
                <a:cs typeface="Playfair Display"/>
                <a:sym typeface="Playfair Display"/>
              </a:rPr>
              <a:t>Various Travel Styles</a:t>
            </a:r>
            <a:endParaRPr/>
          </a:p>
        </p:txBody>
      </p:sp>
      <p:sp>
        <p:nvSpPr>
          <p:cNvPr id="703" name="Google Shape;703;p56">
            <a:hlinkClick r:id="rId16"/>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17"/>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50" name="Shape 250"/>
        <p:cNvGrpSpPr/>
        <p:nvPr/>
      </p:nvGrpSpPr>
      <p:grpSpPr>
        <a:xfrm>
          <a:off x="0" y="0"/>
          <a:ext cx="0" cy="0"/>
          <a:chOff x="0" y="0"/>
          <a:chExt cx="0" cy="0"/>
        </a:xfrm>
      </p:grpSpPr>
      <p:sp>
        <p:nvSpPr>
          <p:cNvPr id="251" name="Google Shape;251;p30"/>
          <p:cNvSpPr/>
          <p:nvPr/>
        </p:nvSpPr>
        <p:spPr>
          <a:xfrm>
            <a:off x="8012493" y="662640"/>
            <a:ext cx="4179508" cy="6195360"/>
          </a:xfrm>
          <a:custGeom>
            <a:rect b="b" l="l" r="r" t="t"/>
            <a:pathLst>
              <a:path extrusionOk="0" h="5853430" w="3290570">
                <a:moveTo>
                  <a:pt x="3290570" y="5853430"/>
                </a:moveTo>
                <a:lnTo>
                  <a:pt x="0" y="5853430"/>
                </a:lnTo>
                <a:lnTo>
                  <a:pt x="0" y="0"/>
                </a:lnTo>
                <a:lnTo>
                  <a:pt x="3290570" y="0"/>
                </a:lnTo>
                <a:lnTo>
                  <a:pt x="3290570" y="5853430"/>
                </a:lnTo>
                <a:close/>
              </a:path>
            </a:pathLst>
          </a:custGeom>
          <a:blipFill rotWithShape="1">
            <a:blip r:embed="rId3">
              <a:alphaModFix/>
            </a:blip>
            <a:stretch>
              <a:fillRect b="-12448" l="0" r="0" t="0"/>
            </a:stretch>
          </a:blipFill>
          <a:ln>
            <a:noFill/>
          </a:ln>
        </p:spPr>
      </p:sp>
      <p:sp>
        <p:nvSpPr>
          <p:cNvPr id="252" name="Google Shape;252;p30"/>
          <p:cNvSpPr/>
          <p:nvPr/>
        </p:nvSpPr>
        <p:spPr>
          <a:xfrm>
            <a:off x="929" y="3495043"/>
            <a:ext cx="5216775" cy="3028586"/>
          </a:xfrm>
          <a:custGeom>
            <a:rect b="b" l="l" r="r" t="t"/>
            <a:pathLst>
              <a:path extrusionOk="0" h="6350000" w="6350026">
                <a:moveTo>
                  <a:pt x="0" y="0"/>
                </a:moveTo>
                <a:lnTo>
                  <a:pt x="6350026" y="0"/>
                </a:lnTo>
                <a:lnTo>
                  <a:pt x="6350026" y="6350000"/>
                </a:lnTo>
                <a:lnTo>
                  <a:pt x="0" y="6350000"/>
                </a:lnTo>
                <a:close/>
              </a:path>
            </a:pathLst>
          </a:custGeom>
          <a:blipFill rotWithShape="1">
            <a:blip r:embed="rId4">
              <a:alphaModFix/>
            </a:blip>
            <a:stretch>
              <a:fillRect b="-13864" l="0" r="0" t="0"/>
            </a:stretch>
          </a:blipFill>
          <a:ln>
            <a:noFill/>
          </a:ln>
        </p:spPr>
      </p:sp>
      <p:sp>
        <p:nvSpPr>
          <p:cNvPr id="253" name="Google Shape;253;p30"/>
          <p:cNvSpPr txBox="1"/>
          <p:nvPr/>
        </p:nvSpPr>
        <p:spPr>
          <a:xfrm>
            <a:off x="685800" y="827160"/>
            <a:ext cx="6443092" cy="693908"/>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lang="en-US" sz="4000">
                <a:solidFill>
                  <a:srgbClr val="356014"/>
                </a:solidFill>
                <a:latin typeface="Playfair Display"/>
                <a:ea typeface="Playfair Display"/>
                <a:cs typeface="Playfair Display"/>
                <a:sym typeface="Playfair Display"/>
              </a:rPr>
              <a:t>Why travel to Vietnam</a:t>
            </a:r>
            <a:endParaRPr/>
          </a:p>
        </p:txBody>
      </p:sp>
      <p:sp>
        <p:nvSpPr>
          <p:cNvPr id="254" name="Google Shape;254;p30"/>
          <p:cNvSpPr txBox="1"/>
          <p:nvPr/>
        </p:nvSpPr>
        <p:spPr>
          <a:xfrm>
            <a:off x="685800" y="1719149"/>
            <a:ext cx="4282246" cy="1893660"/>
          </a:xfrm>
          <a:prstGeom prst="rect">
            <a:avLst/>
          </a:prstGeom>
          <a:noFill/>
          <a:ln>
            <a:noFill/>
          </a:ln>
        </p:spPr>
        <p:txBody>
          <a:bodyPr anchorCtr="0" anchor="t" bIns="0" lIns="0" spcFirstLastPara="1" rIns="0" wrap="square" tIns="0">
            <a:spAutoFit/>
          </a:bodyPr>
          <a:lstStyle/>
          <a:p>
            <a:pPr indent="-285750" lvl="0" marL="285750" marR="0" rtl="0" algn="l">
              <a:lnSpc>
                <a:spcPct val="156187"/>
              </a:lnSpc>
              <a:spcBef>
                <a:spcPts val="0"/>
              </a:spcBef>
              <a:spcAft>
                <a:spcPts val="0"/>
              </a:spcAft>
              <a:buClr>
                <a:srgbClr val="385623"/>
              </a:buClr>
              <a:buSzPts val="1600"/>
              <a:buFont typeface="Arial"/>
              <a:buChar char="•"/>
            </a:pPr>
            <a:r>
              <a:rPr lang="en-US" sz="1600">
                <a:solidFill>
                  <a:srgbClr val="385623"/>
                </a:solidFill>
                <a:latin typeface="Montserrat"/>
                <a:ea typeface="Montserrat"/>
                <a:cs typeface="Montserrat"/>
                <a:sym typeface="Montserrat"/>
              </a:rPr>
              <a:t>Epic history &amp; culture</a:t>
            </a:r>
            <a:endParaRPr/>
          </a:p>
          <a:p>
            <a:pPr indent="-285750" lvl="0" marL="285750" marR="0" rtl="0" algn="l">
              <a:lnSpc>
                <a:spcPct val="156187"/>
              </a:lnSpc>
              <a:spcBef>
                <a:spcPts val="0"/>
              </a:spcBef>
              <a:spcAft>
                <a:spcPts val="0"/>
              </a:spcAft>
              <a:buClr>
                <a:srgbClr val="385623"/>
              </a:buClr>
              <a:buSzPts val="1600"/>
              <a:buFont typeface="Arial"/>
              <a:buChar char="•"/>
            </a:pPr>
            <a:r>
              <a:rPr lang="en-US" sz="1600">
                <a:solidFill>
                  <a:srgbClr val="385623"/>
                </a:solidFill>
                <a:latin typeface="Montserrat"/>
                <a:ea typeface="Montserrat"/>
                <a:cs typeface="Montserrat"/>
                <a:sym typeface="Montserrat"/>
              </a:rPr>
              <a:t>Nature &amp; wildlife</a:t>
            </a:r>
            <a:endParaRPr/>
          </a:p>
          <a:p>
            <a:pPr indent="-285750" lvl="0" marL="285750" marR="0" rtl="0" algn="l">
              <a:lnSpc>
                <a:spcPct val="156187"/>
              </a:lnSpc>
              <a:spcBef>
                <a:spcPts val="0"/>
              </a:spcBef>
              <a:spcAft>
                <a:spcPts val="0"/>
              </a:spcAft>
              <a:buClr>
                <a:srgbClr val="385623"/>
              </a:buClr>
              <a:buSzPts val="1600"/>
              <a:buFont typeface="Arial"/>
              <a:buChar char="•"/>
            </a:pPr>
            <a:r>
              <a:rPr lang="en-US" sz="1600">
                <a:solidFill>
                  <a:srgbClr val="385623"/>
                </a:solidFill>
                <a:latin typeface="Montserrat"/>
                <a:ea typeface="Montserrat"/>
                <a:cs typeface="Montserrat"/>
                <a:sym typeface="Montserrat"/>
              </a:rPr>
              <a:t>Best beaches &amp; long coastline</a:t>
            </a:r>
            <a:endParaRPr/>
          </a:p>
          <a:p>
            <a:pPr indent="-285750" lvl="0" marL="285750" marR="0" rtl="0" algn="l">
              <a:lnSpc>
                <a:spcPct val="156187"/>
              </a:lnSpc>
              <a:spcBef>
                <a:spcPts val="0"/>
              </a:spcBef>
              <a:spcAft>
                <a:spcPts val="0"/>
              </a:spcAft>
              <a:buClr>
                <a:srgbClr val="385623"/>
              </a:buClr>
              <a:buSzPts val="1600"/>
              <a:buFont typeface="Arial"/>
              <a:buChar char="•"/>
            </a:pPr>
            <a:r>
              <a:rPr lang="en-US" sz="1600">
                <a:solidFill>
                  <a:srgbClr val="385623"/>
                </a:solidFill>
                <a:latin typeface="Montserrat"/>
                <a:ea typeface="Montserrat"/>
                <a:cs typeface="Montserrat"/>
                <a:sym typeface="Montserrat"/>
              </a:rPr>
              <a:t>Prominent Architecture </a:t>
            </a:r>
            <a:endParaRPr/>
          </a:p>
          <a:p>
            <a:pPr indent="0" lvl="0" marL="0" marR="0" rtl="0" algn="l">
              <a:lnSpc>
                <a:spcPct val="150000"/>
              </a:lnSpc>
              <a:spcBef>
                <a:spcPts val="0"/>
              </a:spcBef>
              <a:spcAft>
                <a:spcPts val="0"/>
              </a:spcAft>
              <a:buNone/>
            </a:pPr>
            <a:r>
              <a:t/>
            </a:r>
            <a:endParaRPr sz="1666">
              <a:solidFill>
                <a:srgbClr val="545454"/>
              </a:solidFill>
              <a:latin typeface="Montserrat"/>
              <a:ea typeface="Montserrat"/>
              <a:cs typeface="Montserrat"/>
              <a:sym typeface="Montserrat"/>
            </a:endParaRPr>
          </a:p>
          <a:p>
            <a:pPr indent="0" lvl="0" marL="0" marR="0" rtl="0" algn="l">
              <a:lnSpc>
                <a:spcPct val="150000"/>
              </a:lnSpc>
              <a:spcBef>
                <a:spcPts val="0"/>
              </a:spcBef>
              <a:spcAft>
                <a:spcPts val="0"/>
              </a:spcAft>
              <a:buNone/>
            </a:pPr>
            <a:r>
              <a:t/>
            </a:r>
            <a:endParaRPr sz="1666">
              <a:solidFill>
                <a:srgbClr val="545454"/>
              </a:solidFill>
              <a:latin typeface="Montserrat"/>
              <a:ea typeface="Montserrat"/>
              <a:cs typeface="Montserrat"/>
              <a:sym typeface="Montserrat"/>
            </a:endParaRPr>
          </a:p>
        </p:txBody>
      </p:sp>
      <p:pic>
        <p:nvPicPr>
          <p:cNvPr id="255" name="Google Shape;255;p30"/>
          <p:cNvPicPr preferRelativeResize="0"/>
          <p:nvPr/>
        </p:nvPicPr>
        <p:blipFill rotWithShape="1">
          <a:blip r:embed="rId5">
            <a:alphaModFix/>
          </a:blip>
          <a:srcRect b="0" l="0" r="0" t="0"/>
          <a:stretch/>
        </p:blipFill>
        <p:spPr>
          <a:xfrm>
            <a:off x="5297064" y="4360400"/>
            <a:ext cx="2640842" cy="2163229"/>
          </a:xfrm>
          <a:prstGeom prst="rect">
            <a:avLst/>
          </a:prstGeom>
          <a:noFill/>
          <a:ln>
            <a:noFill/>
          </a:ln>
        </p:spPr>
      </p:pic>
      <p:pic>
        <p:nvPicPr>
          <p:cNvPr id="256" name="Google Shape;256;p30"/>
          <p:cNvPicPr preferRelativeResize="0"/>
          <p:nvPr/>
        </p:nvPicPr>
        <p:blipFill rotWithShape="1">
          <a:blip r:embed="rId6">
            <a:alphaModFix/>
          </a:blip>
          <a:srcRect b="0" l="13782" r="9975" t="0"/>
          <a:stretch/>
        </p:blipFill>
        <p:spPr>
          <a:xfrm>
            <a:off x="5295772" y="1892842"/>
            <a:ext cx="2640841" cy="2402731"/>
          </a:xfrm>
          <a:prstGeom prst="rect">
            <a:avLst/>
          </a:prstGeom>
          <a:noFill/>
          <a:ln>
            <a:noFill/>
          </a:ln>
        </p:spPr>
      </p:pic>
      <p:pic>
        <p:nvPicPr>
          <p:cNvPr descr="http://static.tumblr.com/f45faab49321958bb661be2e69124337/gltbmdt/p3amp94ag/tumblr_static_logo_threeland_281108.png" id="257" name="Google Shape;257;p30"/>
          <p:cNvPicPr preferRelativeResize="0"/>
          <p:nvPr/>
        </p:nvPicPr>
        <p:blipFill rotWithShape="1">
          <a:blip r:embed="rId7">
            <a:alphaModFix/>
          </a:blip>
          <a:srcRect b="0" l="0" r="0" t="0"/>
          <a:stretch/>
        </p:blipFill>
        <p:spPr>
          <a:xfrm>
            <a:off x="9754086" y="193378"/>
            <a:ext cx="2267743" cy="365615"/>
          </a:xfrm>
          <a:prstGeom prst="rect">
            <a:avLst/>
          </a:prstGeom>
          <a:noFill/>
          <a:ln>
            <a:noFill/>
          </a:ln>
        </p:spPr>
      </p:pic>
      <p:sp>
        <p:nvSpPr>
          <p:cNvPr id="258" name="Google Shape;258;p30"/>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sp>
        <p:nvSpPr>
          <p:cNvPr id="259" name="Google Shape;259;p30"/>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7/25/2025</a:t>
            </a:r>
            <a:endParaRPr sz="1200">
              <a:solidFill>
                <a:schemeClr val="dk1"/>
              </a:solidFill>
              <a:latin typeface="Calibri"/>
              <a:ea typeface="Calibri"/>
              <a:cs typeface="Calibri"/>
              <a:sym typeface="Calibri"/>
            </a:endParaRPr>
          </a:p>
        </p:txBody>
      </p:sp>
      <p:sp>
        <p:nvSpPr>
          <p:cNvPr id="260" name="Google Shape;260;p30"/>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chemeClr val="dk1"/>
                </a:solidFill>
                <a:latin typeface="Calibri"/>
                <a:ea typeface="Calibri"/>
                <a:cs typeface="Calibri"/>
                <a:sym typeface="Calibri"/>
              </a:rPr>
              <a:t>Simply your best local friend</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707" name="Shape 707"/>
        <p:cNvGrpSpPr/>
        <p:nvPr/>
      </p:nvGrpSpPr>
      <p:grpSpPr>
        <a:xfrm>
          <a:off x="0" y="0"/>
          <a:ext cx="0" cy="0"/>
          <a:chOff x="0" y="0"/>
          <a:chExt cx="0" cy="0"/>
        </a:xfrm>
      </p:grpSpPr>
      <p:sp>
        <p:nvSpPr>
          <p:cNvPr id="708" name="Google Shape;708;p57"/>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pic>
        <p:nvPicPr>
          <p:cNvPr descr="http://static.tumblr.com/f45faab49321958bb661be2e69124337/gltbmdt/p3amp94ag/tumblr_static_logo_threeland_281108.png" id="709" name="Google Shape;709;p57"/>
          <p:cNvPicPr preferRelativeResize="0"/>
          <p:nvPr/>
        </p:nvPicPr>
        <p:blipFill rotWithShape="1">
          <a:blip r:embed="rId3">
            <a:alphaModFix/>
          </a:blip>
          <a:srcRect b="0" l="0" r="0" t="0"/>
          <a:stretch/>
        </p:blipFill>
        <p:spPr>
          <a:xfrm>
            <a:off x="9816771" y="141802"/>
            <a:ext cx="2267743" cy="365615"/>
          </a:xfrm>
          <a:prstGeom prst="rect">
            <a:avLst/>
          </a:prstGeom>
          <a:noFill/>
          <a:ln>
            <a:noFill/>
          </a:ln>
        </p:spPr>
      </p:pic>
      <p:sp>
        <p:nvSpPr>
          <p:cNvPr id="710" name="Google Shape;710;p57"/>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7/25/2025</a:t>
            </a:r>
            <a:endParaRPr sz="1200">
              <a:solidFill>
                <a:schemeClr val="dk1"/>
              </a:solidFill>
              <a:latin typeface="Calibri"/>
              <a:ea typeface="Calibri"/>
              <a:cs typeface="Calibri"/>
              <a:sym typeface="Calibri"/>
            </a:endParaRPr>
          </a:p>
        </p:txBody>
      </p:sp>
      <p:sp>
        <p:nvSpPr>
          <p:cNvPr id="711" name="Google Shape;711;p57"/>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chemeClr val="dk1"/>
                </a:solidFill>
                <a:latin typeface="Calibri"/>
                <a:ea typeface="Calibri"/>
                <a:cs typeface="Calibri"/>
                <a:sym typeface="Calibri"/>
              </a:rPr>
              <a:t>Simply your best local friend</a:t>
            </a:r>
            <a:endParaRPr/>
          </a:p>
        </p:txBody>
      </p:sp>
      <p:sp>
        <p:nvSpPr>
          <p:cNvPr id="712" name="Google Shape;712;p57"/>
          <p:cNvSpPr/>
          <p:nvPr/>
        </p:nvSpPr>
        <p:spPr>
          <a:xfrm>
            <a:off x="240598" y="1659828"/>
            <a:ext cx="1204874"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a:solidFill>
                  <a:srgbClr val="385623"/>
                </a:solidFill>
                <a:latin typeface="Montserrat"/>
                <a:ea typeface="Montserrat"/>
                <a:cs typeface="Montserrat"/>
                <a:sym typeface="Montserrat"/>
              </a:rPr>
              <a:t>Cyclo</a:t>
            </a:r>
            <a:endParaRPr sz="1800">
              <a:solidFill>
                <a:srgbClr val="385623"/>
              </a:solidFill>
              <a:latin typeface="Montserrat"/>
              <a:ea typeface="Montserrat"/>
              <a:cs typeface="Montserrat"/>
              <a:sym typeface="Montserrat"/>
            </a:endParaRPr>
          </a:p>
        </p:txBody>
      </p:sp>
      <p:sp>
        <p:nvSpPr>
          <p:cNvPr id="713" name="Google Shape;713;p57"/>
          <p:cNvSpPr txBox="1"/>
          <p:nvPr/>
        </p:nvSpPr>
        <p:spPr>
          <a:xfrm>
            <a:off x="240598" y="2084498"/>
            <a:ext cx="4973434" cy="7848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500">
                <a:solidFill>
                  <a:srgbClr val="385623"/>
                </a:solidFill>
                <a:latin typeface="Montserrat"/>
                <a:ea typeface="Montserrat"/>
                <a:cs typeface="Montserrat"/>
                <a:sym typeface="Montserrat"/>
              </a:rPr>
              <a:t>Exploring the busting streets on "Cyclo" - a simple bicycle taxi of the Vietnamese people in Hanoi &amp; Saigon. </a:t>
            </a:r>
            <a:endParaRPr/>
          </a:p>
        </p:txBody>
      </p:sp>
      <p:pic>
        <p:nvPicPr>
          <p:cNvPr id="714" name="Google Shape;714;p57"/>
          <p:cNvPicPr preferRelativeResize="0"/>
          <p:nvPr/>
        </p:nvPicPr>
        <p:blipFill rotWithShape="1">
          <a:blip r:embed="rId4">
            <a:alphaModFix/>
          </a:blip>
          <a:srcRect b="0" l="0" r="0" t="0"/>
          <a:stretch/>
        </p:blipFill>
        <p:spPr>
          <a:xfrm>
            <a:off x="310317" y="2989465"/>
            <a:ext cx="4903715" cy="3493297"/>
          </a:xfrm>
          <a:prstGeom prst="rect">
            <a:avLst/>
          </a:prstGeom>
          <a:noFill/>
          <a:ln>
            <a:noFill/>
          </a:ln>
        </p:spPr>
      </p:pic>
      <p:sp>
        <p:nvSpPr>
          <p:cNvPr id="715" name="Google Shape;715;p57"/>
          <p:cNvSpPr txBox="1"/>
          <p:nvPr/>
        </p:nvSpPr>
        <p:spPr>
          <a:xfrm>
            <a:off x="5447696" y="2078954"/>
            <a:ext cx="5540661" cy="7848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500">
                <a:solidFill>
                  <a:srgbClr val="385623"/>
                </a:solidFill>
                <a:latin typeface="Montserrat"/>
                <a:ea typeface="Montserrat"/>
                <a:cs typeface="Montserrat"/>
                <a:sym typeface="Montserrat"/>
              </a:rPr>
              <a:t>Getting a ride on the most popular means of transport in Vietnam, Vespa motorbike tour can take you to the hidden corners of Saigon &amp; Hanoi</a:t>
            </a:r>
            <a:endParaRPr/>
          </a:p>
        </p:txBody>
      </p:sp>
      <p:sp>
        <p:nvSpPr>
          <p:cNvPr id="716" name="Google Shape;716;p57"/>
          <p:cNvSpPr txBox="1"/>
          <p:nvPr/>
        </p:nvSpPr>
        <p:spPr>
          <a:xfrm>
            <a:off x="5447696" y="1709622"/>
            <a:ext cx="4028788"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385623"/>
                </a:solidFill>
                <a:latin typeface="Montserrat"/>
                <a:ea typeface="Montserrat"/>
                <a:cs typeface="Montserrat"/>
                <a:sym typeface="Montserrat"/>
              </a:rPr>
              <a:t>Vespa or Motorbike Tour</a:t>
            </a:r>
            <a:endParaRPr sz="1800">
              <a:solidFill>
                <a:srgbClr val="385623"/>
              </a:solidFill>
              <a:latin typeface="Montserrat"/>
              <a:ea typeface="Montserrat"/>
              <a:cs typeface="Montserrat"/>
              <a:sym typeface="Montserrat"/>
            </a:endParaRPr>
          </a:p>
        </p:txBody>
      </p:sp>
      <p:pic>
        <p:nvPicPr>
          <p:cNvPr id="717" name="Google Shape;717;p57"/>
          <p:cNvPicPr preferRelativeResize="0"/>
          <p:nvPr/>
        </p:nvPicPr>
        <p:blipFill rotWithShape="1">
          <a:blip r:embed="rId5">
            <a:alphaModFix/>
          </a:blip>
          <a:srcRect b="0" l="0" r="0" t="0"/>
          <a:stretch/>
        </p:blipFill>
        <p:spPr>
          <a:xfrm>
            <a:off x="5613097" y="2989465"/>
            <a:ext cx="5209860" cy="3513789"/>
          </a:xfrm>
          <a:prstGeom prst="rect">
            <a:avLst/>
          </a:prstGeom>
          <a:noFill/>
          <a:ln>
            <a:noFill/>
          </a:ln>
        </p:spPr>
      </p:pic>
      <p:sp>
        <p:nvSpPr>
          <p:cNvPr id="718" name="Google Shape;718;p57"/>
          <p:cNvSpPr txBox="1"/>
          <p:nvPr/>
        </p:nvSpPr>
        <p:spPr>
          <a:xfrm>
            <a:off x="377844" y="548359"/>
            <a:ext cx="6443092" cy="678519"/>
          </a:xfrm>
          <a:prstGeom prst="rect">
            <a:avLst/>
          </a:prstGeom>
          <a:noFill/>
          <a:ln>
            <a:noFill/>
          </a:ln>
        </p:spPr>
        <p:txBody>
          <a:bodyPr anchorCtr="0" anchor="t" bIns="0" lIns="0" spcFirstLastPara="1" rIns="0" wrap="square" tIns="0">
            <a:spAutoFit/>
          </a:bodyPr>
          <a:lstStyle/>
          <a:p>
            <a:pPr indent="0" lvl="0" marL="0" marR="0" rtl="0" algn="l">
              <a:lnSpc>
                <a:spcPct val="171428"/>
              </a:lnSpc>
              <a:spcBef>
                <a:spcPts val="0"/>
              </a:spcBef>
              <a:spcAft>
                <a:spcPts val="0"/>
              </a:spcAft>
              <a:buNone/>
            </a:pPr>
            <a:r>
              <a:rPr b="1" lang="en-US" sz="3500">
                <a:solidFill>
                  <a:srgbClr val="356014"/>
                </a:solidFill>
                <a:latin typeface="Playfair Display"/>
                <a:ea typeface="Playfair Display"/>
                <a:cs typeface="Playfair Display"/>
                <a:sym typeface="Playfair Display"/>
              </a:rPr>
              <a:t>Highlight activities</a:t>
            </a:r>
            <a:endParaRPr/>
          </a:p>
        </p:txBody>
      </p:sp>
      <p:sp>
        <p:nvSpPr>
          <p:cNvPr id="719" name="Google Shape;719;p57">
            <a:hlinkClick r:id="rId6"/>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7"/>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723" name="Shape 723"/>
        <p:cNvGrpSpPr/>
        <p:nvPr/>
      </p:nvGrpSpPr>
      <p:grpSpPr>
        <a:xfrm>
          <a:off x="0" y="0"/>
          <a:ext cx="0" cy="0"/>
          <a:chOff x="0" y="0"/>
          <a:chExt cx="0" cy="0"/>
        </a:xfrm>
      </p:grpSpPr>
      <p:sp>
        <p:nvSpPr>
          <p:cNvPr id="724" name="Google Shape;724;p58"/>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pic>
        <p:nvPicPr>
          <p:cNvPr descr="http://static.tumblr.com/f45faab49321958bb661be2e69124337/gltbmdt/p3amp94ag/tumblr_static_logo_threeland_281108.png" id="725" name="Google Shape;725;p58"/>
          <p:cNvPicPr preferRelativeResize="0"/>
          <p:nvPr/>
        </p:nvPicPr>
        <p:blipFill rotWithShape="1">
          <a:blip r:embed="rId3">
            <a:alphaModFix/>
          </a:blip>
          <a:srcRect b="0" l="0" r="0" t="0"/>
          <a:stretch/>
        </p:blipFill>
        <p:spPr>
          <a:xfrm>
            <a:off x="9816771" y="141802"/>
            <a:ext cx="2267743" cy="365615"/>
          </a:xfrm>
          <a:prstGeom prst="rect">
            <a:avLst/>
          </a:prstGeom>
          <a:noFill/>
          <a:ln>
            <a:noFill/>
          </a:ln>
        </p:spPr>
      </p:pic>
      <p:sp>
        <p:nvSpPr>
          <p:cNvPr id="726" name="Google Shape;726;p58"/>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7/25/2025</a:t>
            </a:r>
            <a:endParaRPr sz="1200">
              <a:solidFill>
                <a:schemeClr val="dk1"/>
              </a:solidFill>
              <a:latin typeface="Calibri"/>
              <a:ea typeface="Calibri"/>
              <a:cs typeface="Calibri"/>
              <a:sym typeface="Calibri"/>
            </a:endParaRPr>
          </a:p>
        </p:txBody>
      </p:sp>
      <p:sp>
        <p:nvSpPr>
          <p:cNvPr id="727" name="Google Shape;727;p58"/>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chemeClr val="dk1"/>
                </a:solidFill>
                <a:latin typeface="Calibri"/>
                <a:ea typeface="Calibri"/>
                <a:cs typeface="Calibri"/>
                <a:sym typeface="Calibri"/>
              </a:rPr>
              <a:t>Simply your best local friend</a:t>
            </a:r>
            <a:endParaRPr/>
          </a:p>
        </p:txBody>
      </p:sp>
      <p:sp>
        <p:nvSpPr>
          <p:cNvPr id="728" name="Google Shape;728;p58"/>
          <p:cNvSpPr txBox="1"/>
          <p:nvPr/>
        </p:nvSpPr>
        <p:spPr>
          <a:xfrm>
            <a:off x="5868693" y="1684983"/>
            <a:ext cx="5227621"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rgbClr val="385623"/>
                </a:solidFill>
                <a:latin typeface="Montserrat"/>
                <a:ea typeface="Montserrat"/>
                <a:cs typeface="Montserrat"/>
                <a:sym typeface="Montserrat"/>
              </a:rPr>
              <a:t>A leisure cruise among one of the world’s new seven wonders where its’ 1,600 islands and islets form spectacular seascape of limestone pillars.</a:t>
            </a:r>
            <a:endParaRPr/>
          </a:p>
        </p:txBody>
      </p:sp>
      <p:sp>
        <p:nvSpPr>
          <p:cNvPr id="729" name="Google Shape;729;p58"/>
          <p:cNvSpPr txBox="1"/>
          <p:nvPr/>
        </p:nvSpPr>
        <p:spPr>
          <a:xfrm>
            <a:off x="5868693" y="1329111"/>
            <a:ext cx="374441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385623"/>
                </a:solidFill>
                <a:latin typeface="Montserrat"/>
                <a:ea typeface="Montserrat"/>
                <a:cs typeface="Montserrat"/>
                <a:sym typeface="Montserrat"/>
              </a:rPr>
              <a:t>Cruising among 3000 islets</a:t>
            </a:r>
            <a:endParaRPr sz="1800">
              <a:solidFill>
                <a:srgbClr val="385623"/>
              </a:solidFill>
              <a:latin typeface="Montserrat"/>
              <a:ea typeface="Montserrat"/>
              <a:cs typeface="Montserrat"/>
              <a:sym typeface="Montserrat"/>
            </a:endParaRPr>
          </a:p>
        </p:txBody>
      </p:sp>
      <p:sp>
        <p:nvSpPr>
          <p:cNvPr id="730" name="Google Shape;730;p58"/>
          <p:cNvSpPr txBox="1"/>
          <p:nvPr/>
        </p:nvSpPr>
        <p:spPr>
          <a:xfrm>
            <a:off x="301346" y="1325613"/>
            <a:ext cx="2669644"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rgbClr val="385623"/>
                </a:solidFill>
                <a:latin typeface="Montserrat"/>
                <a:ea typeface="Montserrat"/>
                <a:cs typeface="Montserrat"/>
                <a:sym typeface="Montserrat"/>
              </a:rPr>
              <a:t>Boarding a sampan</a:t>
            </a:r>
            <a:endParaRPr sz="1800">
              <a:solidFill>
                <a:srgbClr val="385623"/>
              </a:solidFill>
              <a:latin typeface="Montserrat"/>
              <a:ea typeface="Montserrat"/>
              <a:cs typeface="Montserrat"/>
              <a:sym typeface="Montserrat"/>
            </a:endParaRPr>
          </a:p>
        </p:txBody>
      </p:sp>
      <p:sp>
        <p:nvSpPr>
          <p:cNvPr id="731" name="Google Shape;731;p58"/>
          <p:cNvSpPr txBox="1"/>
          <p:nvPr/>
        </p:nvSpPr>
        <p:spPr>
          <a:xfrm>
            <a:off x="301345" y="1684983"/>
            <a:ext cx="5227621"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rgbClr val="385623"/>
                </a:solidFill>
                <a:latin typeface="Montserrat"/>
                <a:ea typeface="Montserrat"/>
                <a:cs typeface="Montserrat"/>
                <a:sym typeface="Montserrat"/>
              </a:rPr>
              <a:t>Drift down the river among villages, mountains and lush rice fields. </a:t>
            </a:r>
            <a:endParaRPr/>
          </a:p>
        </p:txBody>
      </p:sp>
      <p:pic>
        <p:nvPicPr>
          <p:cNvPr descr="http://greenseatours.com/wp-content/uploads/2014/05/Unforgettable-Paddle-Boat-Cruise-through-Tam-Coc-web-1000-n-72.jpg" id="732" name="Google Shape;732;p58"/>
          <p:cNvPicPr preferRelativeResize="0"/>
          <p:nvPr/>
        </p:nvPicPr>
        <p:blipFill rotWithShape="1">
          <a:blip r:embed="rId4">
            <a:alphaModFix/>
          </a:blip>
          <a:srcRect b="0" l="0" r="0" t="0"/>
          <a:stretch/>
        </p:blipFill>
        <p:spPr>
          <a:xfrm>
            <a:off x="301347" y="2527741"/>
            <a:ext cx="5321620" cy="3639412"/>
          </a:xfrm>
          <a:prstGeom prst="rect">
            <a:avLst/>
          </a:prstGeom>
          <a:noFill/>
          <a:ln>
            <a:noFill/>
          </a:ln>
        </p:spPr>
      </p:pic>
      <p:pic>
        <p:nvPicPr>
          <p:cNvPr id="733" name="Google Shape;733;p58"/>
          <p:cNvPicPr preferRelativeResize="0"/>
          <p:nvPr/>
        </p:nvPicPr>
        <p:blipFill rotWithShape="1">
          <a:blip r:embed="rId5">
            <a:alphaModFix/>
          </a:blip>
          <a:srcRect b="0" l="0" r="0" t="0"/>
          <a:stretch/>
        </p:blipFill>
        <p:spPr>
          <a:xfrm>
            <a:off x="5940960" y="2527741"/>
            <a:ext cx="6020915" cy="3639412"/>
          </a:xfrm>
          <a:prstGeom prst="rect">
            <a:avLst/>
          </a:prstGeom>
          <a:noFill/>
          <a:ln>
            <a:noFill/>
          </a:ln>
        </p:spPr>
      </p:pic>
      <p:sp>
        <p:nvSpPr>
          <p:cNvPr id="734" name="Google Shape;734;p58"/>
          <p:cNvSpPr txBox="1"/>
          <p:nvPr/>
        </p:nvSpPr>
        <p:spPr>
          <a:xfrm>
            <a:off x="370339" y="379938"/>
            <a:ext cx="6443092" cy="678519"/>
          </a:xfrm>
          <a:prstGeom prst="rect">
            <a:avLst/>
          </a:prstGeom>
          <a:noFill/>
          <a:ln>
            <a:noFill/>
          </a:ln>
        </p:spPr>
        <p:txBody>
          <a:bodyPr anchorCtr="0" anchor="t" bIns="0" lIns="0" spcFirstLastPara="1" rIns="0" wrap="square" tIns="0">
            <a:spAutoFit/>
          </a:bodyPr>
          <a:lstStyle/>
          <a:p>
            <a:pPr indent="0" lvl="0" marL="0" marR="0" rtl="0" algn="l">
              <a:lnSpc>
                <a:spcPct val="171428"/>
              </a:lnSpc>
              <a:spcBef>
                <a:spcPts val="0"/>
              </a:spcBef>
              <a:spcAft>
                <a:spcPts val="0"/>
              </a:spcAft>
              <a:buNone/>
            </a:pPr>
            <a:r>
              <a:rPr b="1" lang="en-US" sz="3500">
                <a:solidFill>
                  <a:srgbClr val="356014"/>
                </a:solidFill>
                <a:latin typeface="Playfair Display"/>
                <a:ea typeface="Playfair Display"/>
                <a:cs typeface="Playfair Display"/>
                <a:sym typeface="Playfair Display"/>
              </a:rPr>
              <a:t>Highlight activities</a:t>
            </a:r>
            <a:endParaRPr/>
          </a:p>
        </p:txBody>
      </p:sp>
      <p:sp>
        <p:nvSpPr>
          <p:cNvPr id="735" name="Google Shape;735;p58">
            <a:hlinkClick r:id="rId6"/>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7"/>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739" name="Shape 739"/>
        <p:cNvGrpSpPr/>
        <p:nvPr/>
      </p:nvGrpSpPr>
      <p:grpSpPr>
        <a:xfrm>
          <a:off x="0" y="0"/>
          <a:ext cx="0" cy="0"/>
          <a:chOff x="0" y="0"/>
          <a:chExt cx="0" cy="0"/>
        </a:xfrm>
      </p:grpSpPr>
      <p:sp>
        <p:nvSpPr>
          <p:cNvPr id="740" name="Google Shape;740;p59"/>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sz="1600">
                <a:solidFill>
                  <a:srgbClr val="385623"/>
                </a:solidFill>
                <a:latin typeface="Montserrat"/>
                <a:ea typeface="Montserrat"/>
                <a:cs typeface="Montserrat"/>
                <a:sym typeface="Montserrat"/>
              </a:rPr>
              <a:t>‹#›</a:t>
            </a:fld>
            <a:endParaRPr sz="1600">
              <a:solidFill>
                <a:srgbClr val="385623"/>
              </a:solidFill>
              <a:latin typeface="Montserrat"/>
              <a:ea typeface="Montserrat"/>
              <a:cs typeface="Montserrat"/>
              <a:sym typeface="Montserrat"/>
            </a:endParaRPr>
          </a:p>
        </p:txBody>
      </p:sp>
      <p:pic>
        <p:nvPicPr>
          <p:cNvPr descr="http://static.tumblr.com/f45faab49321958bb661be2e69124337/gltbmdt/p3amp94ag/tumblr_static_logo_threeland_281108.png" id="741" name="Google Shape;741;p59"/>
          <p:cNvPicPr preferRelativeResize="0"/>
          <p:nvPr/>
        </p:nvPicPr>
        <p:blipFill rotWithShape="1">
          <a:blip r:embed="rId3">
            <a:alphaModFix/>
          </a:blip>
          <a:srcRect b="0" l="0" r="0" t="0"/>
          <a:stretch/>
        </p:blipFill>
        <p:spPr>
          <a:xfrm>
            <a:off x="9816771" y="141802"/>
            <a:ext cx="2267743" cy="365615"/>
          </a:xfrm>
          <a:prstGeom prst="rect">
            <a:avLst/>
          </a:prstGeom>
          <a:noFill/>
          <a:ln>
            <a:noFill/>
          </a:ln>
        </p:spPr>
      </p:pic>
      <p:sp>
        <p:nvSpPr>
          <p:cNvPr id="742" name="Google Shape;742;p59"/>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600">
                <a:solidFill>
                  <a:srgbClr val="385623"/>
                </a:solidFill>
                <a:latin typeface="Montserrat"/>
                <a:ea typeface="Montserrat"/>
                <a:cs typeface="Montserrat"/>
                <a:sym typeface="Montserrat"/>
              </a:rPr>
              <a:t>7/25/2025</a:t>
            </a:r>
            <a:endParaRPr sz="1600">
              <a:solidFill>
                <a:srgbClr val="385623"/>
              </a:solidFill>
              <a:latin typeface="Montserrat"/>
              <a:ea typeface="Montserrat"/>
              <a:cs typeface="Montserrat"/>
              <a:sym typeface="Montserrat"/>
            </a:endParaRPr>
          </a:p>
        </p:txBody>
      </p:sp>
      <p:sp>
        <p:nvSpPr>
          <p:cNvPr id="743" name="Google Shape;743;p59"/>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600">
                <a:solidFill>
                  <a:srgbClr val="385623"/>
                </a:solidFill>
                <a:latin typeface="Montserrat"/>
                <a:ea typeface="Montserrat"/>
                <a:cs typeface="Montserrat"/>
                <a:sym typeface="Montserrat"/>
              </a:rPr>
              <a:t>Simply your best local friend</a:t>
            </a:r>
            <a:endParaRPr/>
          </a:p>
        </p:txBody>
      </p:sp>
      <p:sp>
        <p:nvSpPr>
          <p:cNvPr id="744" name="Google Shape;744;p59"/>
          <p:cNvSpPr txBox="1"/>
          <p:nvPr/>
        </p:nvSpPr>
        <p:spPr>
          <a:xfrm>
            <a:off x="166743" y="1438571"/>
            <a:ext cx="3936180"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385623"/>
                </a:solidFill>
                <a:latin typeface="Montserrat"/>
                <a:ea typeface="Montserrat"/>
                <a:cs typeface="Montserrat"/>
                <a:sym typeface="Montserrat"/>
              </a:rPr>
              <a:t>Making incense sticks in Hue</a:t>
            </a:r>
            <a:endParaRPr sz="1600">
              <a:solidFill>
                <a:srgbClr val="385623"/>
              </a:solidFill>
              <a:latin typeface="Montserrat"/>
              <a:ea typeface="Montserrat"/>
              <a:cs typeface="Montserrat"/>
              <a:sym typeface="Montserrat"/>
            </a:endParaRPr>
          </a:p>
        </p:txBody>
      </p:sp>
      <p:sp>
        <p:nvSpPr>
          <p:cNvPr id="745" name="Google Shape;745;p59"/>
          <p:cNvSpPr txBox="1"/>
          <p:nvPr/>
        </p:nvSpPr>
        <p:spPr>
          <a:xfrm>
            <a:off x="166743" y="1861715"/>
            <a:ext cx="5479973"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rgbClr val="385623"/>
                </a:solidFill>
                <a:latin typeface="Montserrat"/>
                <a:ea typeface="Montserrat"/>
                <a:cs typeface="Montserrat"/>
                <a:sym typeface="Montserrat"/>
              </a:rPr>
              <a:t>Visit a traditional village and learn how to make the incense sticks – a religious item in Vietnam. </a:t>
            </a:r>
            <a:endParaRPr/>
          </a:p>
        </p:txBody>
      </p:sp>
      <p:pic>
        <p:nvPicPr>
          <p:cNvPr id="746" name="Google Shape;746;p59"/>
          <p:cNvPicPr preferRelativeResize="0"/>
          <p:nvPr/>
        </p:nvPicPr>
        <p:blipFill rotWithShape="1">
          <a:blip r:embed="rId4">
            <a:alphaModFix/>
          </a:blip>
          <a:srcRect b="0" l="0" r="0" t="10255"/>
          <a:stretch/>
        </p:blipFill>
        <p:spPr>
          <a:xfrm>
            <a:off x="247596" y="2550842"/>
            <a:ext cx="5256618" cy="3868435"/>
          </a:xfrm>
          <a:prstGeom prst="rect">
            <a:avLst/>
          </a:prstGeom>
          <a:noFill/>
          <a:ln>
            <a:noFill/>
          </a:ln>
        </p:spPr>
      </p:pic>
      <p:pic>
        <p:nvPicPr>
          <p:cNvPr id="747" name="Google Shape;747;p59"/>
          <p:cNvPicPr preferRelativeResize="0"/>
          <p:nvPr/>
        </p:nvPicPr>
        <p:blipFill rotWithShape="1">
          <a:blip r:embed="rId5">
            <a:alphaModFix/>
          </a:blip>
          <a:srcRect b="9811" l="0" r="6" t="0"/>
          <a:stretch/>
        </p:blipFill>
        <p:spPr>
          <a:xfrm>
            <a:off x="5819757" y="2550841"/>
            <a:ext cx="5533054" cy="3868435"/>
          </a:xfrm>
          <a:prstGeom prst="rect">
            <a:avLst/>
          </a:prstGeom>
          <a:noFill/>
          <a:ln>
            <a:noFill/>
          </a:ln>
        </p:spPr>
      </p:pic>
      <p:sp>
        <p:nvSpPr>
          <p:cNvPr id="748" name="Google Shape;748;p59"/>
          <p:cNvSpPr txBox="1"/>
          <p:nvPr/>
        </p:nvSpPr>
        <p:spPr>
          <a:xfrm>
            <a:off x="5727568" y="1888692"/>
            <a:ext cx="4913210"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rgbClr val="385623"/>
                </a:solidFill>
                <a:latin typeface="Montserrat"/>
                <a:ea typeface="Montserrat"/>
                <a:cs typeface="Montserrat"/>
                <a:sym typeface="Montserrat"/>
              </a:rPr>
              <a:t>Become a farmer and learn about local life at a traditional vegetable village in a day</a:t>
            </a:r>
            <a:endParaRPr/>
          </a:p>
          <a:p>
            <a:pPr indent="0" lvl="0" marL="0" marR="0" rtl="0" algn="l">
              <a:spcBef>
                <a:spcPts val="0"/>
              </a:spcBef>
              <a:spcAft>
                <a:spcPts val="0"/>
              </a:spcAft>
              <a:buNone/>
            </a:pPr>
            <a:r>
              <a:t/>
            </a:r>
            <a:endParaRPr sz="1600">
              <a:solidFill>
                <a:srgbClr val="385623"/>
              </a:solidFill>
              <a:latin typeface="Montserrat"/>
              <a:ea typeface="Montserrat"/>
              <a:cs typeface="Montserrat"/>
              <a:sym typeface="Montserrat"/>
            </a:endParaRPr>
          </a:p>
        </p:txBody>
      </p:sp>
      <p:sp>
        <p:nvSpPr>
          <p:cNvPr id="749" name="Google Shape;749;p59"/>
          <p:cNvSpPr txBox="1"/>
          <p:nvPr/>
        </p:nvSpPr>
        <p:spPr>
          <a:xfrm>
            <a:off x="5727568" y="1301813"/>
            <a:ext cx="5049775"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385623"/>
                </a:solidFill>
                <a:latin typeface="Montserrat"/>
                <a:ea typeface="Montserrat"/>
                <a:cs typeface="Montserrat"/>
                <a:sym typeface="Montserrat"/>
              </a:rPr>
              <a:t>Scenic boat trip on Thu Bon River &amp; visit Organic Village with lunch in Hoian</a:t>
            </a:r>
            <a:endParaRPr sz="1600">
              <a:solidFill>
                <a:srgbClr val="385623"/>
              </a:solidFill>
              <a:latin typeface="Montserrat"/>
              <a:ea typeface="Montserrat"/>
              <a:cs typeface="Montserrat"/>
              <a:sym typeface="Montserrat"/>
            </a:endParaRPr>
          </a:p>
        </p:txBody>
      </p:sp>
      <p:sp>
        <p:nvSpPr>
          <p:cNvPr id="750" name="Google Shape;750;p59"/>
          <p:cNvSpPr txBox="1"/>
          <p:nvPr/>
        </p:nvSpPr>
        <p:spPr>
          <a:xfrm>
            <a:off x="247595" y="259675"/>
            <a:ext cx="6443092" cy="678519"/>
          </a:xfrm>
          <a:prstGeom prst="rect">
            <a:avLst/>
          </a:prstGeom>
          <a:noFill/>
          <a:ln>
            <a:noFill/>
          </a:ln>
        </p:spPr>
        <p:txBody>
          <a:bodyPr anchorCtr="0" anchor="t" bIns="0" lIns="0" spcFirstLastPara="1" rIns="0" wrap="square" tIns="0">
            <a:spAutoFit/>
          </a:bodyPr>
          <a:lstStyle/>
          <a:p>
            <a:pPr indent="0" lvl="0" marL="0" marR="0" rtl="0" algn="l">
              <a:lnSpc>
                <a:spcPct val="171428"/>
              </a:lnSpc>
              <a:spcBef>
                <a:spcPts val="0"/>
              </a:spcBef>
              <a:spcAft>
                <a:spcPts val="0"/>
              </a:spcAft>
              <a:buNone/>
            </a:pPr>
            <a:r>
              <a:rPr b="1" lang="en-US" sz="3500">
                <a:solidFill>
                  <a:srgbClr val="356014"/>
                </a:solidFill>
                <a:latin typeface="Playfair Display"/>
                <a:ea typeface="Playfair Display"/>
                <a:cs typeface="Playfair Display"/>
                <a:sym typeface="Playfair Display"/>
              </a:rPr>
              <a:t>Highlight activities</a:t>
            </a:r>
            <a:endParaRPr/>
          </a:p>
        </p:txBody>
      </p:sp>
      <p:sp>
        <p:nvSpPr>
          <p:cNvPr id="751" name="Google Shape;751;p59">
            <a:hlinkClick r:id="rId6"/>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7"/>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755" name="Shape 755"/>
        <p:cNvGrpSpPr/>
        <p:nvPr/>
      </p:nvGrpSpPr>
      <p:grpSpPr>
        <a:xfrm>
          <a:off x="0" y="0"/>
          <a:ext cx="0" cy="0"/>
          <a:chOff x="0" y="0"/>
          <a:chExt cx="0" cy="0"/>
        </a:xfrm>
      </p:grpSpPr>
      <p:sp>
        <p:nvSpPr>
          <p:cNvPr id="756" name="Google Shape;756;p60"/>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sz="1600">
                <a:solidFill>
                  <a:srgbClr val="385623"/>
                </a:solidFill>
                <a:latin typeface="Montserrat"/>
                <a:ea typeface="Montserrat"/>
                <a:cs typeface="Montserrat"/>
                <a:sym typeface="Montserrat"/>
              </a:rPr>
              <a:t>‹#›</a:t>
            </a:fld>
            <a:endParaRPr sz="1600">
              <a:solidFill>
                <a:srgbClr val="385623"/>
              </a:solidFill>
              <a:latin typeface="Montserrat"/>
              <a:ea typeface="Montserrat"/>
              <a:cs typeface="Montserrat"/>
              <a:sym typeface="Montserrat"/>
            </a:endParaRPr>
          </a:p>
        </p:txBody>
      </p:sp>
      <p:pic>
        <p:nvPicPr>
          <p:cNvPr descr="http://static.tumblr.com/f45faab49321958bb661be2e69124337/gltbmdt/p3amp94ag/tumblr_static_logo_threeland_281108.png" id="757" name="Google Shape;757;p60"/>
          <p:cNvPicPr preferRelativeResize="0"/>
          <p:nvPr/>
        </p:nvPicPr>
        <p:blipFill rotWithShape="1">
          <a:blip r:embed="rId3">
            <a:alphaModFix/>
          </a:blip>
          <a:srcRect b="0" l="0" r="0" t="0"/>
          <a:stretch/>
        </p:blipFill>
        <p:spPr>
          <a:xfrm>
            <a:off x="9816771" y="141802"/>
            <a:ext cx="2267743" cy="365615"/>
          </a:xfrm>
          <a:prstGeom prst="rect">
            <a:avLst/>
          </a:prstGeom>
          <a:noFill/>
          <a:ln>
            <a:noFill/>
          </a:ln>
        </p:spPr>
      </p:pic>
      <p:sp>
        <p:nvSpPr>
          <p:cNvPr id="758" name="Google Shape;758;p60"/>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600">
                <a:solidFill>
                  <a:srgbClr val="385623"/>
                </a:solidFill>
                <a:latin typeface="Montserrat"/>
                <a:ea typeface="Montserrat"/>
                <a:cs typeface="Montserrat"/>
                <a:sym typeface="Montserrat"/>
              </a:rPr>
              <a:t>7/25/2025</a:t>
            </a:r>
            <a:endParaRPr sz="1600">
              <a:solidFill>
                <a:srgbClr val="385623"/>
              </a:solidFill>
              <a:latin typeface="Montserrat"/>
              <a:ea typeface="Montserrat"/>
              <a:cs typeface="Montserrat"/>
              <a:sym typeface="Montserrat"/>
            </a:endParaRPr>
          </a:p>
        </p:txBody>
      </p:sp>
      <p:sp>
        <p:nvSpPr>
          <p:cNvPr id="759" name="Google Shape;759;p60"/>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600">
                <a:solidFill>
                  <a:srgbClr val="385623"/>
                </a:solidFill>
                <a:latin typeface="Montserrat"/>
                <a:ea typeface="Montserrat"/>
                <a:cs typeface="Montserrat"/>
                <a:sym typeface="Montserrat"/>
              </a:rPr>
              <a:t>Simply your best local friend</a:t>
            </a:r>
            <a:endParaRPr/>
          </a:p>
        </p:txBody>
      </p:sp>
      <p:sp>
        <p:nvSpPr>
          <p:cNvPr id="760" name="Google Shape;760;p60"/>
          <p:cNvSpPr txBox="1"/>
          <p:nvPr/>
        </p:nvSpPr>
        <p:spPr>
          <a:xfrm>
            <a:off x="137055" y="1760343"/>
            <a:ext cx="3936180"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385623"/>
                </a:solidFill>
                <a:latin typeface="Montserrat"/>
                <a:ea typeface="Montserrat"/>
                <a:cs typeface="Montserrat"/>
                <a:sym typeface="Montserrat"/>
              </a:rPr>
              <a:t>Basket Boat ride in Hoian </a:t>
            </a:r>
            <a:endParaRPr/>
          </a:p>
        </p:txBody>
      </p:sp>
      <p:sp>
        <p:nvSpPr>
          <p:cNvPr id="761" name="Google Shape;761;p60">
            <a:hlinkClick r:id="rId4"/>
          </p:cNvPr>
          <p:cNvSpPr/>
          <p:nvPr/>
        </p:nvSpPr>
        <p:spPr>
          <a:xfrm>
            <a:off x="11323659" y="6184993"/>
            <a:ext cx="868341" cy="677271"/>
          </a:xfrm>
          <a:prstGeom prst="leftArrow">
            <a:avLst>
              <a:gd fmla="val 50000" name="adj1"/>
              <a:gd fmla="val 50000" name="adj2"/>
            </a:avLst>
          </a:prstGeom>
          <a:solidFill>
            <a:srgbClr val="2E9F2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1600" u="sng">
                <a:solidFill>
                  <a:schemeClr val="hlink"/>
                </a:solidFill>
                <a:latin typeface="Montserrat"/>
                <a:ea typeface="Montserrat"/>
                <a:cs typeface="Montserrat"/>
                <a:sym typeface="Montserrat"/>
                <a:hlinkClick action="ppaction://hlinksldjump" r:id="rId5"/>
              </a:rPr>
              <a:t>Back</a:t>
            </a:r>
            <a:endParaRPr sz="1600">
              <a:solidFill>
                <a:srgbClr val="385623"/>
              </a:solidFill>
              <a:latin typeface="Montserrat"/>
              <a:ea typeface="Montserrat"/>
              <a:cs typeface="Montserrat"/>
              <a:sym typeface="Montserrat"/>
            </a:endParaRPr>
          </a:p>
        </p:txBody>
      </p:sp>
      <p:sp>
        <p:nvSpPr>
          <p:cNvPr id="762" name="Google Shape;762;p60"/>
          <p:cNvSpPr txBox="1"/>
          <p:nvPr/>
        </p:nvSpPr>
        <p:spPr>
          <a:xfrm>
            <a:off x="5745847" y="1760343"/>
            <a:ext cx="5049775"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385623"/>
                </a:solidFill>
                <a:latin typeface="Montserrat"/>
                <a:ea typeface="Montserrat"/>
                <a:cs typeface="Montserrat"/>
                <a:sym typeface="Montserrat"/>
              </a:rPr>
              <a:t>Cycling to Tra Que Village in Hoian </a:t>
            </a:r>
            <a:endParaRPr/>
          </a:p>
        </p:txBody>
      </p:sp>
      <p:sp>
        <p:nvSpPr>
          <p:cNvPr id="763" name="Google Shape;763;p60"/>
          <p:cNvSpPr txBox="1"/>
          <p:nvPr/>
        </p:nvSpPr>
        <p:spPr>
          <a:xfrm>
            <a:off x="247595" y="527176"/>
            <a:ext cx="6443092" cy="678519"/>
          </a:xfrm>
          <a:prstGeom prst="rect">
            <a:avLst/>
          </a:prstGeom>
          <a:noFill/>
          <a:ln>
            <a:noFill/>
          </a:ln>
        </p:spPr>
        <p:txBody>
          <a:bodyPr anchorCtr="0" anchor="t" bIns="0" lIns="0" spcFirstLastPara="1" rIns="0" wrap="square" tIns="0">
            <a:spAutoFit/>
          </a:bodyPr>
          <a:lstStyle/>
          <a:p>
            <a:pPr indent="0" lvl="0" marL="0" marR="0" rtl="0" algn="l">
              <a:lnSpc>
                <a:spcPct val="171428"/>
              </a:lnSpc>
              <a:spcBef>
                <a:spcPts val="0"/>
              </a:spcBef>
              <a:spcAft>
                <a:spcPts val="0"/>
              </a:spcAft>
              <a:buNone/>
            </a:pPr>
            <a:r>
              <a:rPr b="1" lang="en-US" sz="3500">
                <a:solidFill>
                  <a:srgbClr val="356014"/>
                </a:solidFill>
                <a:latin typeface="Playfair Display"/>
                <a:ea typeface="Playfair Display"/>
                <a:cs typeface="Playfair Display"/>
                <a:sym typeface="Playfair Display"/>
              </a:rPr>
              <a:t>Highlight activites</a:t>
            </a:r>
            <a:endParaRPr b="1" sz="3500">
              <a:solidFill>
                <a:srgbClr val="356014"/>
              </a:solidFill>
              <a:latin typeface="Playfair Display"/>
              <a:ea typeface="Playfair Display"/>
              <a:cs typeface="Playfair Display"/>
              <a:sym typeface="Playfair Display"/>
            </a:endParaRPr>
          </a:p>
        </p:txBody>
      </p:sp>
      <p:pic>
        <p:nvPicPr>
          <p:cNvPr id="764" name="Google Shape;764;p60"/>
          <p:cNvPicPr preferRelativeResize="0"/>
          <p:nvPr/>
        </p:nvPicPr>
        <p:blipFill rotWithShape="1">
          <a:blip r:embed="rId6">
            <a:alphaModFix/>
          </a:blip>
          <a:srcRect b="0" l="8215" r="8215" t="0"/>
          <a:stretch/>
        </p:blipFill>
        <p:spPr>
          <a:xfrm>
            <a:off x="247595" y="2529675"/>
            <a:ext cx="5216213" cy="3868435"/>
          </a:xfrm>
          <a:prstGeom prst="rect">
            <a:avLst/>
          </a:prstGeom>
          <a:noFill/>
          <a:ln>
            <a:noFill/>
          </a:ln>
        </p:spPr>
      </p:pic>
      <p:pic>
        <p:nvPicPr>
          <p:cNvPr id="765" name="Google Shape;765;p60"/>
          <p:cNvPicPr preferRelativeResize="0"/>
          <p:nvPr/>
        </p:nvPicPr>
        <p:blipFill rotWithShape="1">
          <a:blip r:embed="rId7">
            <a:alphaModFix/>
          </a:blip>
          <a:srcRect b="8803" l="0" r="0" t="8803"/>
          <a:stretch/>
        </p:blipFill>
        <p:spPr>
          <a:xfrm>
            <a:off x="5814974" y="2529674"/>
            <a:ext cx="5508685" cy="3849373"/>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769" name="Shape 769"/>
        <p:cNvGrpSpPr/>
        <p:nvPr/>
      </p:nvGrpSpPr>
      <p:grpSpPr>
        <a:xfrm>
          <a:off x="0" y="0"/>
          <a:ext cx="0" cy="0"/>
          <a:chOff x="0" y="0"/>
          <a:chExt cx="0" cy="0"/>
        </a:xfrm>
      </p:grpSpPr>
      <p:sp>
        <p:nvSpPr>
          <p:cNvPr id="770" name="Google Shape;770;p61"/>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sz="1600">
                <a:solidFill>
                  <a:srgbClr val="385623"/>
                </a:solidFill>
                <a:latin typeface="Montserrat"/>
                <a:ea typeface="Montserrat"/>
                <a:cs typeface="Montserrat"/>
                <a:sym typeface="Montserrat"/>
              </a:rPr>
              <a:t>‹#›</a:t>
            </a:fld>
            <a:endParaRPr sz="1600">
              <a:solidFill>
                <a:srgbClr val="385623"/>
              </a:solidFill>
              <a:latin typeface="Montserrat"/>
              <a:ea typeface="Montserrat"/>
              <a:cs typeface="Montserrat"/>
              <a:sym typeface="Montserrat"/>
            </a:endParaRPr>
          </a:p>
        </p:txBody>
      </p:sp>
      <p:pic>
        <p:nvPicPr>
          <p:cNvPr descr="http://static.tumblr.com/f45faab49321958bb661be2e69124337/gltbmdt/p3amp94ag/tumblr_static_logo_threeland_281108.png" id="771" name="Google Shape;771;p61"/>
          <p:cNvPicPr preferRelativeResize="0"/>
          <p:nvPr/>
        </p:nvPicPr>
        <p:blipFill rotWithShape="1">
          <a:blip r:embed="rId3">
            <a:alphaModFix/>
          </a:blip>
          <a:srcRect b="0" l="0" r="0" t="0"/>
          <a:stretch/>
        </p:blipFill>
        <p:spPr>
          <a:xfrm>
            <a:off x="9816771" y="141802"/>
            <a:ext cx="2267743" cy="365615"/>
          </a:xfrm>
          <a:prstGeom prst="rect">
            <a:avLst/>
          </a:prstGeom>
          <a:noFill/>
          <a:ln>
            <a:noFill/>
          </a:ln>
        </p:spPr>
      </p:pic>
      <p:sp>
        <p:nvSpPr>
          <p:cNvPr id="772" name="Google Shape;772;p61"/>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600">
                <a:solidFill>
                  <a:srgbClr val="385623"/>
                </a:solidFill>
                <a:latin typeface="Montserrat"/>
                <a:ea typeface="Montserrat"/>
                <a:cs typeface="Montserrat"/>
                <a:sym typeface="Montserrat"/>
              </a:rPr>
              <a:t>7/25/2025</a:t>
            </a:r>
            <a:endParaRPr sz="1600">
              <a:solidFill>
                <a:srgbClr val="385623"/>
              </a:solidFill>
              <a:latin typeface="Montserrat"/>
              <a:ea typeface="Montserrat"/>
              <a:cs typeface="Montserrat"/>
              <a:sym typeface="Montserrat"/>
            </a:endParaRPr>
          </a:p>
        </p:txBody>
      </p:sp>
      <p:sp>
        <p:nvSpPr>
          <p:cNvPr id="773" name="Google Shape;773;p61"/>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600">
                <a:solidFill>
                  <a:srgbClr val="385623"/>
                </a:solidFill>
                <a:latin typeface="Montserrat"/>
                <a:ea typeface="Montserrat"/>
                <a:cs typeface="Montserrat"/>
                <a:sym typeface="Montserrat"/>
              </a:rPr>
              <a:t>Simply your best local friend</a:t>
            </a:r>
            <a:endParaRPr/>
          </a:p>
        </p:txBody>
      </p:sp>
      <p:sp>
        <p:nvSpPr>
          <p:cNvPr id="774" name="Google Shape;774;p61"/>
          <p:cNvSpPr txBox="1"/>
          <p:nvPr/>
        </p:nvSpPr>
        <p:spPr>
          <a:xfrm>
            <a:off x="137055" y="1760343"/>
            <a:ext cx="3936180"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385623"/>
                </a:solidFill>
                <a:latin typeface="Montserrat"/>
                <a:ea typeface="Montserrat"/>
                <a:cs typeface="Montserrat"/>
                <a:sym typeface="Montserrat"/>
              </a:rPr>
              <a:t>Lantern boat ride in Hoian</a:t>
            </a:r>
            <a:endParaRPr b="1" sz="1600">
              <a:solidFill>
                <a:srgbClr val="385623"/>
              </a:solidFill>
              <a:latin typeface="Montserrat"/>
              <a:ea typeface="Montserrat"/>
              <a:cs typeface="Montserrat"/>
              <a:sym typeface="Montserrat"/>
            </a:endParaRPr>
          </a:p>
        </p:txBody>
      </p:sp>
      <p:sp>
        <p:nvSpPr>
          <p:cNvPr id="775" name="Google Shape;775;p61">
            <a:hlinkClick r:id="rId4"/>
          </p:cNvPr>
          <p:cNvSpPr/>
          <p:nvPr/>
        </p:nvSpPr>
        <p:spPr>
          <a:xfrm>
            <a:off x="11323659" y="6184993"/>
            <a:ext cx="868341" cy="677271"/>
          </a:xfrm>
          <a:prstGeom prst="leftArrow">
            <a:avLst>
              <a:gd fmla="val 50000" name="adj1"/>
              <a:gd fmla="val 50000" name="adj2"/>
            </a:avLst>
          </a:prstGeom>
          <a:solidFill>
            <a:srgbClr val="2E9F2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1600" u="sng">
                <a:solidFill>
                  <a:schemeClr val="hlink"/>
                </a:solidFill>
                <a:latin typeface="Montserrat"/>
                <a:ea typeface="Montserrat"/>
                <a:cs typeface="Montserrat"/>
                <a:sym typeface="Montserrat"/>
                <a:hlinkClick action="ppaction://hlinksldjump" r:id="rId5"/>
              </a:rPr>
              <a:t>Back</a:t>
            </a:r>
            <a:endParaRPr sz="1600">
              <a:solidFill>
                <a:srgbClr val="385623"/>
              </a:solidFill>
              <a:latin typeface="Montserrat"/>
              <a:ea typeface="Montserrat"/>
              <a:cs typeface="Montserrat"/>
              <a:sym typeface="Montserrat"/>
            </a:endParaRPr>
          </a:p>
        </p:txBody>
      </p:sp>
      <p:sp>
        <p:nvSpPr>
          <p:cNvPr id="776" name="Google Shape;776;p61"/>
          <p:cNvSpPr txBox="1"/>
          <p:nvPr/>
        </p:nvSpPr>
        <p:spPr>
          <a:xfrm>
            <a:off x="5745847" y="1760343"/>
            <a:ext cx="5049775"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385623"/>
                </a:solidFill>
                <a:latin typeface="Montserrat"/>
                <a:ea typeface="Montserrat"/>
                <a:cs typeface="Montserrat"/>
                <a:sym typeface="Montserrat"/>
              </a:rPr>
              <a:t>Lantern making in Hoian</a:t>
            </a:r>
            <a:endParaRPr b="1" sz="1600">
              <a:solidFill>
                <a:srgbClr val="385623"/>
              </a:solidFill>
              <a:latin typeface="Montserrat"/>
              <a:ea typeface="Montserrat"/>
              <a:cs typeface="Montserrat"/>
              <a:sym typeface="Montserrat"/>
            </a:endParaRPr>
          </a:p>
        </p:txBody>
      </p:sp>
      <p:sp>
        <p:nvSpPr>
          <p:cNvPr id="777" name="Google Shape;777;p61"/>
          <p:cNvSpPr txBox="1"/>
          <p:nvPr/>
        </p:nvSpPr>
        <p:spPr>
          <a:xfrm>
            <a:off x="247595" y="527176"/>
            <a:ext cx="6443092" cy="678519"/>
          </a:xfrm>
          <a:prstGeom prst="rect">
            <a:avLst/>
          </a:prstGeom>
          <a:noFill/>
          <a:ln>
            <a:noFill/>
          </a:ln>
        </p:spPr>
        <p:txBody>
          <a:bodyPr anchorCtr="0" anchor="t" bIns="0" lIns="0" spcFirstLastPara="1" rIns="0" wrap="square" tIns="0">
            <a:spAutoFit/>
          </a:bodyPr>
          <a:lstStyle/>
          <a:p>
            <a:pPr indent="0" lvl="0" marL="0" marR="0" rtl="0" algn="l">
              <a:lnSpc>
                <a:spcPct val="171428"/>
              </a:lnSpc>
              <a:spcBef>
                <a:spcPts val="0"/>
              </a:spcBef>
              <a:spcAft>
                <a:spcPts val="0"/>
              </a:spcAft>
              <a:buNone/>
            </a:pPr>
            <a:r>
              <a:rPr b="1" lang="en-US" sz="3500">
                <a:solidFill>
                  <a:srgbClr val="356014"/>
                </a:solidFill>
                <a:latin typeface="Playfair Display"/>
                <a:ea typeface="Playfair Display"/>
                <a:cs typeface="Playfair Display"/>
                <a:sym typeface="Playfair Display"/>
              </a:rPr>
              <a:t>Highlight activites</a:t>
            </a:r>
            <a:endParaRPr b="1" sz="3500">
              <a:solidFill>
                <a:srgbClr val="356014"/>
              </a:solidFill>
              <a:latin typeface="Playfair Display"/>
              <a:ea typeface="Playfair Display"/>
              <a:cs typeface="Playfair Display"/>
              <a:sym typeface="Playfair Display"/>
            </a:endParaRPr>
          </a:p>
        </p:txBody>
      </p:sp>
      <p:pic>
        <p:nvPicPr>
          <p:cNvPr id="778" name="Google Shape;778;p61"/>
          <p:cNvPicPr preferRelativeResize="0"/>
          <p:nvPr/>
        </p:nvPicPr>
        <p:blipFill rotWithShape="1">
          <a:blip r:embed="rId6">
            <a:alphaModFix/>
          </a:blip>
          <a:srcRect b="0" l="2298" r="2298" t="0"/>
          <a:stretch/>
        </p:blipFill>
        <p:spPr>
          <a:xfrm>
            <a:off x="254474" y="2516092"/>
            <a:ext cx="5291303" cy="3849373"/>
          </a:xfrm>
          <a:prstGeom prst="rect">
            <a:avLst/>
          </a:prstGeom>
          <a:noFill/>
          <a:ln>
            <a:noFill/>
          </a:ln>
        </p:spPr>
      </p:pic>
      <p:pic>
        <p:nvPicPr>
          <p:cNvPr id="779" name="Google Shape;779;p61"/>
          <p:cNvPicPr preferRelativeResize="0"/>
          <p:nvPr/>
        </p:nvPicPr>
        <p:blipFill rotWithShape="1">
          <a:blip r:embed="rId7">
            <a:alphaModFix/>
          </a:blip>
          <a:srcRect b="559" l="0" r="0" t="559"/>
          <a:stretch/>
        </p:blipFill>
        <p:spPr>
          <a:xfrm>
            <a:off x="5814974" y="2529674"/>
            <a:ext cx="5172195" cy="3835791"/>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783" name="Shape 783"/>
        <p:cNvGrpSpPr/>
        <p:nvPr/>
      </p:nvGrpSpPr>
      <p:grpSpPr>
        <a:xfrm>
          <a:off x="0" y="0"/>
          <a:ext cx="0" cy="0"/>
          <a:chOff x="0" y="0"/>
          <a:chExt cx="0" cy="0"/>
        </a:xfrm>
      </p:grpSpPr>
      <p:sp>
        <p:nvSpPr>
          <p:cNvPr id="784" name="Google Shape;784;p62"/>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sz="1600">
                <a:solidFill>
                  <a:srgbClr val="385623"/>
                </a:solidFill>
                <a:latin typeface="Montserrat"/>
                <a:ea typeface="Montserrat"/>
                <a:cs typeface="Montserrat"/>
                <a:sym typeface="Montserrat"/>
              </a:rPr>
              <a:t>‹#›</a:t>
            </a:fld>
            <a:endParaRPr sz="1600">
              <a:solidFill>
                <a:srgbClr val="385623"/>
              </a:solidFill>
              <a:latin typeface="Montserrat"/>
              <a:ea typeface="Montserrat"/>
              <a:cs typeface="Montserrat"/>
              <a:sym typeface="Montserrat"/>
            </a:endParaRPr>
          </a:p>
        </p:txBody>
      </p:sp>
      <p:pic>
        <p:nvPicPr>
          <p:cNvPr descr="http://static.tumblr.com/f45faab49321958bb661be2e69124337/gltbmdt/p3amp94ag/tumblr_static_logo_threeland_281108.png" id="785" name="Google Shape;785;p62"/>
          <p:cNvPicPr preferRelativeResize="0"/>
          <p:nvPr/>
        </p:nvPicPr>
        <p:blipFill rotWithShape="1">
          <a:blip r:embed="rId3">
            <a:alphaModFix/>
          </a:blip>
          <a:srcRect b="0" l="0" r="0" t="0"/>
          <a:stretch/>
        </p:blipFill>
        <p:spPr>
          <a:xfrm>
            <a:off x="9816771" y="141802"/>
            <a:ext cx="2267743" cy="365615"/>
          </a:xfrm>
          <a:prstGeom prst="rect">
            <a:avLst/>
          </a:prstGeom>
          <a:noFill/>
          <a:ln>
            <a:noFill/>
          </a:ln>
        </p:spPr>
      </p:pic>
      <p:sp>
        <p:nvSpPr>
          <p:cNvPr id="786" name="Google Shape;786;p62"/>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600">
                <a:solidFill>
                  <a:srgbClr val="385623"/>
                </a:solidFill>
                <a:latin typeface="Montserrat"/>
                <a:ea typeface="Montserrat"/>
                <a:cs typeface="Montserrat"/>
                <a:sym typeface="Montserrat"/>
              </a:rPr>
              <a:t>7/25/2025</a:t>
            </a:r>
            <a:endParaRPr sz="1600">
              <a:solidFill>
                <a:srgbClr val="385623"/>
              </a:solidFill>
              <a:latin typeface="Montserrat"/>
              <a:ea typeface="Montserrat"/>
              <a:cs typeface="Montserrat"/>
              <a:sym typeface="Montserrat"/>
            </a:endParaRPr>
          </a:p>
        </p:txBody>
      </p:sp>
      <p:sp>
        <p:nvSpPr>
          <p:cNvPr id="787" name="Google Shape;787;p62"/>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600">
                <a:solidFill>
                  <a:srgbClr val="385623"/>
                </a:solidFill>
                <a:latin typeface="Montserrat"/>
                <a:ea typeface="Montserrat"/>
                <a:cs typeface="Montserrat"/>
                <a:sym typeface="Montserrat"/>
              </a:rPr>
              <a:t>Simply your best local friend</a:t>
            </a:r>
            <a:endParaRPr/>
          </a:p>
        </p:txBody>
      </p:sp>
      <p:sp>
        <p:nvSpPr>
          <p:cNvPr id="788" name="Google Shape;788;p62"/>
          <p:cNvSpPr txBox="1"/>
          <p:nvPr/>
        </p:nvSpPr>
        <p:spPr>
          <a:xfrm>
            <a:off x="166743" y="1301708"/>
            <a:ext cx="3936180"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385623"/>
                </a:solidFill>
                <a:latin typeface="Montserrat"/>
                <a:ea typeface="Montserrat"/>
                <a:cs typeface="Montserrat"/>
                <a:sym typeface="Montserrat"/>
              </a:rPr>
              <a:t>Cooking class</a:t>
            </a:r>
            <a:endParaRPr sz="1600">
              <a:solidFill>
                <a:srgbClr val="385623"/>
              </a:solidFill>
              <a:latin typeface="Montserrat"/>
              <a:ea typeface="Montserrat"/>
              <a:cs typeface="Montserrat"/>
              <a:sym typeface="Montserrat"/>
            </a:endParaRPr>
          </a:p>
        </p:txBody>
      </p:sp>
      <p:sp>
        <p:nvSpPr>
          <p:cNvPr id="789" name="Google Shape;789;p62"/>
          <p:cNvSpPr txBox="1"/>
          <p:nvPr/>
        </p:nvSpPr>
        <p:spPr>
          <a:xfrm>
            <a:off x="153730" y="1601131"/>
            <a:ext cx="5479973"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rgbClr val="385623"/>
                </a:solidFill>
                <a:latin typeface="Montserrat"/>
                <a:ea typeface="Montserrat"/>
                <a:cs typeface="Montserrat"/>
                <a:sym typeface="Montserrat"/>
              </a:rPr>
              <a:t>Hone your cooking skills among tranquil setting at one of Vietnam's top-rated cooking class</a:t>
            </a:r>
            <a:endParaRPr/>
          </a:p>
        </p:txBody>
      </p:sp>
      <p:sp>
        <p:nvSpPr>
          <p:cNvPr id="790" name="Google Shape;790;p62"/>
          <p:cNvSpPr txBox="1"/>
          <p:nvPr/>
        </p:nvSpPr>
        <p:spPr>
          <a:xfrm>
            <a:off x="5727568" y="1652653"/>
            <a:ext cx="5926953"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rgbClr val="385623"/>
                </a:solidFill>
                <a:latin typeface="Montserrat"/>
                <a:ea typeface="Montserrat"/>
                <a:cs typeface="Montserrat"/>
                <a:sym typeface="Montserrat"/>
              </a:rPr>
              <a:t>Discover the local lives in Mekong Delta that moves along with the rhythms of the mighty Mekong</a:t>
            </a:r>
            <a:endParaRPr/>
          </a:p>
        </p:txBody>
      </p:sp>
      <p:sp>
        <p:nvSpPr>
          <p:cNvPr id="791" name="Google Shape;791;p62"/>
          <p:cNvSpPr txBox="1"/>
          <p:nvPr/>
        </p:nvSpPr>
        <p:spPr>
          <a:xfrm>
            <a:off x="5727568" y="1314099"/>
            <a:ext cx="5049775"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385623"/>
                </a:solidFill>
                <a:latin typeface="Montserrat"/>
                <a:ea typeface="Montserrat"/>
                <a:cs typeface="Montserrat"/>
                <a:sym typeface="Montserrat"/>
              </a:rPr>
              <a:t>Floating market</a:t>
            </a:r>
            <a:endParaRPr sz="1600">
              <a:solidFill>
                <a:srgbClr val="385623"/>
              </a:solidFill>
              <a:latin typeface="Montserrat"/>
              <a:ea typeface="Montserrat"/>
              <a:cs typeface="Montserrat"/>
              <a:sym typeface="Montserrat"/>
            </a:endParaRPr>
          </a:p>
        </p:txBody>
      </p:sp>
      <p:sp>
        <p:nvSpPr>
          <p:cNvPr id="792" name="Google Shape;792;p62"/>
          <p:cNvSpPr txBox="1"/>
          <p:nvPr/>
        </p:nvSpPr>
        <p:spPr>
          <a:xfrm>
            <a:off x="247595" y="259675"/>
            <a:ext cx="6443092" cy="678519"/>
          </a:xfrm>
          <a:prstGeom prst="rect">
            <a:avLst/>
          </a:prstGeom>
          <a:noFill/>
          <a:ln>
            <a:noFill/>
          </a:ln>
        </p:spPr>
        <p:txBody>
          <a:bodyPr anchorCtr="0" anchor="t" bIns="0" lIns="0" spcFirstLastPara="1" rIns="0" wrap="square" tIns="0">
            <a:spAutoFit/>
          </a:bodyPr>
          <a:lstStyle/>
          <a:p>
            <a:pPr indent="0" lvl="0" marL="0" marR="0" rtl="0" algn="l">
              <a:lnSpc>
                <a:spcPct val="171428"/>
              </a:lnSpc>
              <a:spcBef>
                <a:spcPts val="0"/>
              </a:spcBef>
              <a:spcAft>
                <a:spcPts val="0"/>
              </a:spcAft>
              <a:buNone/>
            </a:pPr>
            <a:r>
              <a:rPr b="1" lang="en-US" sz="3500">
                <a:solidFill>
                  <a:srgbClr val="356014"/>
                </a:solidFill>
                <a:latin typeface="Playfair Display"/>
                <a:ea typeface="Playfair Display"/>
                <a:cs typeface="Playfair Display"/>
                <a:sym typeface="Playfair Display"/>
              </a:rPr>
              <a:t>Highlight activites</a:t>
            </a:r>
            <a:endParaRPr b="1" sz="3500">
              <a:solidFill>
                <a:srgbClr val="356014"/>
              </a:solidFill>
              <a:latin typeface="Playfair Display"/>
              <a:ea typeface="Playfair Display"/>
              <a:cs typeface="Playfair Display"/>
              <a:sym typeface="Playfair Display"/>
            </a:endParaRPr>
          </a:p>
        </p:txBody>
      </p:sp>
      <p:pic>
        <p:nvPicPr>
          <p:cNvPr id="793" name="Google Shape;793;p62"/>
          <p:cNvPicPr preferRelativeResize="0"/>
          <p:nvPr/>
        </p:nvPicPr>
        <p:blipFill rotWithShape="1">
          <a:blip r:embed="rId4">
            <a:alphaModFix/>
          </a:blip>
          <a:srcRect b="0" l="0" r="0" t="0"/>
          <a:stretch/>
        </p:blipFill>
        <p:spPr>
          <a:xfrm>
            <a:off x="247595" y="2537260"/>
            <a:ext cx="5292244" cy="3868435"/>
          </a:xfrm>
          <a:prstGeom prst="rect">
            <a:avLst/>
          </a:prstGeom>
          <a:noFill/>
          <a:ln>
            <a:noFill/>
          </a:ln>
        </p:spPr>
      </p:pic>
      <p:pic>
        <p:nvPicPr>
          <p:cNvPr id="794" name="Google Shape;794;p62"/>
          <p:cNvPicPr preferRelativeResize="0"/>
          <p:nvPr/>
        </p:nvPicPr>
        <p:blipFill rotWithShape="1">
          <a:blip r:embed="rId5">
            <a:alphaModFix/>
          </a:blip>
          <a:srcRect b="0" l="0" r="0" t="0"/>
          <a:stretch/>
        </p:blipFill>
        <p:spPr>
          <a:xfrm>
            <a:off x="5837465" y="2537259"/>
            <a:ext cx="5817056" cy="3868435"/>
          </a:xfrm>
          <a:prstGeom prst="rect">
            <a:avLst/>
          </a:prstGeom>
          <a:noFill/>
          <a:ln>
            <a:noFill/>
          </a:ln>
        </p:spPr>
      </p:pic>
      <p:sp>
        <p:nvSpPr>
          <p:cNvPr id="795" name="Google Shape;795;p62">
            <a:hlinkClick r:id="rId6"/>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7"/>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799" name="Shape 799"/>
        <p:cNvGrpSpPr/>
        <p:nvPr/>
      </p:nvGrpSpPr>
      <p:grpSpPr>
        <a:xfrm>
          <a:off x="0" y="0"/>
          <a:ext cx="0" cy="0"/>
          <a:chOff x="0" y="0"/>
          <a:chExt cx="0" cy="0"/>
        </a:xfrm>
      </p:grpSpPr>
      <p:sp>
        <p:nvSpPr>
          <p:cNvPr id="800" name="Google Shape;800;p63"/>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pic>
        <p:nvPicPr>
          <p:cNvPr descr="http://static.tumblr.com/f45faab49321958bb661be2e69124337/gltbmdt/p3amp94ag/tumblr_static_logo_threeland_281108.png" id="801" name="Google Shape;801;p63"/>
          <p:cNvPicPr preferRelativeResize="0"/>
          <p:nvPr/>
        </p:nvPicPr>
        <p:blipFill rotWithShape="1">
          <a:blip r:embed="rId3">
            <a:alphaModFix/>
          </a:blip>
          <a:srcRect b="0" l="0" r="0" t="0"/>
          <a:stretch/>
        </p:blipFill>
        <p:spPr>
          <a:xfrm>
            <a:off x="9816771" y="141802"/>
            <a:ext cx="2267743" cy="365615"/>
          </a:xfrm>
          <a:prstGeom prst="rect">
            <a:avLst/>
          </a:prstGeom>
          <a:noFill/>
          <a:ln>
            <a:noFill/>
          </a:ln>
        </p:spPr>
      </p:pic>
      <p:sp>
        <p:nvSpPr>
          <p:cNvPr id="802" name="Google Shape;802;p63"/>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7/25/2025</a:t>
            </a:r>
            <a:endParaRPr sz="1200">
              <a:solidFill>
                <a:schemeClr val="dk1"/>
              </a:solidFill>
              <a:latin typeface="Calibri"/>
              <a:ea typeface="Calibri"/>
              <a:cs typeface="Calibri"/>
              <a:sym typeface="Calibri"/>
            </a:endParaRPr>
          </a:p>
        </p:txBody>
      </p:sp>
      <p:sp>
        <p:nvSpPr>
          <p:cNvPr id="803" name="Google Shape;803;p63"/>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chemeClr val="dk1"/>
                </a:solidFill>
                <a:latin typeface="Calibri"/>
                <a:ea typeface="Calibri"/>
                <a:cs typeface="Calibri"/>
                <a:sym typeface="Calibri"/>
              </a:rPr>
              <a:t>Simply your best local friend</a:t>
            </a:r>
            <a:endParaRPr/>
          </a:p>
        </p:txBody>
      </p:sp>
      <p:sp>
        <p:nvSpPr>
          <p:cNvPr id="804" name="Google Shape;804;p63"/>
          <p:cNvSpPr txBox="1"/>
          <p:nvPr/>
        </p:nvSpPr>
        <p:spPr>
          <a:xfrm>
            <a:off x="5630994" y="1563918"/>
            <a:ext cx="3744416"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rgbClr val="385623"/>
                </a:solidFill>
                <a:latin typeface="Montserrat"/>
                <a:ea typeface="Montserrat"/>
                <a:cs typeface="Montserrat"/>
                <a:sym typeface="Montserrat"/>
              </a:rPr>
              <a:t>Traditional dance performance</a:t>
            </a:r>
            <a:endParaRPr/>
          </a:p>
        </p:txBody>
      </p:sp>
      <p:sp>
        <p:nvSpPr>
          <p:cNvPr id="805" name="Google Shape;805;p63"/>
          <p:cNvSpPr txBox="1"/>
          <p:nvPr/>
        </p:nvSpPr>
        <p:spPr>
          <a:xfrm>
            <a:off x="36163" y="1531109"/>
            <a:ext cx="4984855"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rgbClr val="385623"/>
                </a:solidFill>
                <a:latin typeface="Montserrat"/>
                <a:ea typeface="Montserrat"/>
                <a:cs typeface="Montserrat"/>
                <a:sym typeface="Montserrat"/>
              </a:rPr>
              <a:t>Herbal foot soak in Mai Chau or Puluong</a:t>
            </a:r>
            <a:endParaRPr b="1" sz="1600">
              <a:solidFill>
                <a:srgbClr val="385623"/>
              </a:solidFill>
              <a:latin typeface="Montserrat"/>
              <a:ea typeface="Montserrat"/>
              <a:cs typeface="Montserrat"/>
              <a:sym typeface="Montserrat"/>
            </a:endParaRPr>
          </a:p>
        </p:txBody>
      </p:sp>
      <p:pic>
        <p:nvPicPr>
          <p:cNvPr id="806" name="Google Shape;806;p63"/>
          <p:cNvPicPr preferRelativeResize="0"/>
          <p:nvPr/>
        </p:nvPicPr>
        <p:blipFill rotWithShape="1">
          <a:blip r:embed="rId4">
            <a:alphaModFix/>
          </a:blip>
          <a:srcRect b="0" l="0" r="0" t="0"/>
          <a:stretch/>
        </p:blipFill>
        <p:spPr>
          <a:xfrm>
            <a:off x="377844" y="1949413"/>
            <a:ext cx="5149751" cy="3996258"/>
          </a:xfrm>
          <a:prstGeom prst="rect">
            <a:avLst/>
          </a:prstGeom>
          <a:noFill/>
          <a:ln>
            <a:noFill/>
          </a:ln>
        </p:spPr>
      </p:pic>
      <p:pic>
        <p:nvPicPr>
          <p:cNvPr id="807" name="Google Shape;807;p63"/>
          <p:cNvPicPr preferRelativeResize="0"/>
          <p:nvPr/>
        </p:nvPicPr>
        <p:blipFill rotWithShape="1">
          <a:blip r:embed="rId5">
            <a:alphaModFix/>
          </a:blip>
          <a:srcRect b="0" l="0" r="0" t="0"/>
          <a:stretch/>
        </p:blipFill>
        <p:spPr>
          <a:xfrm>
            <a:off x="5854977" y="1961783"/>
            <a:ext cx="5511122" cy="4043198"/>
          </a:xfrm>
          <a:prstGeom prst="rect">
            <a:avLst/>
          </a:prstGeom>
          <a:noFill/>
          <a:ln>
            <a:noFill/>
          </a:ln>
        </p:spPr>
      </p:pic>
      <p:sp>
        <p:nvSpPr>
          <p:cNvPr id="808" name="Google Shape;808;p63"/>
          <p:cNvSpPr txBox="1"/>
          <p:nvPr/>
        </p:nvSpPr>
        <p:spPr>
          <a:xfrm>
            <a:off x="377844" y="548359"/>
            <a:ext cx="6443092" cy="678519"/>
          </a:xfrm>
          <a:prstGeom prst="rect">
            <a:avLst/>
          </a:prstGeom>
          <a:noFill/>
          <a:ln>
            <a:noFill/>
          </a:ln>
        </p:spPr>
        <p:txBody>
          <a:bodyPr anchorCtr="0" anchor="t" bIns="0" lIns="0" spcFirstLastPara="1" rIns="0" wrap="square" tIns="0">
            <a:spAutoFit/>
          </a:bodyPr>
          <a:lstStyle/>
          <a:p>
            <a:pPr indent="0" lvl="0" marL="0" marR="0" rtl="0" algn="l">
              <a:lnSpc>
                <a:spcPct val="171428"/>
              </a:lnSpc>
              <a:spcBef>
                <a:spcPts val="0"/>
              </a:spcBef>
              <a:spcAft>
                <a:spcPts val="0"/>
              </a:spcAft>
              <a:buNone/>
            </a:pPr>
            <a:r>
              <a:rPr b="1" lang="en-US" sz="3500">
                <a:solidFill>
                  <a:srgbClr val="356014"/>
                </a:solidFill>
                <a:latin typeface="Playfair Display"/>
                <a:ea typeface="Playfair Display"/>
                <a:cs typeface="Playfair Display"/>
                <a:sym typeface="Playfair Display"/>
              </a:rPr>
              <a:t>Highlight activites</a:t>
            </a:r>
            <a:endParaRPr b="1" sz="3500">
              <a:solidFill>
                <a:srgbClr val="356014"/>
              </a:solidFill>
              <a:latin typeface="Playfair Display"/>
              <a:ea typeface="Playfair Display"/>
              <a:cs typeface="Playfair Display"/>
              <a:sym typeface="Playfair Display"/>
            </a:endParaRPr>
          </a:p>
        </p:txBody>
      </p:sp>
      <p:sp>
        <p:nvSpPr>
          <p:cNvPr id="809" name="Google Shape;809;p63">
            <a:hlinkClick r:id="rId6"/>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7"/>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813" name="Shape 813"/>
        <p:cNvGrpSpPr/>
        <p:nvPr/>
      </p:nvGrpSpPr>
      <p:grpSpPr>
        <a:xfrm>
          <a:off x="0" y="0"/>
          <a:ext cx="0" cy="0"/>
          <a:chOff x="0" y="0"/>
          <a:chExt cx="0" cy="0"/>
        </a:xfrm>
      </p:grpSpPr>
      <p:sp>
        <p:nvSpPr>
          <p:cNvPr id="814" name="Google Shape;814;p64"/>
          <p:cNvSpPr/>
          <p:nvPr/>
        </p:nvSpPr>
        <p:spPr>
          <a:xfrm>
            <a:off x="2424604" y="-796909"/>
            <a:ext cx="492828" cy="503658"/>
          </a:xfrm>
          <a:custGeom>
            <a:rect b="b" l="l" r="r" t="t"/>
            <a:pathLst>
              <a:path extrusionOk="0" h="504825" w="504825">
                <a:moveTo>
                  <a:pt x="504672" y="1485"/>
                </a:moveTo>
                <a:lnTo>
                  <a:pt x="503186" y="0"/>
                </a:lnTo>
                <a:lnTo>
                  <a:pt x="1473" y="0"/>
                </a:lnTo>
                <a:lnTo>
                  <a:pt x="0" y="1485"/>
                </a:lnTo>
                <a:lnTo>
                  <a:pt x="0" y="503199"/>
                </a:lnTo>
                <a:lnTo>
                  <a:pt x="1473" y="504685"/>
                </a:lnTo>
                <a:lnTo>
                  <a:pt x="503186" y="504685"/>
                </a:lnTo>
                <a:lnTo>
                  <a:pt x="504672" y="503199"/>
                </a:lnTo>
                <a:lnTo>
                  <a:pt x="504672" y="497954"/>
                </a:lnTo>
                <a:lnTo>
                  <a:pt x="504672" y="6731"/>
                </a:lnTo>
                <a:lnTo>
                  <a:pt x="504672" y="1485"/>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pic>
        <p:nvPicPr>
          <p:cNvPr id="815" name="Google Shape;815;p64"/>
          <p:cNvPicPr preferRelativeResize="0"/>
          <p:nvPr/>
        </p:nvPicPr>
        <p:blipFill rotWithShape="1">
          <a:blip r:embed="rId3">
            <a:alphaModFix/>
          </a:blip>
          <a:srcRect b="0" l="0" r="0" t="0"/>
          <a:stretch/>
        </p:blipFill>
        <p:spPr>
          <a:xfrm>
            <a:off x="3125270" y="3610840"/>
            <a:ext cx="4366592" cy="2573069"/>
          </a:xfrm>
          <a:prstGeom prst="rect">
            <a:avLst/>
          </a:prstGeom>
          <a:noFill/>
          <a:ln>
            <a:noFill/>
          </a:ln>
        </p:spPr>
      </p:pic>
      <p:pic>
        <p:nvPicPr>
          <p:cNvPr id="816" name="Google Shape;816;p64"/>
          <p:cNvPicPr preferRelativeResize="0"/>
          <p:nvPr/>
        </p:nvPicPr>
        <p:blipFill rotWithShape="1">
          <a:blip r:embed="rId4">
            <a:alphaModFix/>
          </a:blip>
          <a:srcRect b="0" l="0" r="0" t="0"/>
          <a:stretch/>
        </p:blipFill>
        <p:spPr>
          <a:xfrm>
            <a:off x="7533408" y="3610840"/>
            <a:ext cx="4453184" cy="2573070"/>
          </a:xfrm>
          <a:prstGeom prst="rect">
            <a:avLst/>
          </a:prstGeom>
          <a:noFill/>
          <a:ln>
            <a:noFill/>
          </a:ln>
        </p:spPr>
      </p:pic>
      <p:pic>
        <p:nvPicPr>
          <p:cNvPr id="817" name="Google Shape;817;p64"/>
          <p:cNvPicPr preferRelativeResize="0"/>
          <p:nvPr/>
        </p:nvPicPr>
        <p:blipFill rotWithShape="1">
          <a:blip r:embed="rId5">
            <a:alphaModFix/>
          </a:blip>
          <a:srcRect b="0" l="0" r="0" t="0"/>
          <a:stretch/>
        </p:blipFill>
        <p:spPr>
          <a:xfrm>
            <a:off x="7533409" y="857330"/>
            <a:ext cx="4453183" cy="2706624"/>
          </a:xfrm>
          <a:prstGeom prst="rect">
            <a:avLst/>
          </a:prstGeom>
          <a:noFill/>
          <a:ln>
            <a:noFill/>
          </a:ln>
        </p:spPr>
      </p:pic>
      <p:sp>
        <p:nvSpPr>
          <p:cNvPr id="818" name="Google Shape;818;p64"/>
          <p:cNvSpPr txBox="1"/>
          <p:nvPr/>
        </p:nvSpPr>
        <p:spPr>
          <a:xfrm>
            <a:off x="167952" y="2073040"/>
            <a:ext cx="2919860" cy="4110869"/>
          </a:xfrm>
          <a:prstGeom prst="rect">
            <a:avLst/>
          </a:prstGeom>
          <a:noFill/>
          <a:ln>
            <a:noFill/>
          </a:ln>
        </p:spPr>
        <p:txBody>
          <a:bodyPr anchorCtr="0" anchor="t" bIns="45700" lIns="91425" spcFirstLastPara="1" rIns="91425" wrap="square" tIns="45700">
            <a:spAutoFit/>
          </a:bodyPr>
          <a:lstStyle/>
          <a:p>
            <a:pPr indent="-285750" lvl="0" marL="285750" marR="0" rtl="0" algn="l">
              <a:lnSpc>
                <a:spcPct val="150000"/>
              </a:lnSpc>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Night tours: Thang Long Citadel, Hoa Lo Prison in Hanoi, Bai Dinh in Ninh Binh…</a:t>
            </a:r>
            <a:endParaRPr/>
          </a:p>
          <a:p>
            <a:pPr indent="-285750" lvl="0" marL="285750" marR="0" rtl="0" algn="l">
              <a:lnSpc>
                <a:spcPct val="150000"/>
              </a:lnSpc>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Sightseeing by hop on hop off bus seeing the city at night</a:t>
            </a:r>
            <a:endParaRPr sz="1600">
              <a:solidFill>
                <a:srgbClr val="385623"/>
              </a:solidFill>
              <a:latin typeface="Montserrat"/>
              <a:ea typeface="Montserrat"/>
              <a:cs typeface="Montserrat"/>
              <a:sym typeface="Montserrat"/>
            </a:endParaRPr>
          </a:p>
          <a:p>
            <a:pPr indent="-285750" lvl="0" marL="285750" marR="0" rtl="0" algn="l">
              <a:lnSpc>
                <a:spcPct val="150000"/>
              </a:lnSpc>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Walking streets: all over Vietnam</a:t>
            </a:r>
            <a:endParaRPr/>
          </a:p>
          <a:p>
            <a:pPr indent="-285750" lvl="0" marL="285750" marR="0" rtl="0" algn="l">
              <a:lnSpc>
                <a:spcPct val="150000"/>
              </a:lnSpc>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Night market: in major hubs </a:t>
            </a:r>
            <a:endParaRPr/>
          </a:p>
        </p:txBody>
      </p:sp>
      <p:pic>
        <p:nvPicPr>
          <p:cNvPr id="819" name="Google Shape;819;p64"/>
          <p:cNvPicPr preferRelativeResize="0"/>
          <p:nvPr/>
        </p:nvPicPr>
        <p:blipFill rotWithShape="1">
          <a:blip r:embed="rId6">
            <a:alphaModFix/>
          </a:blip>
          <a:srcRect b="0" l="0" r="0" t="0"/>
          <a:stretch/>
        </p:blipFill>
        <p:spPr>
          <a:xfrm>
            <a:off x="3125269" y="857330"/>
            <a:ext cx="4366592" cy="2706625"/>
          </a:xfrm>
          <a:prstGeom prst="rect">
            <a:avLst/>
          </a:prstGeom>
          <a:noFill/>
          <a:ln>
            <a:noFill/>
          </a:ln>
        </p:spPr>
      </p:pic>
      <p:sp>
        <p:nvSpPr>
          <p:cNvPr id="820" name="Google Shape;820;p64">
            <a:hlinkClick r:id="rId7"/>
          </p:cNvPr>
          <p:cNvSpPr/>
          <p:nvPr/>
        </p:nvSpPr>
        <p:spPr>
          <a:xfrm>
            <a:off x="11277600" y="6148969"/>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8"/>
              </a:rPr>
              <a:t>Back</a:t>
            </a:r>
            <a:endParaRPr sz="1800">
              <a:solidFill>
                <a:schemeClr val="lt1"/>
              </a:solidFill>
              <a:latin typeface="Times New Roman"/>
              <a:ea typeface="Times New Roman"/>
              <a:cs typeface="Times New Roman"/>
              <a:sym typeface="Times New Roman"/>
            </a:endParaRPr>
          </a:p>
        </p:txBody>
      </p:sp>
      <p:sp>
        <p:nvSpPr>
          <p:cNvPr id="821" name="Google Shape;821;p64"/>
          <p:cNvSpPr txBox="1"/>
          <p:nvPr/>
        </p:nvSpPr>
        <p:spPr>
          <a:xfrm>
            <a:off x="332602" y="434130"/>
            <a:ext cx="2717752" cy="1447960"/>
          </a:xfrm>
          <a:prstGeom prst="rect">
            <a:avLst/>
          </a:prstGeom>
          <a:noFill/>
          <a:ln>
            <a:noFill/>
          </a:ln>
        </p:spPr>
        <p:txBody>
          <a:bodyPr anchorCtr="0" anchor="t" bIns="0" lIns="0" spcFirstLastPara="1" rIns="0" wrap="square" tIns="0">
            <a:spAutoFit/>
          </a:bodyPr>
          <a:lstStyle/>
          <a:p>
            <a:pPr indent="0" lvl="0" marL="0" marR="0" rtl="0" algn="l">
              <a:lnSpc>
                <a:spcPct val="171428"/>
              </a:lnSpc>
              <a:spcBef>
                <a:spcPts val="0"/>
              </a:spcBef>
              <a:spcAft>
                <a:spcPts val="0"/>
              </a:spcAft>
              <a:buNone/>
            </a:pPr>
            <a:r>
              <a:rPr b="1" lang="en-US" sz="3500">
                <a:solidFill>
                  <a:srgbClr val="385623"/>
                </a:solidFill>
                <a:latin typeface="Playfair Display"/>
                <a:ea typeface="Playfair Display"/>
                <a:cs typeface="Playfair Display"/>
                <a:sym typeface="Playfair Display"/>
              </a:rPr>
              <a:t>Nightlife activities</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825" name="Shape 825"/>
        <p:cNvGrpSpPr/>
        <p:nvPr/>
      </p:nvGrpSpPr>
      <p:grpSpPr>
        <a:xfrm>
          <a:off x="0" y="0"/>
          <a:ext cx="0" cy="0"/>
          <a:chOff x="0" y="0"/>
          <a:chExt cx="0" cy="0"/>
        </a:xfrm>
      </p:grpSpPr>
      <p:sp>
        <p:nvSpPr>
          <p:cNvPr id="826" name="Google Shape;826;p65"/>
          <p:cNvSpPr/>
          <p:nvPr/>
        </p:nvSpPr>
        <p:spPr>
          <a:xfrm>
            <a:off x="2424604" y="-796909"/>
            <a:ext cx="492828" cy="503658"/>
          </a:xfrm>
          <a:custGeom>
            <a:rect b="b" l="l" r="r" t="t"/>
            <a:pathLst>
              <a:path extrusionOk="0" h="504825" w="504825">
                <a:moveTo>
                  <a:pt x="504672" y="1485"/>
                </a:moveTo>
                <a:lnTo>
                  <a:pt x="503186" y="0"/>
                </a:lnTo>
                <a:lnTo>
                  <a:pt x="1473" y="0"/>
                </a:lnTo>
                <a:lnTo>
                  <a:pt x="0" y="1485"/>
                </a:lnTo>
                <a:lnTo>
                  <a:pt x="0" y="503199"/>
                </a:lnTo>
                <a:lnTo>
                  <a:pt x="1473" y="504685"/>
                </a:lnTo>
                <a:lnTo>
                  <a:pt x="503186" y="504685"/>
                </a:lnTo>
                <a:lnTo>
                  <a:pt x="504672" y="503199"/>
                </a:lnTo>
                <a:lnTo>
                  <a:pt x="504672" y="497954"/>
                </a:lnTo>
                <a:lnTo>
                  <a:pt x="504672" y="6731"/>
                </a:lnTo>
                <a:lnTo>
                  <a:pt x="504672" y="1485"/>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827" name="Google Shape;827;p65"/>
          <p:cNvPicPr preferRelativeResize="0"/>
          <p:nvPr/>
        </p:nvPicPr>
        <p:blipFill rotWithShape="1">
          <a:blip r:embed="rId3">
            <a:alphaModFix/>
          </a:blip>
          <a:srcRect b="0" l="0" r="0" t="0"/>
          <a:stretch/>
        </p:blipFill>
        <p:spPr>
          <a:xfrm>
            <a:off x="158207" y="3696127"/>
            <a:ext cx="4225127" cy="2912339"/>
          </a:xfrm>
          <a:prstGeom prst="rect">
            <a:avLst/>
          </a:prstGeom>
          <a:noFill/>
          <a:ln>
            <a:noFill/>
          </a:ln>
        </p:spPr>
      </p:pic>
      <p:pic>
        <p:nvPicPr>
          <p:cNvPr id="828" name="Google Shape;828;p65"/>
          <p:cNvPicPr preferRelativeResize="0"/>
          <p:nvPr/>
        </p:nvPicPr>
        <p:blipFill rotWithShape="1">
          <a:blip r:embed="rId4">
            <a:alphaModFix/>
          </a:blip>
          <a:srcRect b="0" l="0" r="0" t="0"/>
          <a:stretch/>
        </p:blipFill>
        <p:spPr>
          <a:xfrm>
            <a:off x="166248" y="869610"/>
            <a:ext cx="4156823" cy="2769483"/>
          </a:xfrm>
          <a:prstGeom prst="rect">
            <a:avLst/>
          </a:prstGeom>
          <a:noFill/>
          <a:ln>
            <a:noFill/>
          </a:ln>
        </p:spPr>
      </p:pic>
      <p:pic>
        <p:nvPicPr>
          <p:cNvPr id="829" name="Google Shape;829;p65"/>
          <p:cNvPicPr preferRelativeResize="0"/>
          <p:nvPr/>
        </p:nvPicPr>
        <p:blipFill rotWithShape="1">
          <a:blip r:embed="rId5">
            <a:alphaModFix/>
          </a:blip>
          <a:srcRect b="0" l="0" r="0" t="0"/>
          <a:stretch/>
        </p:blipFill>
        <p:spPr>
          <a:xfrm>
            <a:off x="6896960" y="3714243"/>
            <a:ext cx="5136833" cy="2891628"/>
          </a:xfrm>
          <a:prstGeom prst="rect">
            <a:avLst/>
          </a:prstGeom>
          <a:noFill/>
          <a:ln>
            <a:noFill/>
          </a:ln>
        </p:spPr>
      </p:pic>
      <p:pic>
        <p:nvPicPr>
          <p:cNvPr id="830" name="Google Shape;830;p65"/>
          <p:cNvPicPr preferRelativeResize="0"/>
          <p:nvPr/>
        </p:nvPicPr>
        <p:blipFill rotWithShape="1">
          <a:blip r:embed="rId6">
            <a:alphaModFix/>
          </a:blip>
          <a:srcRect b="0" l="0" r="0" t="0"/>
          <a:stretch/>
        </p:blipFill>
        <p:spPr>
          <a:xfrm>
            <a:off x="3872111" y="3716839"/>
            <a:ext cx="4819380" cy="2891628"/>
          </a:xfrm>
          <a:prstGeom prst="rect">
            <a:avLst/>
          </a:prstGeom>
          <a:noFill/>
          <a:ln>
            <a:noFill/>
          </a:ln>
        </p:spPr>
      </p:pic>
      <p:sp>
        <p:nvSpPr>
          <p:cNvPr id="831" name="Google Shape;831;p65"/>
          <p:cNvSpPr txBox="1"/>
          <p:nvPr/>
        </p:nvSpPr>
        <p:spPr>
          <a:xfrm>
            <a:off x="123570" y="3174335"/>
            <a:ext cx="146333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highlight>
                  <a:srgbClr val="0000FF"/>
                </a:highlight>
                <a:latin typeface="Calibri"/>
                <a:ea typeface="Calibri"/>
                <a:cs typeface="Calibri"/>
                <a:sym typeface="Calibri"/>
              </a:rPr>
              <a:t>Snorkeling</a:t>
            </a:r>
            <a:endParaRPr/>
          </a:p>
        </p:txBody>
      </p:sp>
      <p:sp>
        <p:nvSpPr>
          <p:cNvPr id="832" name="Google Shape;832;p65"/>
          <p:cNvSpPr txBox="1"/>
          <p:nvPr/>
        </p:nvSpPr>
        <p:spPr>
          <a:xfrm>
            <a:off x="2424604" y="3872331"/>
            <a:ext cx="146333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highlight>
                  <a:srgbClr val="0000FF"/>
                </a:highlight>
                <a:latin typeface="Calibri"/>
                <a:ea typeface="Calibri"/>
                <a:cs typeface="Calibri"/>
                <a:sym typeface="Calibri"/>
              </a:rPr>
              <a:t>Kayaking</a:t>
            </a:r>
            <a:endParaRPr/>
          </a:p>
        </p:txBody>
      </p:sp>
      <p:sp>
        <p:nvSpPr>
          <p:cNvPr id="833" name="Google Shape;833;p65"/>
          <p:cNvSpPr txBox="1"/>
          <p:nvPr/>
        </p:nvSpPr>
        <p:spPr>
          <a:xfrm>
            <a:off x="7072045" y="3872331"/>
            <a:ext cx="146333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highlight>
                  <a:srgbClr val="0000FF"/>
                </a:highlight>
                <a:latin typeface="Calibri"/>
                <a:ea typeface="Calibri"/>
                <a:cs typeface="Calibri"/>
                <a:sym typeface="Calibri"/>
              </a:rPr>
              <a:t>Diving</a:t>
            </a:r>
            <a:endParaRPr/>
          </a:p>
        </p:txBody>
      </p:sp>
      <p:sp>
        <p:nvSpPr>
          <p:cNvPr id="834" name="Google Shape;834;p65"/>
          <p:cNvSpPr txBox="1"/>
          <p:nvPr/>
        </p:nvSpPr>
        <p:spPr>
          <a:xfrm>
            <a:off x="10942058" y="3872331"/>
            <a:ext cx="146333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highlight>
                  <a:srgbClr val="0000FF"/>
                </a:highlight>
                <a:latin typeface="Calibri"/>
                <a:ea typeface="Calibri"/>
                <a:cs typeface="Calibri"/>
                <a:sym typeface="Calibri"/>
              </a:rPr>
              <a:t>SUP</a:t>
            </a:r>
            <a:endParaRPr/>
          </a:p>
        </p:txBody>
      </p:sp>
      <p:pic>
        <p:nvPicPr>
          <p:cNvPr id="835" name="Google Shape;835;p65"/>
          <p:cNvPicPr preferRelativeResize="0"/>
          <p:nvPr/>
        </p:nvPicPr>
        <p:blipFill rotWithShape="1">
          <a:blip r:embed="rId7">
            <a:alphaModFix/>
          </a:blip>
          <a:srcRect b="0" l="0" r="0" t="0"/>
          <a:stretch/>
        </p:blipFill>
        <p:spPr>
          <a:xfrm>
            <a:off x="7119498" y="867014"/>
            <a:ext cx="4914295" cy="2762320"/>
          </a:xfrm>
          <a:prstGeom prst="rect">
            <a:avLst/>
          </a:prstGeom>
          <a:noFill/>
          <a:ln>
            <a:noFill/>
          </a:ln>
        </p:spPr>
      </p:pic>
      <p:pic>
        <p:nvPicPr>
          <p:cNvPr id="836" name="Google Shape;836;p65"/>
          <p:cNvPicPr preferRelativeResize="0"/>
          <p:nvPr/>
        </p:nvPicPr>
        <p:blipFill rotWithShape="1">
          <a:blip r:embed="rId8">
            <a:alphaModFix/>
          </a:blip>
          <a:srcRect b="0" l="0" r="0" t="0"/>
          <a:stretch/>
        </p:blipFill>
        <p:spPr>
          <a:xfrm>
            <a:off x="3355409" y="869610"/>
            <a:ext cx="4591764" cy="2759723"/>
          </a:xfrm>
          <a:prstGeom prst="rect">
            <a:avLst/>
          </a:prstGeom>
          <a:noFill/>
          <a:ln>
            <a:noFill/>
          </a:ln>
        </p:spPr>
      </p:pic>
      <p:sp>
        <p:nvSpPr>
          <p:cNvPr id="837" name="Google Shape;837;p65"/>
          <p:cNvSpPr txBox="1"/>
          <p:nvPr/>
        </p:nvSpPr>
        <p:spPr>
          <a:xfrm>
            <a:off x="3805899" y="3179762"/>
            <a:ext cx="146333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highlight>
                  <a:srgbClr val="0000FF"/>
                </a:highlight>
                <a:latin typeface="Calibri"/>
                <a:ea typeface="Calibri"/>
                <a:cs typeface="Calibri"/>
                <a:sym typeface="Calibri"/>
              </a:rPr>
              <a:t>Surfing</a:t>
            </a:r>
            <a:endParaRPr/>
          </a:p>
        </p:txBody>
      </p:sp>
      <p:sp>
        <p:nvSpPr>
          <p:cNvPr id="838" name="Google Shape;838;p65"/>
          <p:cNvSpPr txBox="1"/>
          <p:nvPr/>
        </p:nvSpPr>
        <p:spPr>
          <a:xfrm>
            <a:off x="8033375" y="3174335"/>
            <a:ext cx="176453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highlight>
                  <a:srgbClr val="0000FF"/>
                </a:highlight>
                <a:latin typeface="Calibri"/>
                <a:ea typeface="Calibri"/>
                <a:cs typeface="Calibri"/>
                <a:sym typeface="Calibri"/>
              </a:rPr>
              <a:t>Sea walking</a:t>
            </a:r>
            <a:endParaRPr/>
          </a:p>
        </p:txBody>
      </p:sp>
      <p:sp>
        <p:nvSpPr>
          <p:cNvPr id="839" name="Google Shape;839;p65"/>
          <p:cNvSpPr txBox="1"/>
          <p:nvPr/>
        </p:nvSpPr>
        <p:spPr>
          <a:xfrm>
            <a:off x="158207" y="154834"/>
            <a:ext cx="6443092" cy="678519"/>
          </a:xfrm>
          <a:prstGeom prst="rect">
            <a:avLst/>
          </a:prstGeom>
          <a:noFill/>
          <a:ln>
            <a:noFill/>
          </a:ln>
        </p:spPr>
        <p:txBody>
          <a:bodyPr anchorCtr="0" anchor="t" bIns="0" lIns="0" spcFirstLastPara="1" rIns="0" wrap="square" tIns="0">
            <a:spAutoFit/>
          </a:bodyPr>
          <a:lstStyle/>
          <a:p>
            <a:pPr indent="0" lvl="0" marL="0" marR="0" rtl="0" algn="l">
              <a:lnSpc>
                <a:spcPct val="171428"/>
              </a:lnSpc>
              <a:spcBef>
                <a:spcPts val="0"/>
              </a:spcBef>
              <a:spcAft>
                <a:spcPts val="0"/>
              </a:spcAft>
              <a:buNone/>
            </a:pPr>
            <a:r>
              <a:rPr b="1" lang="en-US" sz="3500">
                <a:solidFill>
                  <a:srgbClr val="356014"/>
                </a:solidFill>
                <a:latin typeface="Playfair Display"/>
                <a:ea typeface="Playfair Display"/>
                <a:cs typeface="Playfair Display"/>
                <a:sym typeface="Playfair Display"/>
              </a:rPr>
              <a:t>Water activities</a:t>
            </a:r>
            <a:endParaRPr/>
          </a:p>
        </p:txBody>
      </p:sp>
      <p:sp>
        <p:nvSpPr>
          <p:cNvPr id="840" name="Google Shape;840;p65">
            <a:hlinkClick r:id="rId9"/>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10"/>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844" name="Shape 844"/>
        <p:cNvGrpSpPr/>
        <p:nvPr/>
      </p:nvGrpSpPr>
      <p:grpSpPr>
        <a:xfrm>
          <a:off x="0" y="0"/>
          <a:ext cx="0" cy="0"/>
          <a:chOff x="0" y="0"/>
          <a:chExt cx="0" cy="0"/>
        </a:xfrm>
      </p:grpSpPr>
      <p:sp>
        <p:nvSpPr>
          <p:cNvPr id="845" name="Google Shape;845;p66"/>
          <p:cNvSpPr/>
          <p:nvPr/>
        </p:nvSpPr>
        <p:spPr>
          <a:xfrm>
            <a:off x="2424604" y="-796909"/>
            <a:ext cx="492828" cy="503658"/>
          </a:xfrm>
          <a:custGeom>
            <a:rect b="b" l="l" r="r" t="t"/>
            <a:pathLst>
              <a:path extrusionOk="0" h="504825" w="504825">
                <a:moveTo>
                  <a:pt x="504672" y="1485"/>
                </a:moveTo>
                <a:lnTo>
                  <a:pt x="503186" y="0"/>
                </a:lnTo>
                <a:lnTo>
                  <a:pt x="1473" y="0"/>
                </a:lnTo>
                <a:lnTo>
                  <a:pt x="0" y="1485"/>
                </a:lnTo>
                <a:lnTo>
                  <a:pt x="0" y="503199"/>
                </a:lnTo>
                <a:lnTo>
                  <a:pt x="1473" y="504685"/>
                </a:lnTo>
                <a:lnTo>
                  <a:pt x="503186" y="504685"/>
                </a:lnTo>
                <a:lnTo>
                  <a:pt x="504672" y="503199"/>
                </a:lnTo>
                <a:lnTo>
                  <a:pt x="504672" y="497954"/>
                </a:lnTo>
                <a:lnTo>
                  <a:pt x="504672" y="6731"/>
                </a:lnTo>
                <a:lnTo>
                  <a:pt x="504672" y="1485"/>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846" name="Google Shape;846;p66"/>
          <p:cNvPicPr preferRelativeResize="0"/>
          <p:nvPr/>
        </p:nvPicPr>
        <p:blipFill rotWithShape="1">
          <a:blip r:embed="rId3">
            <a:alphaModFix/>
          </a:blip>
          <a:srcRect b="0" l="0" r="0" t="0"/>
          <a:stretch/>
        </p:blipFill>
        <p:spPr>
          <a:xfrm>
            <a:off x="6286221" y="903455"/>
            <a:ext cx="4057270" cy="2704846"/>
          </a:xfrm>
          <a:prstGeom prst="rect">
            <a:avLst/>
          </a:prstGeom>
          <a:noFill/>
          <a:ln>
            <a:noFill/>
          </a:ln>
        </p:spPr>
      </p:pic>
      <p:pic>
        <p:nvPicPr>
          <p:cNvPr id="847" name="Google Shape;847;p66"/>
          <p:cNvPicPr preferRelativeResize="0"/>
          <p:nvPr/>
        </p:nvPicPr>
        <p:blipFill rotWithShape="1">
          <a:blip r:embed="rId4">
            <a:alphaModFix/>
          </a:blip>
          <a:srcRect b="0" l="0" r="0" t="0"/>
          <a:stretch/>
        </p:blipFill>
        <p:spPr>
          <a:xfrm>
            <a:off x="1002983" y="883582"/>
            <a:ext cx="5234919" cy="2744593"/>
          </a:xfrm>
          <a:prstGeom prst="rect">
            <a:avLst/>
          </a:prstGeom>
          <a:noFill/>
          <a:ln>
            <a:noFill/>
          </a:ln>
        </p:spPr>
      </p:pic>
      <p:pic>
        <p:nvPicPr>
          <p:cNvPr id="848" name="Google Shape;848;p66"/>
          <p:cNvPicPr preferRelativeResize="0"/>
          <p:nvPr/>
        </p:nvPicPr>
        <p:blipFill rotWithShape="1">
          <a:blip r:embed="rId5">
            <a:alphaModFix/>
          </a:blip>
          <a:srcRect b="0" l="0" r="0" t="0"/>
          <a:stretch/>
        </p:blipFill>
        <p:spPr>
          <a:xfrm>
            <a:off x="111293" y="3762697"/>
            <a:ext cx="5149820" cy="2896775"/>
          </a:xfrm>
          <a:prstGeom prst="rect">
            <a:avLst/>
          </a:prstGeom>
          <a:noFill/>
          <a:ln>
            <a:noFill/>
          </a:ln>
        </p:spPr>
      </p:pic>
      <p:pic>
        <p:nvPicPr>
          <p:cNvPr id="849" name="Google Shape;849;p66"/>
          <p:cNvPicPr preferRelativeResize="0"/>
          <p:nvPr/>
        </p:nvPicPr>
        <p:blipFill rotWithShape="1">
          <a:blip r:embed="rId6">
            <a:alphaModFix/>
          </a:blip>
          <a:srcRect b="0" l="0" r="0" t="0"/>
          <a:stretch/>
        </p:blipFill>
        <p:spPr>
          <a:xfrm>
            <a:off x="8064380" y="3762696"/>
            <a:ext cx="4016327" cy="2896776"/>
          </a:xfrm>
          <a:prstGeom prst="rect">
            <a:avLst/>
          </a:prstGeom>
          <a:noFill/>
          <a:ln>
            <a:noFill/>
          </a:ln>
        </p:spPr>
      </p:pic>
      <p:pic>
        <p:nvPicPr>
          <p:cNvPr id="850" name="Google Shape;850;p66"/>
          <p:cNvPicPr preferRelativeResize="0"/>
          <p:nvPr/>
        </p:nvPicPr>
        <p:blipFill rotWithShape="1">
          <a:blip r:embed="rId7">
            <a:alphaModFix/>
          </a:blip>
          <a:srcRect b="0" l="0" r="0" t="0"/>
          <a:stretch/>
        </p:blipFill>
        <p:spPr>
          <a:xfrm>
            <a:off x="4537496" y="3762697"/>
            <a:ext cx="3862368" cy="2896776"/>
          </a:xfrm>
          <a:prstGeom prst="rect">
            <a:avLst/>
          </a:prstGeom>
          <a:noFill/>
          <a:ln>
            <a:noFill/>
          </a:ln>
        </p:spPr>
      </p:pic>
      <p:sp>
        <p:nvSpPr>
          <p:cNvPr id="851" name="Google Shape;851;p66"/>
          <p:cNvSpPr txBox="1"/>
          <p:nvPr/>
        </p:nvSpPr>
        <p:spPr>
          <a:xfrm>
            <a:off x="10424160" y="3890434"/>
            <a:ext cx="165654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highlight>
                  <a:srgbClr val="0000FF"/>
                </a:highlight>
                <a:latin typeface="Calibri"/>
                <a:ea typeface="Calibri"/>
                <a:cs typeface="Calibri"/>
                <a:sym typeface="Calibri"/>
              </a:rPr>
              <a:t>Quad Biking</a:t>
            </a:r>
            <a:endParaRPr/>
          </a:p>
        </p:txBody>
      </p:sp>
      <p:sp>
        <p:nvSpPr>
          <p:cNvPr id="852" name="Google Shape;852;p66"/>
          <p:cNvSpPr txBox="1"/>
          <p:nvPr/>
        </p:nvSpPr>
        <p:spPr>
          <a:xfrm>
            <a:off x="2186609" y="1470991"/>
            <a:ext cx="730823" cy="50358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53" name="Google Shape;853;p66"/>
          <p:cNvSpPr txBox="1"/>
          <p:nvPr/>
        </p:nvSpPr>
        <p:spPr>
          <a:xfrm>
            <a:off x="1002983" y="1020635"/>
            <a:ext cx="165654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highlight>
                  <a:srgbClr val="0000FF"/>
                </a:highlight>
                <a:latin typeface="Calibri"/>
                <a:ea typeface="Calibri"/>
                <a:cs typeface="Calibri"/>
                <a:sym typeface="Calibri"/>
              </a:rPr>
              <a:t>Paragliding</a:t>
            </a:r>
            <a:endParaRPr/>
          </a:p>
        </p:txBody>
      </p:sp>
      <p:sp>
        <p:nvSpPr>
          <p:cNvPr id="854" name="Google Shape;854;p66"/>
          <p:cNvSpPr txBox="1"/>
          <p:nvPr/>
        </p:nvSpPr>
        <p:spPr>
          <a:xfrm>
            <a:off x="8905378" y="1002179"/>
            <a:ext cx="1755035"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highlight>
                  <a:srgbClr val="0000FF"/>
                </a:highlight>
                <a:latin typeface="Calibri"/>
                <a:ea typeface="Calibri"/>
                <a:cs typeface="Calibri"/>
                <a:sym typeface="Calibri"/>
              </a:rPr>
              <a:t>Gun shooting</a:t>
            </a:r>
            <a:endParaRPr/>
          </a:p>
        </p:txBody>
      </p:sp>
      <p:sp>
        <p:nvSpPr>
          <p:cNvPr id="855" name="Google Shape;855;p66"/>
          <p:cNvSpPr txBox="1"/>
          <p:nvPr/>
        </p:nvSpPr>
        <p:spPr>
          <a:xfrm>
            <a:off x="189210" y="3871038"/>
            <a:ext cx="1755035"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highlight>
                  <a:srgbClr val="0000FF"/>
                </a:highlight>
                <a:latin typeface="Calibri"/>
                <a:ea typeface="Calibri"/>
                <a:cs typeface="Calibri"/>
                <a:sym typeface="Calibri"/>
              </a:rPr>
              <a:t>Ziplining</a:t>
            </a:r>
            <a:endParaRPr/>
          </a:p>
        </p:txBody>
      </p:sp>
      <p:sp>
        <p:nvSpPr>
          <p:cNvPr id="856" name="Google Shape;856;p66"/>
          <p:cNvSpPr txBox="1"/>
          <p:nvPr/>
        </p:nvSpPr>
        <p:spPr>
          <a:xfrm>
            <a:off x="6389974" y="3890434"/>
            <a:ext cx="1755035"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highlight>
                  <a:srgbClr val="0000FF"/>
                </a:highlight>
                <a:latin typeface="Calibri"/>
                <a:ea typeface="Calibri"/>
                <a:cs typeface="Calibri"/>
                <a:sym typeface="Calibri"/>
              </a:rPr>
              <a:t>Canyoning</a:t>
            </a:r>
            <a:endParaRPr/>
          </a:p>
        </p:txBody>
      </p:sp>
      <p:sp>
        <p:nvSpPr>
          <p:cNvPr id="857" name="Google Shape;857;p66"/>
          <p:cNvSpPr txBox="1"/>
          <p:nvPr/>
        </p:nvSpPr>
        <p:spPr>
          <a:xfrm>
            <a:off x="398896" y="50667"/>
            <a:ext cx="6443092" cy="678519"/>
          </a:xfrm>
          <a:prstGeom prst="rect">
            <a:avLst/>
          </a:prstGeom>
          <a:noFill/>
          <a:ln>
            <a:noFill/>
          </a:ln>
        </p:spPr>
        <p:txBody>
          <a:bodyPr anchorCtr="0" anchor="t" bIns="0" lIns="0" spcFirstLastPara="1" rIns="0" wrap="square" tIns="0">
            <a:spAutoFit/>
          </a:bodyPr>
          <a:lstStyle/>
          <a:p>
            <a:pPr indent="0" lvl="0" marL="0" marR="0" rtl="0" algn="l">
              <a:lnSpc>
                <a:spcPct val="171428"/>
              </a:lnSpc>
              <a:spcBef>
                <a:spcPts val="0"/>
              </a:spcBef>
              <a:spcAft>
                <a:spcPts val="0"/>
              </a:spcAft>
              <a:buNone/>
            </a:pPr>
            <a:r>
              <a:rPr b="1" lang="en-US" sz="3500">
                <a:solidFill>
                  <a:srgbClr val="356014"/>
                </a:solidFill>
                <a:latin typeface="Playfair Display"/>
                <a:ea typeface="Playfair Display"/>
                <a:cs typeface="Playfair Display"/>
                <a:sym typeface="Playfair Display"/>
              </a:rPr>
              <a:t>Adventurous activities</a:t>
            </a:r>
            <a:endParaRPr/>
          </a:p>
        </p:txBody>
      </p:sp>
      <p:sp>
        <p:nvSpPr>
          <p:cNvPr id="858" name="Google Shape;858;p66">
            <a:hlinkClick r:id="rId8"/>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9"/>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64" name="Shape 264"/>
        <p:cNvGrpSpPr/>
        <p:nvPr/>
      </p:nvGrpSpPr>
      <p:grpSpPr>
        <a:xfrm>
          <a:off x="0" y="0"/>
          <a:ext cx="0" cy="0"/>
          <a:chOff x="0" y="0"/>
          <a:chExt cx="0" cy="0"/>
        </a:xfrm>
      </p:grpSpPr>
      <p:sp>
        <p:nvSpPr>
          <p:cNvPr id="265" name="Google Shape;265;p31"/>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sp>
        <p:nvSpPr>
          <p:cNvPr id="266" name="Google Shape;266;p31"/>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7/25/2025</a:t>
            </a:r>
            <a:endParaRPr sz="1200">
              <a:solidFill>
                <a:schemeClr val="dk1"/>
              </a:solidFill>
              <a:latin typeface="Calibri"/>
              <a:ea typeface="Calibri"/>
              <a:cs typeface="Calibri"/>
              <a:sym typeface="Calibri"/>
            </a:endParaRPr>
          </a:p>
        </p:txBody>
      </p:sp>
      <p:sp>
        <p:nvSpPr>
          <p:cNvPr id="267" name="Google Shape;267;p31"/>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chemeClr val="dk1"/>
                </a:solidFill>
                <a:latin typeface="Calibri"/>
                <a:ea typeface="Calibri"/>
                <a:cs typeface="Calibri"/>
                <a:sym typeface="Calibri"/>
              </a:rPr>
              <a:t>Simply your best local friend</a:t>
            </a:r>
            <a:endParaRPr/>
          </a:p>
        </p:txBody>
      </p:sp>
      <p:sp>
        <p:nvSpPr>
          <p:cNvPr id="268" name="Google Shape;268;p31"/>
          <p:cNvSpPr/>
          <p:nvPr/>
        </p:nvSpPr>
        <p:spPr>
          <a:xfrm>
            <a:off x="744653" y="1884398"/>
            <a:ext cx="6927273" cy="1815882"/>
          </a:xfrm>
          <a:prstGeom prst="rect">
            <a:avLst/>
          </a:prstGeom>
          <a:noFill/>
          <a:ln>
            <a:noFill/>
          </a:ln>
        </p:spPr>
        <p:txBody>
          <a:bodyPr anchorCtr="0" anchor="t" bIns="45700" lIns="91425" spcFirstLastPara="1" rIns="91425" wrap="square" tIns="45700">
            <a:noAutofit/>
          </a:bodyPr>
          <a:lstStyle/>
          <a:p>
            <a:pPr indent="-285750" lvl="0" marL="285750" marR="0" rtl="0" algn="l">
              <a:spcBef>
                <a:spcPts val="0"/>
              </a:spcBef>
              <a:spcAft>
                <a:spcPts val="0"/>
              </a:spcAft>
              <a:buClr>
                <a:srgbClr val="385623"/>
              </a:buClr>
              <a:buSzPts val="1600"/>
              <a:buFont typeface="Arial"/>
              <a:buChar char="•"/>
            </a:pPr>
            <a:r>
              <a:rPr lang="en-US" sz="1600">
                <a:solidFill>
                  <a:srgbClr val="385623"/>
                </a:solidFill>
                <a:latin typeface="Montserrat"/>
                <a:ea typeface="Montserrat"/>
                <a:cs typeface="Montserrat"/>
                <a:sym typeface="Montserrat"/>
              </a:rPr>
              <a:t>54 ethnic groups with diverse customs and culture, long-held traditions in which Viet is the majority group</a:t>
            </a:r>
            <a:endParaRPr/>
          </a:p>
          <a:p>
            <a:pPr indent="-184150" lvl="0" marL="285750" marR="0" rtl="0" algn="l">
              <a:spcBef>
                <a:spcPts val="0"/>
              </a:spcBef>
              <a:spcAft>
                <a:spcPts val="0"/>
              </a:spcAft>
              <a:buClr>
                <a:schemeClr val="dk1"/>
              </a:buClr>
              <a:buSzPts val="1600"/>
              <a:buFont typeface="Arial"/>
              <a:buNone/>
            </a:pPr>
            <a:r>
              <a:t/>
            </a:r>
            <a:endParaRPr sz="1600">
              <a:solidFill>
                <a:srgbClr val="385623"/>
              </a:solidFill>
              <a:latin typeface="Montserrat"/>
              <a:ea typeface="Montserrat"/>
              <a:cs typeface="Montserrat"/>
              <a:sym typeface="Montserrat"/>
            </a:endParaRPr>
          </a:p>
          <a:p>
            <a:pPr indent="-285750" lvl="0" marL="285750" marR="0" rtl="0" algn="l">
              <a:spcBef>
                <a:spcPts val="0"/>
              </a:spcBef>
              <a:spcAft>
                <a:spcPts val="0"/>
              </a:spcAft>
              <a:buClr>
                <a:srgbClr val="385623"/>
              </a:buClr>
              <a:buSzPts val="1600"/>
              <a:buFont typeface="Arial"/>
              <a:buChar char="•"/>
            </a:pPr>
            <a:r>
              <a:rPr lang="en-US" sz="1600">
                <a:solidFill>
                  <a:srgbClr val="385623"/>
                </a:solidFill>
                <a:latin typeface="Montserrat"/>
                <a:ea typeface="Montserrat"/>
                <a:cs typeface="Montserrat"/>
                <a:sym typeface="Montserrat"/>
              </a:rPr>
              <a:t>Life differs between cities, countryside and mountainous areas yet people are all friendly, helpful and hospitable</a:t>
            </a:r>
            <a:endParaRPr/>
          </a:p>
          <a:p>
            <a:pPr indent="-184150" lvl="0" marL="285750" marR="0" rtl="0" algn="l">
              <a:spcBef>
                <a:spcPts val="0"/>
              </a:spcBef>
              <a:spcAft>
                <a:spcPts val="0"/>
              </a:spcAft>
              <a:buClr>
                <a:schemeClr val="dk1"/>
              </a:buClr>
              <a:buSzPts val="1600"/>
              <a:buFont typeface="Noto Sans Symbols"/>
              <a:buNone/>
            </a:pPr>
            <a:r>
              <a:t/>
            </a:r>
            <a:endParaRPr sz="1600">
              <a:solidFill>
                <a:srgbClr val="385623"/>
              </a:solidFill>
              <a:latin typeface="Arial"/>
              <a:ea typeface="Arial"/>
              <a:cs typeface="Arial"/>
              <a:sym typeface="Arial"/>
            </a:endParaRPr>
          </a:p>
          <a:p>
            <a:pPr indent="0" lvl="0" marL="0" marR="0" rtl="0" algn="l">
              <a:spcBef>
                <a:spcPts val="0"/>
              </a:spcBef>
              <a:spcAft>
                <a:spcPts val="0"/>
              </a:spcAft>
              <a:buNone/>
            </a:pPr>
            <a:r>
              <a:t/>
            </a:r>
            <a:endParaRPr sz="1600">
              <a:solidFill>
                <a:srgbClr val="385623"/>
              </a:solidFill>
              <a:latin typeface="Arial"/>
              <a:ea typeface="Arial"/>
              <a:cs typeface="Arial"/>
              <a:sym typeface="Arial"/>
            </a:endParaRPr>
          </a:p>
        </p:txBody>
      </p:sp>
      <p:sp>
        <p:nvSpPr>
          <p:cNvPr id="269" name="Google Shape;269;p31"/>
          <p:cNvSpPr/>
          <p:nvPr/>
        </p:nvSpPr>
        <p:spPr>
          <a:xfrm>
            <a:off x="337796" y="1072856"/>
            <a:ext cx="4128746" cy="616648"/>
          </a:xfrm>
          <a:custGeom>
            <a:rect b="b" l="l" r="r" t="t"/>
            <a:pathLst>
              <a:path extrusionOk="0" h="258" w="2355">
                <a:moveTo>
                  <a:pt x="316" y="236"/>
                </a:moveTo>
                <a:cubicBezTo>
                  <a:pt x="317" y="236"/>
                  <a:pt x="318" y="236"/>
                  <a:pt x="320" y="236"/>
                </a:cubicBezTo>
                <a:cubicBezTo>
                  <a:pt x="323" y="236"/>
                  <a:pt x="324" y="235"/>
                  <a:pt x="323" y="232"/>
                </a:cubicBezTo>
                <a:cubicBezTo>
                  <a:pt x="328" y="233"/>
                  <a:pt x="332" y="229"/>
                  <a:pt x="337" y="230"/>
                </a:cubicBezTo>
                <a:cubicBezTo>
                  <a:pt x="342" y="236"/>
                  <a:pt x="350" y="236"/>
                  <a:pt x="357" y="235"/>
                </a:cubicBezTo>
                <a:cubicBezTo>
                  <a:pt x="358" y="235"/>
                  <a:pt x="358" y="234"/>
                  <a:pt x="358" y="233"/>
                </a:cubicBezTo>
                <a:cubicBezTo>
                  <a:pt x="357" y="231"/>
                  <a:pt x="355" y="230"/>
                  <a:pt x="353" y="230"/>
                </a:cubicBezTo>
                <a:cubicBezTo>
                  <a:pt x="350" y="231"/>
                  <a:pt x="347" y="230"/>
                  <a:pt x="345" y="230"/>
                </a:cubicBezTo>
                <a:cubicBezTo>
                  <a:pt x="342" y="231"/>
                  <a:pt x="340" y="228"/>
                  <a:pt x="337" y="229"/>
                </a:cubicBezTo>
                <a:cubicBezTo>
                  <a:pt x="335" y="228"/>
                  <a:pt x="333" y="227"/>
                  <a:pt x="331" y="227"/>
                </a:cubicBezTo>
                <a:cubicBezTo>
                  <a:pt x="324" y="227"/>
                  <a:pt x="318" y="227"/>
                  <a:pt x="312" y="227"/>
                </a:cubicBezTo>
                <a:cubicBezTo>
                  <a:pt x="308" y="227"/>
                  <a:pt x="304" y="228"/>
                  <a:pt x="301" y="225"/>
                </a:cubicBezTo>
                <a:cubicBezTo>
                  <a:pt x="301" y="225"/>
                  <a:pt x="300" y="225"/>
                  <a:pt x="299" y="225"/>
                </a:cubicBezTo>
                <a:cubicBezTo>
                  <a:pt x="294" y="228"/>
                  <a:pt x="289" y="224"/>
                  <a:pt x="284" y="225"/>
                </a:cubicBezTo>
                <a:cubicBezTo>
                  <a:pt x="279" y="226"/>
                  <a:pt x="274" y="226"/>
                  <a:pt x="269" y="225"/>
                </a:cubicBezTo>
                <a:cubicBezTo>
                  <a:pt x="254" y="222"/>
                  <a:pt x="240" y="224"/>
                  <a:pt x="225" y="223"/>
                </a:cubicBezTo>
                <a:cubicBezTo>
                  <a:pt x="225" y="223"/>
                  <a:pt x="225" y="224"/>
                  <a:pt x="224" y="224"/>
                </a:cubicBezTo>
                <a:cubicBezTo>
                  <a:pt x="225" y="226"/>
                  <a:pt x="226" y="225"/>
                  <a:pt x="228" y="225"/>
                </a:cubicBezTo>
                <a:cubicBezTo>
                  <a:pt x="229" y="225"/>
                  <a:pt x="229" y="226"/>
                  <a:pt x="229" y="226"/>
                </a:cubicBezTo>
                <a:cubicBezTo>
                  <a:pt x="229" y="227"/>
                  <a:pt x="229" y="229"/>
                  <a:pt x="228" y="228"/>
                </a:cubicBezTo>
                <a:cubicBezTo>
                  <a:pt x="227" y="228"/>
                  <a:pt x="226" y="230"/>
                  <a:pt x="225" y="230"/>
                </a:cubicBezTo>
                <a:cubicBezTo>
                  <a:pt x="219" y="229"/>
                  <a:pt x="214" y="232"/>
                  <a:pt x="208" y="232"/>
                </a:cubicBezTo>
                <a:cubicBezTo>
                  <a:pt x="190" y="232"/>
                  <a:pt x="171" y="232"/>
                  <a:pt x="153" y="232"/>
                </a:cubicBezTo>
                <a:cubicBezTo>
                  <a:pt x="147" y="232"/>
                  <a:pt x="142" y="233"/>
                  <a:pt x="139" y="238"/>
                </a:cubicBezTo>
                <a:cubicBezTo>
                  <a:pt x="140" y="240"/>
                  <a:pt x="142" y="240"/>
                  <a:pt x="143" y="241"/>
                </a:cubicBezTo>
                <a:cubicBezTo>
                  <a:pt x="149" y="243"/>
                  <a:pt x="151" y="243"/>
                  <a:pt x="153" y="237"/>
                </a:cubicBezTo>
                <a:cubicBezTo>
                  <a:pt x="154" y="235"/>
                  <a:pt x="155" y="235"/>
                  <a:pt x="156" y="236"/>
                </a:cubicBezTo>
                <a:cubicBezTo>
                  <a:pt x="159" y="238"/>
                  <a:pt x="163" y="237"/>
                  <a:pt x="166" y="237"/>
                </a:cubicBezTo>
                <a:cubicBezTo>
                  <a:pt x="172" y="237"/>
                  <a:pt x="177" y="237"/>
                  <a:pt x="183" y="240"/>
                </a:cubicBezTo>
                <a:cubicBezTo>
                  <a:pt x="185" y="241"/>
                  <a:pt x="189" y="242"/>
                  <a:pt x="190" y="241"/>
                </a:cubicBezTo>
                <a:cubicBezTo>
                  <a:pt x="194" y="238"/>
                  <a:pt x="199" y="240"/>
                  <a:pt x="202" y="238"/>
                </a:cubicBezTo>
                <a:cubicBezTo>
                  <a:pt x="204" y="237"/>
                  <a:pt x="206" y="237"/>
                  <a:pt x="208" y="238"/>
                </a:cubicBezTo>
                <a:cubicBezTo>
                  <a:pt x="212" y="240"/>
                  <a:pt x="215" y="240"/>
                  <a:pt x="219" y="238"/>
                </a:cubicBezTo>
                <a:cubicBezTo>
                  <a:pt x="222" y="237"/>
                  <a:pt x="224" y="237"/>
                  <a:pt x="227" y="239"/>
                </a:cubicBezTo>
                <a:cubicBezTo>
                  <a:pt x="232" y="244"/>
                  <a:pt x="239" y="245"/>
                  <a:pt x="246" y="244"/>
                </a:cubicBezTo>
                <a:cubicBezTo>
                  <a:pt x="248" y="244"/>
                  <a:pt x="250" y="243"/>
                  <a:pt x="251" y="242"/>
                </a:cubicBezTo>
                <a:cubicBezTo>
                  <a:pt x="256" y="238"/>
                  <a:pt x="261" y="237"/>
                  <a:pt x="266" y="237"/>
                </a:cubicBezTo>
                <a:cubicBezTo>
                  <a:pt x="271" y="237"/>
                  <a:pt x="277" y="237"/>
                  <a:pt x="282" y="237"/>
                </a:cubicBezTo>
                <a:cubicBezTo>
                  <a:pt x="288" y="237"/>
                  <a:pt x="295" y="238"/>
                  <a:pt x="301" y="241"/>
                </a:cubicBezTo>
                <a:cubicBezTo>
                  <a:pt x="303" y="241"/>
                  <a:pt x="305" y="241"/>
                  <a:pt x="306" y="241"/>
                </a:cubicBezTo>
                <a:cubicBezTo>
                  <a:pt x="309" y="241"/>
                  <a:pt x="310" y="242"/>
                  <a:pt x="311" y="244"/>
                </a:cubicBezTo>
                <a:cubicBezTo>
                  <a:pt x="304" y="243"/>
                  <a:pt x="299" y="246"/>
                  <a:pt x="293" y="246"/>
                </a:cubicBezTo>
                <a:cubicBezTo>
                  <a:pt x="285" y="247"/>
                  <a:pt x="277" y="248"/>
                  <a:pt x="270" y="250"/>
                </a:cubicBezTo>
                <a:cubicBezTo>
                  <a:pt x="265" y="251"/>
                  <a:pt x="260" y="252"/>
                  <a:pt x="255" y="253"/>
                </a:cubicBezTo>
                <a:cubicBezTo>
                  <a:pt x="249" y="254"/>
                  <a:pt x="244" y="252"/>
                  <a:pt x="239" y="253"/>
                </a:cubicBezTo>
                <a:cubicBezTo>
                  <a:pt x="235" y="254"/>
                  <a:pt x="232" y="251"/>
                  <a:pt x="227" y="251"/>
                </a:cubicBezTo>
                <a:cubicBezTo>
                  <a:pt x="224" y="252"/>
                  <a:pt x="220" y="251"/>
                  <a:pt x="216" y="251"/>
                </a:cubicBezTo>
                <a:cubicBezTo>
                  <a:pt x="215" y="251"/>
                  <a:pt x="215" y="251"/>
                  <a:pt x="214" y="251"/>
                </a:cubicBezTo>
                <a:cubicBezTo>
                  <a:pt x="210" y="246"/>
                  <a:pt x="205" y="247"/>
                  <a:pt x="200" y="249"/>
                </a:cubicBezTo>
                <a:cubicBezTo>
                  <a:pt x="196" y="251"/>
                  <a:pt x="192" y="250"/>
                  <a:pt x="188" y="253"/>
                </a:cubicBezTo>
                <a:cubicBezTo>
                  <a:pt x="188" y="253"/>
                  <a:pt x="187" y="253"/>
                  <a:pt x="186" y="252"/>
                </a:cubicBezTo>
                <a:cubicBezTo>
                  <a:pt x="185" y="251"/>
                  <a:pt x="184" y="251"/>
                  <a:pt x="183" y="251"/>
                </a:cubicBezTo>
                <a:cubicBezTo>
                  <a:pt x="173" y="252"/>
                  <a:pt x="163" y="248"/>
                  <a:pt x="153" y="250"/>
                </a:cubicBezTo>
                <a:cubicBezTo>
                  <a:pt x="149" y="250"/>
                  <a:pt x="147" y="247"/>
                  <a:pt x="144" y="248"/>
                </a:cubicBezTo>
                <a:cubicBezTo>
                  <a:pt x="141" y="248"/>
                  <a:pt x="137" y="248"/>
                  <a:pt x="134" y="248"/>
                </a:cubicBezTo>
                <a:cubicBezTo>
                  <a:pt x="128" y="247"/>
                  <a:pt x="123" y="251"/>
                  <a:pt x="118" y="249"/>
                </a:cubicBezTo>
                <a:cubicBezTo>
                  <a:pt x="116" y="249"/>
                  <a:pt x="115" y="249"/>
                  <a:pt x="114" y="249"/>
                </a:cubicBezTo>
                <a:cubicBezTo>
                  <a:pt x="113" y="249"/>
                  <a:pt x="112" y="250"/>
                  <a:pt x="111" y="248"/>
                </a:cubicBezTo>
                <a:cubicBezTo>
                  <a:pt x="111" y="247"/>
                  <a:pt x="112" y="245"/>
                  <a:pt x="113" y="245"/>
                </a:cubicBezTo>
                <a:cubicBezTo>
                  <a:pt x="116" y="244"/>
                  <a:pt x="119" y="241"/>
                  <a:pt x="123" y="241"/>
                </a:cubicBezTo>
                <a:cubicBezTo>
                  <a:pt x="125" y="241"/>
                  <a:pt x="125" y="239"/>
                  <a:pt x="127" y="238"/>
                </a:cubicBezTo>
                <a:cubicBezTo>
                  <a:pt x="122" y="235"/>
                  <a:pt x="117" y="235"/>
                  <a:pt x="112" y="234"/>
                </a:cubicBezTo>
                <a:cubicBezTo>
                  <a:pt x="108" y="233"/>
                  <a:pt x="105" y="231"/>
                  <a:pt x="101" y="230"/>
                </a:cubicBezTo>
                <a:cubicBezTo>
                  <a:pt x="100" y="230"/>
                  <a:pt x="98" y="228"/>
                  <a:pt x="99" y="226"/>
                </a:cubicBezTo>
                <a:cubicBezTo>
                  <a:pt x="100" y="224"/>
                  <a:pt x="102" y="225"/>
                  <a:pt x="103" y="225"/>
                </a:cubicBezTo>
                <a:cubicBezTo>
                  <a:pt x="110" y="225"/>
                  <a:pt x="116" y="225"/>
                  <a:pt x="123" y="225"/>
                </a:cubicBezTo>
                <a:cubicBezTo>
                  <a:pt x="135" y="225"/>
                  <a:pt x="147" y="222"/>
                  <a:pt x="158" y="216"/>
                </a:cubicBezTo>
                <a:cubicBezTo>
                  <a:pt x="162" y="214"/>
                  <a:pt x="167" y="215"/>
                  <a:pt x="171" y="213"/>
                </a:cubicBezTo>
                <a:cubicBezTo>
                  <a:pt x="175" y="212"/>
                  <a:pt x="180" y="213"/>
                  <a:pt x="185" y="214"/>
                </a:cubicBezTo>
                <a:cubicBezTo>
                  <a:pt x="189" y="216"/>
                  <a:pt x="195" y="217"/>
                  <a:pt x="200" y="217"/>
                </a:cubicBezTo>
                <a:cubicBezTo>
                  <a:pt x="208" y="216"/>
                  <a:pt x="216" y="218"/>
                  <a:pt x="224" y="215"/>
                </a:cubicBezTo>
                <a:cubicBezTo>
                  <a:pt x="225" y="214"/>
                  <a:pt x="226" y="214"/>
                  <a:pt x="227" y="215"/>
                </a:cubicBezTo>
                <a:cubicBezTo>
                  <a:pt x="235" y="218"/>
                  <a:pt x="243" y="216"/>
                  <a:pt x="251" y="216"/>
                </a:cubicBezTo>
                <a:cubicBezTo>
                  <a:pt x="260" y="217"/>
                  <a:pt x="268" y="218"/>
                  <a:pt x="277" y="216"/>
                </a:cubicBezTo>
                <a:cubicBezTo>
                  <a:pt x="284" y="215"/>
                  <a:pt x="291" y="215"/>
                  <a:pt x="298" y="215"/>
                </a:cubicBezTo>
                <a:cubicBezTo>
                  <a:pt x="300" y="215"/>
                  <a:pt x="301" y="214"/>
                  <a:pt x="302" y="212"/>
                </a:cubicBezTo>
                <a:cubicBezTo>
                  <a:pt x="303" y="211"/>
                  <a:pt x="302" y="210"/>
                  <a:pt x="301" y="209"/>
                </a:cubicBezTo>
                <a:cubicBezTo>
                  <a:pt x="299" y="209"/>
                  <a:pt x="297" y="209"/>
                  <a:pt x="295" y="208"/>
                </a:cubicBezTo>
                <a:cubicBezTo>
                  <a:pt x="296" y="207"/>
                  <a:pt x="297" y="206"/>
                  <a:pt x="298" y="206"/>
                </a:cubicBezTo>
                <a:cubicBezTo>
                  <a:pt x="302" y="207"/>
                  <a:pt x="306" y="202"/>
                  <a:pt x="311" y="206"/>
                </a:cubicBezTo>
                <a:cubicBezTo>
                  <a:pt x="311" y="206"/>
                  <a:pt x="312" y="206"/>
                  <a:pt x="312" y="206"/>
                </a:cubicBezTo>
                <a:cubicBezTo>
                  <a:pt x="319" y="205"/>
                  <a:pt x="325" y="209"/>
                  <a:pt x="332" y="208"/>
                </a:cubicBezTo>
                <a:cubicBezTo>
                  <a:pt x="332" y="211"/>
                  <a:pt x="332" y="213"/>
                  <a:pt x="332" y="216"/>
                </a:cubicBezTo>
                <a:cubicBezTo>
                  <a:pt x="334" y="217"/>
                  <a:pt x="335" y="216"/>
                  <a:pt x="337" y="216"/>
                </a:cubicBezTo>
                <a:cubicBezTo>
                  <a:pt x="337" y="218"/>
                  <a:pt x="338" y="218"/>
                  <a:pt x="339" y="219"/>
                </a:cubicBezTo>
                <a:cubicBezTo>
                  <a:pt x="342" y="221"/>
                  <a:pt x="346" y="219"/>
                  <a:pt x="349" y="221"/>
                </a:cubicBezTo>
                <a:cubicBezTo>
                  <a:pt x="350" y="222"/>
                  <a:pt x="352" y="219"/>
                  <a:pt x="355" y="220"/>
                </a:cubicBezTo>
                <a:cubicBezTo>
                  <a:pt x="357" y="220"/>
                  <a:pt x="356" y="218"/>
                  <a:pt x="356" y="216"/>
                </a:cubicBezTo>
                <a:cubicBezTo>
                  <a:pt x="356" y="215"/>
                  <a:pt x="355" y="215"/>
                  <a:pt x="354" y="215"/>
                </a:cubicBezTo>
                <a:cubicBezTo>
                  <a:pt x="350" y="215"/>
                  <a:pt x="346" y="215"/>
                  <a:pt x="343" y="215"/>
                </a:cubicBezTo>
                <a:cubicBezTo>
                  <a:pt x="342" y="215"/>
                  <a:pt x="340" y="215"/>
                  <a:pt x="341" y="213"/>
                </a:cubicBezTo>
                <a:cubicBezTo>
                  <a:pt x="341" y="213"/>
                  <a:pt x="342" y="213"/>
                  <a:pt x="342" y="213"/>
                </a:cubicBezTo>
                <a:cubicBezTo>
                  <a:pt x="343" y="213"/>
                  <a:pt x="345" y="214"/>
                  <a:pt x="346" y="212"/>
                </a:cubicBezTo>
                <a:cubicBezTo>
                  <a:pt x="346" y="209"/>
                  <a:pt x="344" y="210"/>
                  <a:pt x="342" y="209"/>
                </a:cubicBezTo>
                <a:cubicBezTo>
                  <a:pt x="340" y="205"/>
                  <a:pt x="340" y="204"/>
                  <a:pt x="343" y="204"/>
                </a:cubicBezTo>
                <a:cubicBezTo>
                  <a:pt x="346" y="204"/>
                  <a:pt x="349" y="203"/>
                  <a:pt x="351" y="203"/>
                </a:cubicBezTo>
                <a:cubicBezTo>
                  <a:pt x="357" y="202"/>
                  <a:pt x="362" y="200"/>
                  <a:pt x="369" y="201"/>
                </a:cubicBezTo>
                <a:cubicBezTo>
                  <a:pt x="366" y="198"/>
                  <a:pt x="363" y="197"/>
                  <a:pt x="360" y="197"/>
                </a:cubicBezTo>
                <a:cubicBezTo>
                  <a:pt x="349" y="197"/>
                  <a:pt x="338" y="197"/>
                  <a:pt x="328" y="197"/>
                </a:cubicBezTo>
                <a:cubicBezTo>
                  <a:pt x="326" y="197"/>
                  <a:pt x="324" y="197"/>
                  <a:pt x="323" y="198"/>
                </a:cubicBezTo>
                <a:cubicBezTo>
                  <a:pt x="319" y="203"/>
                  <a:pt x="314" y="200"/>
                  <a:pt x="309" y="201"/>
                </a:cubicBezTo>
                <a:cubicBezTo>
                  <a:pt x="306" y="201"/>
                  <a:pt x="303" y="198"/>
                  <a:pt x="298" y="196"/>
                </a:cubicBezTo>
                <a:cubicBezTo>
                  <a:pt x="307" y="196"/>
                  <a:pt x="313" y="195"/>
                  <a:pt x="319" y="194"/>
                </a:cubicBezTo>
                <a:cubicBezTo>
                  <a:pt x="334" y="191"/>
                  <a:pt x="349" y="193"/>
                  <a:pt x="365" y="192"/>
                </a:cubicBezTo>
                <a:cubicBezTo>
                  <a:pt x="360" y="189"/>
                  <a:pt x="360" y="189"/>
                  <a:pt x="350" y="189"/>
                </a:cubicBezTo>
                <a:cubicBezTo>
                  <a:pt x="348" y="187"/>
                  <a:pt x="349" y="185"/>
                  <a:pt x="349" y="184"/>
                </a:cubicBezTo>
                <a:cubicBezTo>
                  <a:pt x="349" y="182"/>
                  <a:pt x="348" y="181"/>
                  <a:pt x="347" y="182"/>
                </a:cubicBezTo>
                <a:cubicBezTo>
                  <a:pt x="341" y="187"/>
                  <a:pt x="334" y="186"/>
                  <a:pt x="327" y="188"/>
                </a:cubicBezTo>
                <a:cubicBezTo>
                  <a:pt x="325" y="189"/>
                  <a:pt x="323" y="187"/>
                  <a:pt x="320" y="187"/>
                </a:cubicBezTo>
                <a:cubicBezTo>
                  <a:pt x="312" y="187"/>
                  <a:pt x="304" y="187"/>
                  <a:pt x="296" y="187"/>
                </a:cubicBezTo>
                <a:cubicBezTo>
                  <a:pt x="290" y="187"/>
                  <a:pt x="285" y="184"/>
                  <a:pt x="279" y="185"/>
                </a:cubicBezTo>
                <a:cubicBezTo>
                  <a:pt x="273" y="186"/>
                  <a:pt x="267" y="185"/>
                  <a:pt x="261" y="185"/>
                </a:cubicBezTo>
                <a:cubicBezTo>
                  <a:pt x="255" y="185"/>
                  <a:pt x="249" y="185"/>
                  <a:pt x="243" y="185"/>
                </a:cubicBezTo>
                <a:cubicBezTo>
                  <a:pt x="244" y="183"/>
                  <a:pt x="246" y="181"/>
                  <a:pt x="248" y="182"/>
                </a:cubicBezTo>
                <a:cubicBezTo>
                  <a:pt x="253" y="182"/>
                  <a:pt x="258" y="182"/>
                  <a:pt x="264" y="182"/>
                </a:cubicBezTo>
                <a:cubicBezTo>
                  <a:pt x="265" y="182"/>
                  <a:pt x="266" y="182"/>
                  <a:pt x="268" y="181"/>
                </a:cubicBezTo>
                <a:cubicBezTo>
                  <a:pt x="266" y="174"/>
                  <a:pt x="261" y="170"/>
                  <a:pt x="256" y="166"/>
                </a:cubicBezTo>
                <a:cubicBezTo>
                  <a:pt x="255" y="165"/>
                  <a:pt x="253" y="164"/>
                  <a:pt x="251" y="164"/>
                </a:cubicBezTo>
                <a:cubicBezTo>
                  <a:pt x="249" y="164"/>
                  <a:pt x="246" y="164"/>
                  <a:pt x="243" y="163"/>
                </a:cubicBezTo>
                <a:cubicBezTo>
                  <a:pt x="242" y="162"/>
                  <a:pt x="240" y="162"/>
                  <a:pt x="238" y="163"/>
                </a:cubicBezTo>
                <a:cubicBezTo>
                  <a:pt x="237" y="165"/>
                  <a:pt x="235" y="164"/>
                  <a:pt x="234" y="164"/>
                </a:cubicBezTo>
                <a:cubicBezTo>
                  <a:pt x="232" y="164"/>
                  <a:pt x="231" y="165"/>
                  <a:pt x="231" y="163"/>
                </a:cubicBezTo>
                <a:cubicBezTo>
                  <a:pt x="231" y="161"/>
                  <a:pt x="232" y="161"/>
                  <a:pt x="234" y="161"/>
                </a:cubicBezTo>
                <a:cubicBezTo>
                  <a:pt x="237" y="161"/>
                  <a:pt x="240" y="161"/>
                  <a:pt x="242" y="161"/>
                </a:cubicBezTo>
                <a:cubicBezTo>
                  <a:pt x="246" y="161"/>
                  <a:pt x="247" y="158"/>
                  <a:pt x="245" y="155"/>
                </a:cubicBezTo>
                <a:cubicBezTo>
                  <a:pt x="245" y="155"/>
                  <a:pt x="245" y="154"/>
                  <a:pt x="245" y="153"/>
                </a:cubicBezTo>
                <a:cubicBezTo>
                  <a:pt x="242" y="147"/>
                  <a:pt x="242" y="147"/>
                  <a:pt x="234" y="147"/>
                </a:cubicBezTo>
                <a:cubicBezTo>
                  <a:pt x="234" y="147"/>
                  <a:pt x="233" y="147"/>
                  <a:pt x="233" y="147"/>
                </a:cubicBezTo>
                <a:cubicBezTo>
                  <a:pt x="230" y="144"/>
                  <a:pt x="227" y="144"/>
                  <a:pt x="224" y="147"/>
                </a:cubicBezTo>
                <a:cubicBezTo>
                  <a:pt x="222" y="147"/>
                  <a:pt x="221" y="147"/>
                  <a:pt x="219" y="147"/>
                </a:cubicBezTo>
                <a:cubicBezTo>
                  <a:pt x="218" y="147"/>
                  <a:pt x="216" y="146"/>
                  <a:pt x="215" y="149"/>
                </a:cubicBezTo>
                <a:cubicBezTo>
                  <a:pt x="213" y="149"/>
                  <a:pt x="210" y="148"/>
                  <a:pt x="208" y="149"/>
                </a:cubicBezTo>
                <a:cubicBezTo>
                  <a:pt x="204" y="149"/>
                  <a:pt x="201" y="148"/>
                  <a:pt x="199" y="147"/>
                </a:cubicBezTo>
                <a:cubicBezTo>
                  <a:pt x="196" y="145"/>
                  <a:pt x="193" y="145"/>
                  <a:pt x="190" y="147"/>
                </a:cubicBezTo>
                <a:cubicBezTo>
                  <a:pt x="188" y="148"/>
                  <a:pt x="184" y="149"/>
                  <a:pt x="181" y="149"/>
                </a:cubicBezTo>
                <a:cubicBezTo>
                  <a:pt x="180" y="148"/>
                  <a:pt x="178" y="148"/>
                  <a:pt x="177" y="150"/>
                </a:cubicBezTo>
                <a:cubicBezTo>
                  <a:pt x="176" y="151"/>
                  <a:pt x="175" y="151"/>
                  <a:pt x="174" y="150"/>
                </a:cubicBezTo>
                <a:cubicBezTo>
                  <a:pt x="169" y="147"/>
                  <a:pt x="163" y="149"/>
                  <a:pt x="158" y="149"/>
                </a:cubicBezTo>
                <a:cubicBezTo>
                  <a:pt x="158" y="147"/>
                  <a:pt x="159" y="146"/>
                  <a:pt x="157" y="145"/>
                </a:cubicBezTo>
                <a:cubicBezTo>
                  <a:pt x="156" y="145"/>
                  <a:pt x="154" y="145"/>
                  <a:pt x="155" y="147"/>
                </a:cubicBezTo>
                <a:cubicBezTo>
                  <a:pt x="153" y="147"/>
                  <a:pt x="151" y="147"/>
                  <a:pt x="149" y="147"/>
                </a:cubicBezTo>
                <a:cubicBezTo>
                  <a:pt x="149" y="146"/>
                  <a:pt x="150" y="144"/>
                  <a:pt x="148" y="143"/>
                </a:cubicBezTo>
                <a:cubicBezTo>
                  <a:pt x="147" y="143"/>
                  <a:pt x="146" y="144"/>
                  <a:pt x="146" y="145"/>
                </a:cubicBezTo>
                <a:cubicBezTo>
                  <a:pt x="144" y="145"/>
                  <a:pt x="142" y="145"/>
                  <a:pt x="141" y="145"/>
                </a:cubicBezTo>
                <a:cubicBezTo>
                  <a:pt x="140" y="144"/>
                  <a:pt x="141" y="142"/>
                  <a:pt x="139" y="142"/>
                </a:cubicBezTo>
                <a:cubicBezTo>
                  <a:pt x="138" y="142"/>
                  <a:pt x="136" y="141"/>
                  <a:pt x="135" y="143"/>
                </a:cubicBezTo>
                <a:cubicBezTo>
                  <a:pt x="133" y="144"/>
                  <a:pt x="130" y="141"/>
                  <a:pt x="128" y="142"/>
                </a:cubicBezTo>
                <a:cubicBezTo>
                  <a:pt x="125" y="144"/>
                  <a:pt x="123" y="143"/>
                  <a:pt x="121" y="143"/>
                </a:cubicBezTo>
                <a:cubicBezTo>
                  <a:pt x="119" y="144"/>
                  <a:pt x="118" y="143"/>
                  <a:pt x="116" y="143"/>
                </a:cubicBezTo>
                <a:cubicBezTo>
                  <a:pt x="113" y="141"/>
                  <a:pt x="108" y="141"/>
                  <a:pt x="104" y="143"/>
                </a:cubicBezTo>
                <a:cubicBezTo>
                  <a:pt x="101" y="143"/>
                  <a:pt x="98" y="140"/>
                  <a:pt x="94" y="142"/>
                </a:cubicBezTo>
                <a:cubicBezTo>
                  <a:pt x="94" y="141"/>
                  <a:pt x="91" y="138"/>
                  <a:pt x="90" y="137"/>
                </a:cubicBezTo>
                <a:cubicBezTo>
                  <a:pt x="86" y="134"/>
                  <a:pt x="86" y="134"/>
                  <a:pt x="83" y="138"/>
                </a:cubicBezTo>
                <a:cubicBezTo>
                  <a:pt x="82" y="139"/>
                  <a:pt x="81" y="140"/>
                  <a:pt x="82" y="141"/>
                </a:cubicBezTo>
                <a:cubicBezTo>
                  <a:pt x="83" y="142"/>
                  <a:pt x="83" y="143"/>
                  <a:pt x="85" y="143"/>
                </a:cubicBezTo>
                <a:cubicBezTo>
                  <a:pt x="88" y="143"/>
                  <a:pt x="91" y="143"/>
                  <a:pt x="94" y="143"/>
                </a:cubicBezTo>
                <a:cubicBezTo>
                  <a:pt x="97" y="147"/>
                  <a:pt x="101" y="149"/>
                  <a:pt x="107" y="149"/>
                </a:cubicBezTo>
                <a:cubicBezTo>
                  <a:pt x="109" y="149"/>
                  <a:pt x="111" y="149"/>
                  <a:pt x="113" y="149"/>
                </a:cubicBezTo>
                <a:cubicBezTo>
                  <a:pt x="123" y="148"/>
                  <a:pt x="133" y="151"/>
                  <a:pt x="143" y="152"/>
                </a:cubicBezTo>
                <a:cubicBezTo>
                  <a:pt x="144" y="152"/>
                  <a:pt x="145" y="154"/>
                  <a:pt x="147" y="155"/>
                </a:cubicBezTo>
                <a:cubicBezTo>
                  <a:pt x="141" y="156"/>
                  <a:pt x="135" y="156"/>
                  <a:pt x="130" y="156"/>
                </a:cubicBezTo>
                <a:cubicBezTo>
                  <a:pt x="130" y="156"/>
                  <a:pt x="130" y="157"/>
                  <a:pt x="130" y="157"/>
                </a:cubicBezTo>
                <a:cubicBezTo>
                  <a:pt x="136" y="157"/>
                  <a:pt x="142" y="157"/>
                  <a:pt x="147" y="157"/>
                </a:cubicBezTo>
                <a:cubicBezTo>
                  <a:pt x="153" y="157"/>
                  <a:pt x="158" y="157"/>
                  <a:pt x="163" y="157"/>
                </a:cubicBezTo>
                <a:cubicBezTo>
                  <a:pt x="164" y="157"/>
                  <a:pt x="166" y="157"/>
                  <a:pt x="167" y="158"/>
                </a:cubicBezTo>
                <a:cubicBezTo>
                  <a:pt x="169" y="160"/>
                  <a:pt x="168" y="164"/>
                  <a:pt x="172" y="163"/>
                </a:cubicBezTo>
                <a:cubicBezTo>
                  <a:pt x="175" y="162"/>
                  <a:pt x="177" y="165"/>
                  <a:pt x="180" y="164"/>
                </a:cubicBezTo>
                <a:cubicBezTo>
                  <a:pt x="182" y="164"/>
                  <a:pt x="185" y="165"/>
                  <a:pt x="187" y="163"/>
                </a:cubicBezTo>
                <a:cubicBezTo>
                  <a:pt x="188" y="162"/>
                  <a:pt x="189" y="163"/>
                  <a:pt x="191" y="163"/>
                </a:cubicBezTo>
                <a:cubicBezTo>
                  <a:pt x="190" y="165"/>
                  <a:pt x="188" y="166"/>
                  <a:pt x="188" y="167"/>
                </a:cubicBezTo>
                <a:cubicBezTo>
                  <a:pt x="187" y="169"/>
                  <a:pt x="188" y="171"/>
                  <a:pt x="190" y="171"/>
                </a:cubicBezTo>
                <a:cubicBezTo>
                  <a:pt x="192" y="171"/>
                  <a:pt x="195" y="171"/>
                  <a:pt x="195" y="174"/>
                </a:cubicBezTo>
                <a:cubicBezTo>
                  <a:pt x="195" y="175"/>
                  <a:pt x="197" y="175"/>
                  <a:pt x="198" y="175"/>
                </a:cubicBezTo>
                <a:cubicBezTo>
                  <a:pt x="203" y="172"/>
                  <a:pt x="208" y="176"/>
                  <a:pt x="212" y="176"/>
                </a:cubicBezTo>
                <a:cubicBezTo>
                  <a:pt x="213" y="177"/>
                  <a:pt x="214" y="177"/>
                  <a:pt x="214" y="178"/>
                </a:cubicBezTo>
                <a:cubicBezTo>
                  <a:pt x="214" y="179"/>
                  <a:pt x="213" y="180"/>
                  <a:pt x="212" y="180"/>
                </a:cubicBezTo>
                <a:cubicBezTo>
                  <a:pt x="207" y="182"/>
                  <a:pt x="202" y="184"/>
                  <a:pt x="198" y="188"/>
                </a:cubicBezTo>
                <a:cubicBezTo>
                  <a:pt x="196" y="189"/>
                  <a:pt x="195" y="187"/>
                  <a:pt x="195" y="186"/>
                </a:cubicBezTo>
                <a:cubicBezTo>
                  <a:pt x="195" y="183"/>
                  <a:pt x="194" y="181"/>
                  <a:pt x="191" y="179"/>
                </a:cubicBezTo>
                <a:cubicBezTo>
                  <a:pt x="190" y="178"/>
                  <a:pt x="189" y="178"/>
                  <a:pt x="188" y="178"/>
                </a:cubicBezTo>
                <a:cubicBezTo>
                  <a:pt x="185" y="181"/>
                  <a:pt x="180" y="179"/>
                  <a:pt x="177" y="181"/>
                </a:cubicBezTo>
                <a:cubicBezTo>
                  <a:pt x="175" y="182"/>
                  <a:pt x="173" y="182"/>
                  <a:pt x="170" y="182"/>
                </a:cubicBezTo>
                <a:cubicBezTo>
                  <a:pt x="168" y="182"/>
                  <a:pt x="167" y="179"/>
                  <a:pt x="166" y="177"/>
                </a:cubicBezTo>
                <a:cubicBezTo>
                  <a:pt x="164" y="174"/>
                  <a:pt x="160" y="173"/>
                  <a:pt x="158" y="177"/>
                </a:cubicBezTo>
                <a:cubicBezTo>
                  <a:pt x="158" y="179"/>
                  <a:pt x="157" y="180"/>
                  <a:pt x="156" y="182"/>
                </a:cubicBezTo>
                <a:cubicBezTo>
                  <a:pt x="156" y="184"/>
                  <a:pt x="154" y="185"/>
                  <a:pt x="151" y="185"/>
                </a:cubicBezTo>
                <a:cubicBezTo>
                  <a:pt x="149" y="185"/>
                  <a:pt x="147" y="185"/>
                  <a:pt x="145" y="187"/>
                </a:cubicBezTo>
                <a:cubicBezTo>
                  <a:pt x="142" y="188"/>
                  <a:pt x="139" y="186"/>
                  <a:pt x="137" y="183"/>
                </a:cubicBezTo>
                <a:cubicBezTo>
                  <a:pt x="134" y="177"/>
                  <a:pt x="128" y="177"/>
                  <a:pt x="123" y="175"/>
                </a:cubicBezTo>
                <a:cubicBezTo>
                  <a:pt x="121" y="174"/>
                  <a:pt x="119" y="176"/>
                  <a:pt x="116" y="177"/>
                </a:cubicBezTo>
                <a:cubicBezTo>
                  <a:pt x="113" y="177"/>
                  <a:pt x="110" y="179"/>
                  <a:pt x="108" y="181"/>
                </a:cubicBezTo>
                <a:cubicBezTo>
                  <a:pt x="102" y="185"/>
                  <a:pt x="101" y="185"/>
                  <a:pt x="97" y="180"/>
                </a:cubicBezTo>
                <a:cubicBezTo>
                  <a:pt x="96" y="180"/>
                  <a:pt x="96" y="178"/>
                  <a:pt x="95" y="177"/>
                </a:cubicBezTo>
                <a:cubicBezTo>
                  <a:pt x="89" y="182"/>
                  <a:pt x="84" y="182"/>
                  <a:pt x="78" y="182"/>
                </a:cubicBezTo>
                <a:cubicBezTo>
                  <a:pt x="74" y="182"/>
                  <a:pt x="71" y="182"/>
                  <a:pt x="67" y="182"/>
                </a:cubicBezTo>
                <a:cubicBezTo>
                  <a:pt x="59" y="181"/>
                  <a:pt x="51" y="184"/>
                  <a:pt x="42" y="183"/>
                </a:cubicBezTo>
                <a:cubicBezTo>
                  <a:pt x="39" y="183"/>
                  <a:pt x="38" y="187"/>
                  <a:pt x="35" y="184"/>
                </a:cubicBezTo>
                <a:cubicBezTo>
                  <a:pt x="32" y="182"/>
                  <a:pt x="29" y="184"/>
                  <a:pt x="27" y="183"/>
                </a:cubicBezTo>
                <a:cubicBezTo>
                  <a:pt x="24" y="183"/>
                  <a:pt x="21" y="183"/>
                  <a:pt x="18" y="183"/>
                </a:cubicBezTo>
                <a:cubicBezTo>
                  <a:pt x="16" y="181"/>
                  <a:pt x="18" y="179"/>
                  <a:pt x="17" y="177"/>
                </a:cubicBezTo>
                <a:cubicBezTo>
                  <a:pt x="14" y="173"/>
                  <a:pt x="10" y="172"/>
                  <a:pt x="5" y="174"/>
                </a:cubicBezTo>
                <a:cubicBezTo>
                  <a:pt x="4" y="174"/>
                  <a:pt x="4" y="175"/>
                  <a:pt x="2" y="175"/>
                </a:cubicBezTo>
                <a:cubicBezTo>
                  <a:pt x="1" y="175"/>
                  <a:pt x="0" y="174"/>
                  <a:pt x="0" y="172"/>
                </a:cubicBezTo>
                <a:cubicBezTo>
                  <a:pt x="0" y="171"/>
                  <a:pt x="0" y="169"/>
                  <a:pt x="2" y="169"/>
                </a:cubicBezTo>
                <a:cubicBezTo>
                  <a:pt x="5" y="170"/>
                  <a:pt x="8" y="169"/>
                  <a:pt x="10" y="170"/>
                </a:cubicBezTo>
                <a:cubicBezTo>
                  <a:pt x="14" y="170"/>
                  <a:pt x="16" y="168"/>
                  <a:pt x="19" y="168"/>
                </a:cubicBezTo>
                <a:cubicBezTo>
                  <a:pt x="21" y="167"/>
                  <a:pt x="22" y="164"/>
                  <a:pt x="22" y="162"/>
                </a:cubicBezTo>
                <a:cubicBezTo>
                  <a:pt x="24" y="159"/>
                  <a:pt x="24" y="158"/>
                  <a:pt x="27" y="160"/>
                </a:cubicBezTo>
                <a:cubicBezTo>
                  <a:pt x="31" y="161"/>
                  <a:pt x="35" y="162"/>
                  <a:pt x="39" y="164"/>
                </a:cubicBezTo>
                <a:cubicBezTo>
                  <a:pt x="40" y="165"/>
                  <a:pt x="42" y="164"/>
                  <a:pt x="44" y="164"/>
                </a:cubicBezTo>
                <a:cubicBezTo>
                  <a:pt x="45" y="164"/>
                  <a:pt x="45" y="162"/>
                  <a:pt x="46" y="161"/>
                </a:cubicBezTo>
                <a:cubicBezTo>
                  <a:pt x="48" y="159"/>
                  <a:pt x="46" y="158"/>
                  <a:pt x="45" y="156"/>
                </a:cubicBezTo>
                <a:cubicBezTo>
                  <a:pt x="44" y="154"/>
                  <a:pt x="41" y="154"/>
                  <a:pt x="39" y="152"/>
                </a:cubicBezTo>
                <a:cubicBezTo>
                  <a:pt x="38" y="151"/>
                  <a:pt x="38" y="151"/>
                  <a:pt x="38" y="150"/>
                </a:cubicBezTo>
                <a:cubicBezTo>
                  <a:pt x="38" y="149"/>
                  <a:pt x="39" y="149"/>
                  <a:pt x="40" y="149"/>
                </a:cubicBezTo>
                <a:cubicBezTo>
                  <a:pt x="43" y="149"/>
                  <a:pt x="47" y="148"/>
                  <a:pt x="50" y="150"/>
                </a:cubicBezTo>
                <a:cubicBezTo>
                  <a:pt x="50" y="151"/>
                  <a:pt x="51" y="150"/>
                  <a:pt x="51" y="150"/>
                </a:cubicBezTo>
                <a:cubicBezTo>
                  <a:pt x="53" y="149"/>
                  <a:pt x="51" y="149"/>
                  <a:pt x="51" y="148"/>
                </a:cubicBezTo>
                <a:cubicBezTo>
                  <a:pt x="50" y="147"/>
                  <a:pt x="50" y="145"/>
                  <a:pt x="52" y="145"/>
                </a:cubicBezTo>
                <a:cubicBezTo>
                  <a:pt x="54" y="145"/>
                  <a:pt x="56" y="145"/>
                  <a:pt x="59" y="145"/>
                </a:cubicBezTo>
                <a:cubicBezTo>
                  <a:pt x="56" y="143"/>
                  <a:pt x="53" y="143"/>
                  <a:pt x="50" y="142"/>
                </a:cubicBezTo>
                <a:cubicBezTo>
                  <a:pt x="48" y="141"/>
                  <a:pt x="48" y="140"/>
                  <a:pt x="49" y="139"/>
                </a:cubicBezTo>
                <a:cubicBezTo>
                  <a:pt x="50" y="135"/>
                  <a:pt x="50" y="134"/>
                  <a:pt x="46" y="133"/>
                </a:cubicBezTo>
                <a:cubicBezTo>
                  <a:pt x="45" y="133"/>
                  <a:pt x="43" y="133"/>
                  <a:pt x="42" y="133"/>
                </a:cubicBezTo>
                <a:cubicBezTo>
                  <a:pt x="42" y="132"/>
                  <a:pt x="42" y="132"/>
                  <a:pt x="42" y="131"/>
                </a:cubicBezTo>
                <a:cubicBezTo>
                  <a:pt x="42" y="131"/>
                  <a:pt x="42" y="130"/>
                  <a:pt x="42" y="130"/>
                </a:cubicBezTo>
                <a:cubicBezTo>
                  <a:pt x="49" y="131"/>
                  <a:pt x="54" y="126"/>
                  <a:pt x="61" y="126"/>
                </a:cubicBezTo>
                <a:cubicBezTo>
                  <a:pt x="65" y="126"/>
                  <a:pt x="69" y="124"/>
                  <a:pt x="73" y="121"/>
                </a:cubicBezTo>
                <a:cubicBezTo>
                  <a:pt x="73" y="120"/>
                  <a:pt x="75" y="120"/>
                  <a:pt x="75" y="119"/>
                </a:cubicBezTo>
                <a:cubicBezTo>
                  <a:pt x="75" y="117"/>
                  <a:pt x="73" y="117"/>
                  <a:pt x="72" y="117"/>
                </a:cubicBezTo>
                <a:cubicBezTo>
                  <a:pt x="69" y="117"/>
                  <a:pt x="66" y="117"/>
                  <a:pt x="63" y="117"/>
                </a:cubicBezTo>
                <a:cubicBezTo>
                  <a:pt x="62" y="117"/>
                  <a:pt x="61" y="117"/>
                  <a:pt x="61" y="116"/>
                </a:cubicBezTo>
                <a:cubicBezTo>
                  <a:pt x="61" y="115"/>
                  <a:pt x="61" y="114"/>
                  <a:pt x="62" y="114"/>
                </a:cubicBezTo>
                <a:cubicBezTo>
                  <a:pt x="64" y="114"/>
                  <a:pt x="65" y="112"/>
                  <a:pt x="68" y="112"/>
                </a:cubicBezTo>
                <a:cubicBezTo>
                  <a:pt x="71" y="112"/>
                  <a:pt x="74" y="112"/>
                  <a:pt x="77" y="112"/>
                </a:cubicBezTo>
                <a:cubicBezTo>
                  <a:pt x="79" y="111"/>
                  <a:pt x="78" y="109"/>
                  <a:pt x="78" y="108"/>
                </a:cubicBezTo>
                <a:cubicBezTo>
                  <a:pt x="78" y="107"/>
                  <a:pt x="78" y="106"/>
                  <a:pt x="78" y="106"/>
                </a:cubicBezTo>
                <a:cubicBezTo>
                  <a:pt x="72" y="105"/>
                  <a:pt x="69" y="100"/>
                  <a:pt x="63" y="100"/>
                </a:cubicBezTo>
                <a:cubicBezTo>
                  <a:pt x="51" y="100"/>
                  <a:pt x="40" y="103"/>
                  <a:pt x="28" y="102"/>
                </a:cubicBezTo>
                <a:cubicBezTo>
                  <a:pt x="26" y="101"/>
                  <a:pt x="23" y="103"/>
                  <a:pt x="23" y="100"/>
                </a:cubicBezTo>
                <a:cubicBezTo>
                  <a:pt x="22" y="96"/>
                  <a:pt x="26" y="98"/>
                  <a:pt x="28" y="98"/>
                </a:cubicBezTo>
                <a:cubicBezTo>
                  <a:pt x="32" y="99"/>
                  <a:pt x="36" y="96"/>
                  <a:pt x="40" y="96"/>
                </a:cubicBezTo>
                <a:cubicBezTo>
                  <a:pt x="44" y="97"/>
                  <a:pt x="49" y="98"/>
                  <a:pt x="53" y="96"/>
                </a:cubicBezTo>
                <a:cubicBezTo>
                  <a:pt x="60" y="94"/>
                  <a:pt x="67" y="95"/>
                  <a:pt x="73" y="95"/>
                </a:cubicBezTo>
                <a:cubicBezTo>
                  <a:pt x="86" y="94"/>
                  <a:pt x="98" y="91"/>
                  <a:pt x="107" y="82"/>
                </a:cubicBezTo>
                <a:cubicBezTo>
                  <a:pt x="111" y="79"/>
                  <a:pt x="115" y="79"/>
                  <a:pt x="119" y="79"/>
                </a:cubicBezTo>
                <a:cubicBezTo>
                  <a:pt x="120" y="79"/>
                  <a:pt x="123" y="80"/>
                  <a:pt x="123" y="78"/>
                </a:cubicBezTo>
                <a:cubicBezTo>
                  <a:pt x="123" y="74"/>
                  <a:pt x="120" y="76"/>
                  <a:pt x="119" y="76"/>
                </a:cubicBezTo>
                <a:cubicBezTo>
                  <a:pt x="102" y="76"/>
                  <a:pt x="85" y="76"/>
                  <a:pt x="67" y="76"/>
                </a:cubicBezTo>
                <a:cubicBezTo>
                  <a:pt x="61" y="76"/>
                  <a:pt x="57" y="71"/>
                  <a:pt x="52" y="66"/>
                </a:cubicBezTo>
                <a:cubicBezTo>
                  <a:pt x="52" y="66"/>
                  <a:pt x="52" y="65"/>
                  <a:pt x="52" y="64"/>
                </a:cubicBezTo>
                <a:cubicBezTo>
                  <a:pt x="54" y="61"/>
                  <a:pt x="55" y="59"/>
                  <a:pt x="56" y="56"/>
                </a:cubicBezTo>
                <a:cubicBezTo>
                  <a:pt x="56" y="53"/>
                  <a:pt x="59" y="50"/>
                  <a:pt x="62" y="50"/>
                </a:cubicBezTo>
                <a:cubicBezTo>
                  <a:pt x="70" y="50"/>
                  <a:pt x="70" y="43"/>
                  <a:pt x="71" y="38"/>
                </a:cubicBezTo>
                <a:cubicBezTo>
                  <a:pt x="72" y="31"/>
                  <a:pt x="77" y="26"/>
                  <a:pt x="82" y="21"/>
                </a:cubicBezTo>
                <a:cubicBezTo>
                  <a:pt x="83" y="19"/>
                  <a:pt x="85" y="20"/>
                  <a:pt x="86" y="20"/>
                </a:cubicBezTo>
                <a:cubicBezTo>
                  <a:pt x="90" y="20"/>
                  <a:pt x="94" y="21"/>
                  <a:pt x="97" y="18"/>
                </a:cubicBezTo>
                <a:cubicBezTo>
                  <a:pt x="98" y="17"/>
                  <a:pt x="99" y="17"/>
                  <a:pt x="101" y="17"/>
                </a:cubicBezTo>
                <a:cubicBezTo>
                  <a:pt x="104" y="17"/>
                  <a:pt x="107" y="17"/>
                  <a:pt x="109" y="17"/>
                </a:cubicBezTo>
                <a:cubicBezTo>
                  <a:pt x="114" y="16"/>
                  <a:pt x="119" y="17"/>
                  <a:pt x="123" y="20"/>
                </a:cubicBezTo>
                <a:cubicBezTo>
                  <a:pt x="126" y="23"/>
                  <a:pt x="130" y="22"/>
                  <a:pt x="133" y="19"/>
                </a:cubicBezTo>
                <a:cubicBezTo>
                  <a:pt x="138" y="15"/>
                  <a:pt x="145" y="15"/>
                  <a:pt x="150" y="12"/>
                </a:cubicBezTo>
                <a:cubicBezTo>
                  <a:pt x="151" y="11"/>
                  <a:pt x="168" y="17"/>
                  <a:pt x="168" y="18"/>
                </a:cubicBezTo>
                <a:cubicBezTo>
                  <a:pt x="170" y="22"/>
                  <a:pt x="174" y="23"/>
                  <a:pt x="177" y="23"/>
                </a:cubicBezTo>
                <a:cubicBezTo>
                  <a:pt x="180" y="24"/>
                  <a:pt x="183" y="21"/>
                  <a:pt x="186" y="19"/>
                </a:cubicBezTo>
                <a:cubicBezTo>
                  <a:pt x="186" y="18"/>
                  <a:pt x="186" y="17"/>
                  <a:pt x="187" y="17"/>
                </a:cubicBezTo>
                <a:cubicBezTo>
                  <a:pt x="193" y="17"/>
                  <a:pt x="197" y="13"/>
                  <a:pt x="202" y="12"/>
                </a:cubicBezTo>
                <a:cubicBezTo>
                  <a:pt x="205" y="11"/>
                  <a:pt x="206" y="15"/>
                  <a:pt x="209" y="13"/>
                </a:cubicBezTo>
                <a:cubicBezTo>
                  <a:pt x="210" y="13"/>
                  <a:pt x="218" y="18"/>
                  <a:pt x="219" y="20"/>
                </a:cubicBezTo>
                <a:cubicBezTo>
                  <a:pt x="220" y="21"/>
                  <a:pt x="221" y="22"/>
                  <a:pt x="222" y="23"/>
                </a:cubicBezTo>
                <a:cubicBezTo>
                  <a:pt x="227" y="26"/>
                  <a:pt x="231" y="26"/>
                  <a:pt x="235" y="22"/>
                </a:cubicBezTo>
                <a:cubicBezTo>
                  <a:pt x="236" y="21"/>
                  <a:pt x="237" y="20"/>
                  <a:pt x="239" y="19"/>
                </a:cubicBezTo>
                <a:cubicBezTo>
                  <a:pt x="239" y="18"/>
                  <a:pt x="240" y="17"/>
                  <a:pt x="240" y="17"/>
                </a:cubicBezTo>
                <a:cubicBezTo>
                  <a:pt x="245" y="17"/>
                  <a:pt x="249" y="14"/>
                  <a:pt x="253" y="15"/>
                </a:cubicBezTo>
                <a:cubicBezTo>
                  <a:pt x="257" y="16"/>
                  <a:pt x="261" y="17"/>
                  <a:pt x="264" y="19"/>
                </a:cubicBezTo>
                <a:cubicBezTo>
                  <a:pt x="270" y="23"/>
                  <a:pt x="273" y="23"/>
                  <a:pt x="278" y="19"/>
                </a:cubicBezTo>
                <a:cubicBezTo>
                  <a:pt x="280" y="17"/>
                  <a:pt x="282" y="17"/>
                  <a:pt x="285" y="17"/>
                </a:cubicBezTo>
                <a:cubicBezTo>
                  <a:pt x="290" y="17"/>
                  <a:pt x="295" y="17"/>
                  <a:pt x="301" y="17"/>
                </a:cubicBezTo>
                <a:cubicBezTo>
                  <a:pt x="303" y="17"/>
                  <a:pt x="305" y="17"/>
                  <a:pt x="307" y="19"/>
                </a:cubicBezTo>
                <a:cubicBezTo>
                  <a:pt x="310" y="21"/>
                  <a:pt x="319" y="21"/>
                  <a:pt x="321" y="18"/>
                </a:cubicBezTo>
                <a:cubicBezTo>
                  <a:pt x="323" y="15"/>
                  <a:pt x="326" y="15"/>
                  <a:pt x="329" y="15"/>
                </a:cubicBezTo>
                <a:cubicBezTo>
                  <a:pt x="331" y="15"/>
                  <a:pt x="333" y="15"/>
                  <a:pt x="334" y="15"/>
                </a:cubicBezTo>
                <a:cubicBezTo>
                  <a:pt x="338" y="15"/>
                  <a:pt x="342" y="14"/>
                  <a:pt x="345" y="12"/>
                </a:cubicBezTo>
                <a:cubicBezTo>
                  <a:pt x="351" y="7"/>
                  <a:pt x="358" y="9"/>
                  <a:pt x="364" y="13"/>
                </a:cubicBezTo>
                <a:cubicBezTo>
                  <a:pt x="367" y="15"/>
                  <a:pt x="370" y="17"/>
                  <a:pt x="374" y="17"/>
                </a:cubicBezTo>
                <a:cubicBezTo>
                  <a:pt x="382" y="16"/>
                  <a:pt x="390" y="17"/>
                  <a:pt x="398" y="16"/>
                </a:cubicBezTo>
                <a:cubicBezTo>
                  <a:pt x="401" y="16"/>
                  <a:pt x="404" y="17"/>
                  <a:pt x="408" y="15"/>
                </a:cubicBezTo>
                <a:cubicBezTo>
                  <a:pt x="411" y="14"/>
                  <a:pt x="415" y="14"/>
                  <a:pt x="419" y="16"/>
                </a:cubicBezTo>
                <a:cubicBezTo>
                  <a:pt x="422" y="18"/>
                  <a:pt x="425" y="17"/>
                  <a:pt x="427" y="14"/>
                </a:cubicBezTo>
                <a:cubicBezTo>
                  <a:pt x="429" y="12"/>
                  <a:pt x="431" y="13"/>
                  <a:pt x="432" y="15"/>
                </a:cubicBezTo>
                <a:cubicBezTo>
                  <a:pt x="433" y="18"/>
                  <a:pt x="435" y="18"/>
                  <a:pt x="438" y="18"/>
                </a:cubicBezTo>
                <a:cubicBezTo>
                  <a:pt x="444" y="18"/>
                  <a:pt x="450" y="19"/>
                  <a:pt x="456" y="15"/>
                </a:cubicBezTo>
                <a:cubicBezTo>
                  <a:pt x="456" y="15"/>
                  <a:pt x="457" y="15"/>
                  <a:pt x="457" y="15"/>
                </a:cubicBezTo>
                <a:cubicBezTo>
                  <a:pt x="467" y="16"/>
                  <a:pt x="476" y="13"/>
                  <a:pt x="485" y="13"/>
                </a:cubicBezTo>
                <a:cubicBezTo>
                  <a:pt x="487" y="13"/>
                  <a:pt x="488" y="13"/>
                  <a:pt x="488" y="15"/>
                </a:cubicBezTo>
                <a:cubicBezTo>
                  <a:pt x="488" y="18"/>
                  <a:pt x="489" y="18"/>
                  <a:pt x="492" y="18"/>
                </a:cubicBezTo>
                <a:cubicBezTo>
                  <a:pt x="494" y="18"/>
                  <a:pt x="497" y="18"/>
                  <a:pt x="500" y="20"/>
                </a:cubicBezTo>
                <a:cubicBezTo>
                  <a:pt x="501" y="21"/>
                  <a:pt x="505" y="21"/>
                  <a:pt x="507" y="18"/>
                </a:cubicBezTo>
                <a:cubicBezTo>
                  <a:pt x="509" y="15"/>
                  <a:pt x="513" y="14"/>
                  <a:pt x="516" y="15"/>
                </a:cubicBezTo>
                <a:cubicBezTo>
                  <a:pt x="521" y="16"/>
                  <a:pt x="526" y="13"/>
                  <a:pt x="531" y="13"/>
                </a:cubicBezTo>
                <a:cubicBezTo>
                  <a:pt x="532" y="13"/>
                  <a:pt x="533" y="13"/>
                  <a:pt x="534" y="13"/>
                </a:cubicBezTo>
                <a:cubicBezTo>
                  <a:pt x="535" y="14"/>
                  <a:pt x="535" y="14"/>
                  <a:pt x="534" y="15"/>
                </a:cubicBezTo>
                <a:cubicBezTo>
                  <a:pt x="533" y="16"/>
                  <a:pt x="530" y="16"/>
                  <a:pt x="530" y="17"/>
                </a:cubicBezTo>
                <a:cubicBezTo>
                  <a:pt x="531" y="20"/>
                  <a:pt x="534" y="17"/>
                  <a:pt x="535" y="19"/>
                </a:cubicBezTo>
                <a:cubicBezTo>
                  <a:pt x="536" y="20"/>
                  <a:pt x="537" y="21"/>
                  <a:pt x="538" y="20"/>
                </a:cubicBezTo>
                <a:cubicBezTo>
                  <a:pt x="542" y="16"/>
                  <a:pt x="548" y="20"/>
                  <a:pt x="551" y="17"/>
                </a:cubicBezTo>
                <a:cubicBezTo>
                  <a:pt x="557" y="17"/>
                  <a:pt x="561" y="15"/>
                  <a:pt x="566" y="15"/>
                </a:cubicBezTo>
                <a:cubicBezTo>
                  <a:pt x="570" y="15"/>
                  <a:pt x="573" y="11"/>
                  <a:pt x="576" y="13"/>
                </a:cubicBezTo>
                <a:cubicBezTo>
                  <a:pt x="578" y="15"/>
                  <a:pt x="581" y="16"/>
                  <a:pt x="584" y="17"/>
                </a:cubicBezTo>
                <a:cubicBezTo>
                  <a:pt x="587" y="19"/>
                  <a:pt x="592" y="19"/>
                  <a:pt x="595" y="18"/>
                </a:cubicBezTo>
                <a:cubicBezTo>
                  <a:pt x="598" y="17"/>
                  <a:pt x="601" y="17"/>
                  <a:pt x="604" y="17"/>
                </a:cubicBezTo>
                <a:cubicBezTo>
                  <a:pt x="607" y="16"/>
                  <a:pt x="609" y="17"/>
                  <a:pt x="611" y="14"/>
                </a:cubicBezTo>
                <a:cubicBezTo>
                  <a:pt x="614" y="12"/>
                  <a:pt x="618" y="12"/>
                  <a:pt x="621" y="14"/>
                </a:cubicBezTo>
                <a:cubicBezTo>
                  <a:pt x="623" y="16"/>
                  <a:pt x="624" y="17"/>
                  <a:pt x="627" y="17"/>
                </a:cubicBezTo>
                <a:cubicBezTo>
                  <a:pt x="633" y="17"/>
                  <a:pt x="639" y="16"/>
                  <a:pt x="646" y="17"/>
                </a:cubicBezTo>
                <a:cubicBezTo>
                  <a:pt x="648" y="17"/>
                  <a:pt x="650" y="16"/>
                  <a:pt x="652" y="17"/>
                </a:cubicBezTo>
                <a:cubicBezTo>
                  <a:pt x="654" y="20"/>
                  <a:pt x="656" y="18"/>
                  <a:pt x="658" y="16"/>
                </a:cubicBezTo>
                <a:cubicBezTo>
                  <a:pt x="660" y="14"/>
                  <a:pt x="662" y="13"/>
                  <a:pt x="666" y="13"/>
                </a:cubicBezTo>
                <a:cubicBezTo>
                  <a:pt x="668" y="13"/>
                  <a:pt x="671" y="13"/>
                  <a:pt x="674" y="12"/>
                </a:cubicBezTo>
                <a:cubicBezTo>
                  <a:pt x="677" y="10"/>
                  <a:pt x="682" y="11"/>
                  <a:pt x="685" y="13"/>
                </a:cubicBezTo>
                <a:cubicBezTo>
                  <a:pt x="692" y="19"/>
                  <a:pt x="700" y="16"/>
                  <a:pt x="708" y="17"/>
                </a:cubicBezTo>
                <a:cubicBezTo>
                  <a:pt x="711" y="13"/>
                  <a:pt x="716" y="14"/>
                  <a:pt x="719" y="15"/>
                </a:cubicBezTo>
                <a:cubicBezTo>
                  <a:pt x="728" y="16"/>
                  <a:pt x="736" y="18"/>
                  <a:pt x="743" y="22"/>
                </a:cubicBezTo>
                <a:cubicBezTo>
                  <a:pt x="748" y="24"/>
                  <a:pt x="752" y="25"/>
                  <a:pt x="757" y="27"/>
                </a:cubicBezTo>
                <a:cubicBezTo>
                  <a:pt x="762" y="28"/>
                  <a:pt x="768" y="27"/>
                  <a:pt x="772" y="24"/>
                </a:cubicBezTo>
                <a:cubicBezTo>
                  <a:pt x="779" y="19"/>
                  <a:pt x="786" y="16"/>
                  <a:pt x="795" y="17"/>
                </a:cubicBezTo>
                <a:cubicBezTo>
                  <a:pt x="798" y="17"/>
                  <a:pt x="800" y="16"/>
                  <a:pt x="803" y="17"/>
                </a:cubicBezTo>
                <a:cubicBezTo>
                  <a:pt x="804" y="17"/>
                  <a:pt x="806" y="16"/>
                  <a:pt x="806" y="18"/>
                </a:cubicBezTo>
                <a:cubicBezTo>
                  <a:pt x="806" y="20"/>
                  <a:pt x="807" y="22"/>
                  <a:pt x="804" y="22"/>
                </a:cubicBezTo>
                <a:cubicBezTo>
                  <a:pt x="803" y="22"/>
                  <a:pt x="802" y="23"/>
                  <a:pt x="801" y="25"/>
                </a:cubicBezTo>
                <a:cubicBezTo>
                  <a:pt x="811" y="29"/>
                  <a:pt x="820" y="28"/>
                  <a:pt x="829" y="23"/>
                </a:cubicBezTo>
                <a:cubicBezTo>
                  <a:pt x="828" y="22"/>
                  <a:pt x="827" y="20"/>
                  <a:pt x="826" y="20"/>
                </a:cubicBezTo>
                <a:cubicBezTo>
                  <a:pt x="824" y="20"/>
                  <a:pt x="824" y="19"/>
                  <a:pt x="824" y="17"/>
                </a:cubicBezTo>
                <a:cubicBezTo>
                  <a:pt x="823" y="15"/>
                  <a:pt x="825" y="13"/>
                  <a:pt x="826" y="13"/>
                </a:cubicBezTo>
                <a:cubicBezTo>
                  <a:pt x="829" y="13"/>
                  <a:pt x="832" y="12"/>
                  <a:pt x="834" y="14"/>
                </a:cubicBezTo>
                <a:cubicBezTo>
                  <a:pt x="837" y="17"/>
                  <a:pt x="841" y="17"/>
                  <a:pt x="845" y="17"/>
                </a:cubicBezTo>
                <a:cubicBezTo>
                  <a:pt x="848" y="16"/>
                  <a:pt x="851" y="17"/>
                  <a:pt x="854" y="17"/>
                </a:cubicBezTo>
                <a:cubicBezTo>
                  <a:pt x="860" y="16"/>
                  <a:pt x="866" y="16"/>
                  <a:pt x="870" y="22"/>
                </a:cubicBezTo>
                <a:cubicBezTo>
                  <a:pt x="872" y="25"/>
                  <a:pt x="876" y="24"/>
                  <a:pt x="878" y="21"/>
                </a:cubicBezTo>
                <a:cubicBezTo>
                  <a:pt x="879" y="19"/>
                  <a:pt x="880" y="15"/>
                  <a:pt x="884" y="17"/>
                </a:cubicBezTo>
                <a:cubicBezTo>
                  <a:pt x="887" y="18"/>
                  <a:pt x="890" y="15"/>
                  <a:pt x="893" y="14"/>
                </a:cubicBezTo>
                <a:cubicBezTo>
                  <a:pt x="897" y="13"/>
                  <a:pt x="901" y="13"/>
                  <a:pt x="905" y="13"/>
                </a:cubicBezTo>
                <a:cubicBezTo>
                  <a:pt x="909" y="13"/>
                  <a:pt x="914" y="12"/>
                  <a:pt x="917" y="15"/>
                </a:cubicBezTo>
                <a:cubicBezTo>
                  <a:pt x="924" y="13"/>
                  <a:pt x="930" y="17"/>
                  <a:pt x="937" y="17"/>
                </a:cubicBezTo>
                <a:cubicBezTo>
                  <a:pt x="943" y="16"/>
                  <a:pt x="950" y="18"/>
                  <a:pt x="956" y="16"/>
                </a:cubicBezTo>
                <a:cubicBezTo>
                  <a:pt x="965" y="14"/>
                  <a:pt x="974" y="16"/>
                  <a:pt x="983" y="15"/>
                </a:cubicBezTo>
                <a:cubicBezTo>
                  <a:pt x="986" y="14"/>
                  <a:pt x="989" y="17"/>
                  <a:pt x="992" y="17"/>
                </a:cubicBezTo>
                <a:cubicBezTo>
                  <a:pt x="996" y="16"/>
                  <a:pt x="999" y="16"/>
                  <a:pt x="1002" y="17"/>
                </a:cubicBezTo>
                <a:cubicBezTo>
                  <a:pt x="1007" y="17"/>
                  <a:pt x="1012" y="16"/>
                  <a:pt x="1016" y="11"/>
                </a:cubicBezTo>
                <a:cubicBezTo>
                  <a:pt x="1018" y="9"/>
                  <a:pt x="1019" y="9"/>
                  <a:pt x="1022" y="11"/>
                </a:cubicBezTo>
                <a:cubicBezTo>
                  <a:pt x="1026" y="12"/>
                  <a:pt x="1029" y="13"/>
                  <a:pt x="1033" y="14"/>
                </a:cubicBezTo>
                <a:cubicBezTo>
                  <a:pt x="1034" y="15"/>
                  <a:pt x="1036" y="15"/>
                  <a:pt x="1038" y="15"/>
                </a:cubicBezTo>
                <a:cubicBezTo>
                  <a:pt x="1042" y="13"/>
                  <a:pt x="1046" y="13"/>
                  <a:pt x="1050" y="15"/>
                </a:cubicBezTo>
                <a:cubicBezTo>
                  <a:pt x="1054" y="16"/>
                  <a:pt x="1058" y="17"/>
                  <a:pt x="1062" y="18"/>
                </a:cubicBezTo>
                <a:cubicBezTo>
                  <a:pt x="1063" y="18"/>
                  <a:pt x="1063" y="18"/>
                  <a:pt x="1064" y="18"/>
                </a:cubicBezTo>
                <a:cubicBezTo>
                  <a:pt x="1068" y="18"/>
                  <a:pt x="1073" y="18"/>
                  <a:pt x="1078" y="18"/>
                </a:cubicBezTo>
                <a:cubicBezTo>
                  <a:pt x="1082" y="18"/>
                  <a:pt x="1086" y="21"/>
                  <a:pt x="1091" y="20"/>
                </a:cubicBezTo>
                <a:cubicBezTo>
                  <a:pt x="1101" y="18"/>
                  <a:pt x="1112" y="18"/>
                  <a:pt x="1123" y="18"/>
                </a:cubicBezTo>
                <a:cubicBezTo>
                  <a:pt x="1125" y="18"/>
                  <a:pt x="1126" y="17"/>
                  <a:pt x="1127" y="17"/>
                </a:cubicBezTo>
                <a:cubicBezTo>
                  <a:pt x="1131" y="15"/>
                  <a:pt x="1142" y="18"/>
                  <a:pt x="1147" y="21"/>
                </a:cubicBezTo>
                <a:cubicBezTo>
                  <a:pt x="1150" y="23"/>
                  <a:pt x="1152" y="22"/>
                  <a:pt x="1155" y="21"/>
                </a:cubicBezTo>
                <a:cubicBezTo>
                  <a:pt x="1160" y="19"/>
                  <a:pt x="1165" y="20"/>
                  <a:pt x="1169" y="21"/>
                </a:cubicBezTo>
                <a:cubicBezTo>
                  <a:pt x="1174" y="22"/>
                  <a:pt x="1178" y="23"/>
                  <a:pt x="1182" y="24"/>
                </a:cubicBezTo>
                <a:cubicBezTo>
                  <a:pt x="1186" y="24"/>
                  <a:pt x="1188" y="21"/>
                  <a:pt x="1192" y="21"/>
                </a:cubicBezTo>
                <a:cubicBezTo>
                  <a:pt x="1188" y="19"/>
                  <a:pt x="1183" y="20"/>
                  <a:pt x="1179" y="20"/>
                </a:cubicBezTo>
                <a:cubicBezTo>
                  <a:pt x="1177" y="19"/>
                  <a:pt x="1178" y="17"/>
                  <a:pt x="1178" y="15"/>
                </a:cubicBezTo>
                <a:cubicBezTo>
                  <a:pt x="1178" y="14"/>
                  <a:pt x="1179" y="13"/>
                  <a:pt x="1180" y="13"/>
                </a:cubicBezTo>
                <a:cubicBezTo>
                  <a:pt x="1185" y="12"/>
                  <a:pt x="1190" y="11"/>
                  <a:pt x="1195" y="10"/>
                </a:cubicBezTo>
                <a:cubicBezTo>
                  <a:pt x="1199" y="9"/>
                  <a:pt x="1203" y="12"/>
                  <a:pt x="1207" y="12"/>
                </a:cubicBezTo>
                <a:cubicBezTo>
                  <a:pt x="1208" y="16"/>
                  <a:pt x="1211" y="15"/>
                  <a:pt x="1214" y="15"/>
                </a:cubicBezTo>
                <a:cubicBezTo>
                  <a:pt x="1225" y="14"/>
                  <a:pt x="1237" y="16"/>
                  <a:pt x="1249" y="17"/>
                </a:cubicBezTo>
                <a:cubicBezTo>
                  <a:pt x="1254" y="17"/>
                  <a:pt x="1260" y="16"/>
                  <a:pt x="1265" y="15"/>
                </a:cubicBezTo>
                <a:cubicBezTo>
                  <a:pt x="1271" y="13"/>
                  <a:pt x="1276" y="14"/>
                  <a:pt x="1282" y="14"/>
                </a:cubicBezTo>
                <a:cubicBezTo>
                  <a:pt x="1290" y="16"/>
                  <a:pt x="1297" y="19"/>
                  <a:pt x="1304" y="20"/>
                </a:cubicBezTo>
                <a:cubicBezTo>
                  <a:pt x="1305" y="20"/>
                  <a:pt x="1307" y="20"/>
                  <a:pt x="1307" y="21"/>
                </a:cubicBezTo>
                <a:cubicBezTo>
                  <a:pt x="1307" y="23"/>
                  <a:pt x="1305" y="25"/>
                  <a:pt x="1305" y="25"/>
                </a:cubicBezTo>
                <a:cubicBezTo>
                  <a:pt x="1300" y="25"/>
                  <a:pt x="1297" y="27"/>
                  <a:pt x="1292" y="27"/>
                </a:cubicBezTo>
                <a:cubicBezTo>
                  <a:pt x="1287" y="27"/>
                  <a:pt x="1282" y="27"/>
                  <a:pt x="1277" y="27"/>
                </a:cubicBezTo>
                <a:cubicBezTo>
                  <a:pt x="1275" y="27"/>
                  <a:pt x="1274" y="27"/>
                  <a:pt x="1274" y="29"/>
                </a:cubicBezTo>
                <a:cubicBezTo>
                  <a:pt x="1274" y="31"/>
                  <a:pt x="1276" y="30"/>
                  <a:pt x="1277" y="30"/>
                </a:cubicBezTo>
                <a:cubicBezTo>
                  <a:pt x="1284" y="30"/>
                  <a:pt x="1292" y="30"/>
                  <a:pt x="1299" y="30"/>
                </a:cubicBezTo>
                <a:cubicBezTo>
                  <a:pt x="1302" y="31"/>
                  <a:pt x="1305" y="29"/>
                  <a:pt x="1308" y="27"/>
                </a:cubicBezTo>
                <a:cubicBezTo>
                  <a:pt x="1311" y="23"/>
                  <a:pt x="1316" y="21"/>
                  <a:pt x="1321" y="22"/>
                </a:cubicBezTo>
                <a:cubicBezTo>
                  <a:pt x="1325" y="22"/>
                  <a:pt x="1329" y="22"/>
                  <a:pt x="1333" y="22"/>
                </a:cubicBezTo>
                <a:cubicBezTo>
                  <a:pt x="1340" y="22"/>
                  <a:pt x="1347" y="19"/>
                  <a:pt x="1354" y="20"/>
                </a:cubicBezTo>
                <a:cubicBezTo>
                  <a:pt x="1361" y="20"/>
                  <a:pt x="1368" y="20"/>
                  <a:pt x="1375" y="20"/>
                </a:cubicBezTo>
                <a:cubicBezTo>
                  <a:pt x="1378" y="20"/>
                  <a:pt x="1380" y="19"/>
                  <a:pt x="1382" y="18"/>
                </a:cubicBezTo>
                <a:cubicBezTo>
                  <a:pt x="1388" y="16"/>
                  <a:pt x="1393" y="17"/>
                  <a:pt x="1398" y="17"/>
                </a:cubicBezTo>
                <a:cubicBezTo>
                  <a:pt x="1399" y="19"/>
                  <a:pt x="1399" y="21"/>
                  <a:pt x="1398" y="24"/>
                </a:cubicBezTo>
                <a:cubicBezTo>
                  <a:pt x="1394" y="24"/>
                  <a:pt x="1389" y="23"/>
                  <a:pt x="1384" y="24"/>
                </a:cubicBezTo>
                <a:cubicBezTo>
                  <a:pt x="1376" y="24"/>
                  <a:pt x="1376" y="24"/>
                  <a:pt x="1377" y="33"/>
                </a:cubicBezTo>
                <a:cubicBezTo>
                  <a:pt x="1381" y="30"/>
                  <a:pt x="1385" y="30"/>
                  <a:pt x="1389" y="30"/>
                </a:cubicBezTo>
                <a:cubicBezTo>
                  <a:pt x="1394" y="30"/>
                  <a:pt x="1399" y="30"/>
                  <a:pt x="1404" y="30"/>
                </a:cubicBezTo>
                <a:cubicBezTo>
                  <a:pt x="1405" y="31"/>
                  <a:pt x="1407" y="30"/>
                  <a:pt x="1408" y="33"/>
                </a:cubicBezTo>
                <a:cubicBezTo>
                  <a:pt x="1408" y="35"/>
                  <a:pt x="1406" y="35"/>
                  <a:pt x="1404" y="36"/>
                </a:cubicBezTo>
                <a:cubicBezTo>
                  <a:pt x="1405" y="38"/>
                  <a:pt x="1407" y="37"/>
                  <a:pt x="1408" y="37"/>
                </a:cubicBezTo>
                <a:cubicBezTo>
                  <a:pt x="1413" y="37"/>
                  <a:pt x="1419" y="37"/>
                  <a:pt x="1424" y="37"/>
                </a:cubicBezTo>
                <a:cubicBezTo>
                  <a:pt x="1430" y="37"/>
                  <a:pt x="1435" y="40"/>
                  <a:pt x="1440" y="39"/>
                </a:cubicBezTo>
                <a:cubicBezTo>
                  <a:pt x="1447" y="43"/>
                  <a:pt x="1455" y="40"/>
                  <a:pt x="1463" y="41"/>
                </a:cubicBezTo>
                <a:cubicBezTo>
                  <a:pt x="1463" y="38"/>
                  <a:pt x="1461" y="39"/>
                  <a:pt x="1460" y="39"/>
                </a:cubicBezTo>
                <a:cubicBezTo>
                  <a:pt x="1459" y="39"/>
                  <a:pt x="1458" y="38"/>
                  <a:pt x="1457" y="38"/>
                </a:cubicBezTo>
                <a:cubicBezTo>
                  <a:pt x="1456" y="37"/>
                  <a:pt x="1454" y="38"/>
                  <a:pt x="1453" y="37"/>
                </a:cubicBezTo>
                <a:cubicBezTo>
                  <a:pt x="1446" y="37"/>
                  <a:pt x="1440" y="34"/>
                  <a:pt x="1433" y="34"/>
                </a:cubicBezTo>
                <a:cubicBezTo>
                  <a:pt x="1431" y="34"/>
                  <a:pt x="1429" y="32"/>
                  <a:pt x="1427" y="30"/>
                </a:cubicBezTo>
                <a:cubicBezTo>
                  <a:pt x="1424" y="28"/>
                  <a:pt x="1421" y="25"/>
                  <a:pt x="1417" y="29"/>
                </a:cubicBezTo>
                <a:cubicBezTo>
                  <a:pt x="1416" y="30"/>
                  <a:pt x="1415" y="28"/>
                  <a:pt x="1414" y="26"/>
                </a:cubicBezTo>
                <a:cubicBezTo>
                  <a:pt x="1414" y="25"/>
                  <a:pt x="1411" y="24"/>
                  <a:pt x="1414" y="22"/>
                </a:cubicBezTo>
                <a:cubicBezTo>
                  <a:pt x="1415" y="21"/>
                  <a:pt x="1415" y="20"/>
                  <a:pt x="1417" y="20"/>
                </a:cubicBezTo>
                <a:cubicBezTo>
                  <a:pt x="1420" y="20"/>
                  <a:pt x="1423" y="20"/>
                  <a:pt x="1425" y="20"/>
                </a:cubicBezTo>
                <a:cubicBezTo>
                  <a:pt x="1428" y="20"/>
                  <a:pt x="1430" y="18"/>
                  <a:pt x="1433" y="18"/>
                </a:cubicBezTo>
                <a:cubicBezTo>
                  <a:pt x="1442" y="18"/>
                  <a:pt x="1450" y="20"/>
                  <a:pt x="1458" y="24"/>
                </a:cubicBezTo>
                <a:cubicBezTo>
                  <a:pt x="1462" y="26"/>
                  <a:pt x="1467" y="26"/>
                  <a:pt x="1471" y="29"/>
                </a:cubicBezTo>
                <a:cubicBezTo>
                  <a:pt x="1473" y="30"/>
                  <a:pt x="1474" y="28"/>
                  <a:pt x="1475" y="26"/>
                </a:cubicBezTo>
                <a:cubicBezTo>
                  <a:pt x="1476" y="25"/>
                  <a:pt x="1475" y="23"/>
                  <a:pt x="1476" y="21"/>
                </a:cubicBezTo>
                <a:cubicBezTo>
                  <a:pt x="1485" y="18"/>
                  <a:pt x="1494" y="22"/>
                  <a:pt x="1501" y="28"/>
                </a:cubicBezTo>
                <a:cubicBezTo>
                  <a:pt x="1504" y="30"/>
                  <a:pt x="1506" y="30"/>
                  <a:pt x="1509" y="30"/>
                </a:cubicBezTo>
                <a:cubicBezTo>
                  <a:pt x="1519" y="30"/>
                  <a:pt x="1528" y="33"/>
                  <a:pt x="1537" y="32"/>
                </a:cubicBezTo>
                <a:cubicBezTo>
                  <a:pt x="1540" y="35"/>
                  <a:pt x="1544" y="33"/>
                  <a:pt x="1547" y="35"/>
                </a:cubicBezTo>
                <a:cubicBezTo>
                  <a:pt x="1551" y="37"/>
                  <a:pt x="1555" y="38"/>
                  <a:pt x="1560" y="38"/>
                </a:cubicBezTo>
                <a:cubicBezTo>
                  <a:pt x="1563" y="38"/>
                  <a:pt x="1568" y="38"/>
                  <a:pt x="1571" y="40"/>
                </a:cubicBezTo>
                <a:cubicBezTo>
                  <a:pt x="1575" y="43"/>
                  <a:pt x="1579" y="43"/>
                  <a:pt x="1583" y="43"/>
                </a:cubicBezTo>
                <a:cubicBezTo>
                  <a:pt x="1588" y="43"/>
                  <a:pt x="1592" y="43"/>
                  <a:pt x="1596" y="43"/>
                </a:cubicBezTo>
                <a:cubicBezTo>
                  <a:pt x="1608" y="41"/>
                  <a:pt x="1620" y="45"/>
                  <a:pt x="1632" y="44"/>
                </a:cubicBezTo>
                <a:cubicBezTo>
                  <a:pt x="1635" y="44"/>
                  <a:pt x="1637" y="47"/>
                  <a:pt x="1640" y="46"/>
                </a:cubicBezTo>
                <a:cubicBezTo>
                  <a:pt x="1643" y="46"/>
                  <a:pt x="1645" y="46"/>
                  <a:pt x="1648" y="48"/>
                </a:cubicBezTo>
                <a:cubicBezTo>
                  <a:pt x="1651" y="49"/>
                  <a:pt x="1655" y="47"/>
                  <a:pt x="1656" y="45"/>
                </a:cubicBezTo>
                <a:cubicBezTo>
                  <a:pt x="1659" y="40"/>
                  <a:pt x="1663" y="38"/>
                  <a:pt x="1668" y="37"/>
                </a:cubicBezTo>
                <a:cubicBezTo>
                  <a:pt x="1673" y="37"/>
                  <a:pt x="1677" y="38"/>
                  <a:pt x="1681" y="42"/>
                </a:cubicBezTo>
                <a:cubicBezTo>
                  <a:pt x="1682" y="43"/>
                  <a:pt x="1682" y="44"/>
                  <a:pt x="1683" y="44"/>
                </a:cubicBezTo>
                <a:cubicBezTo>
                  <a:pt x="1685" y="45"/>
                  <a:pt x="1687" y="44"/>
                  <a:pt x="1687" y="42"/>
                </a:cubicBezTo>
                <a:cubicBezTo>
                  <a:pt x="1688" y="39"/>
                  <a:pt x="1686" y="36"/>
                  <a:pt x="1688" y="34"/>
                </a:cubicBezTo>
                <a:cubicBezTo>
                  <a:pt x="1690" y="32"/>
                  <a:pt x="1692" y="28"/>
                  <a:pt x="1697" y="29"/>
                </a:cubicBezTo>
                <a:cubicBezTo>
                  <a:pt x="1705" y="29"/>
                  <a:pt x="1713" y="29"/>
                  <a:pt x="1721" y="29"/>
                </a:cubicBezTo>
                <a:cubicBezTo>
                  <a:pt x="1721" y="29"/>
                  <a:pt x="1722" y="28"/>
                  <a:pt x="1722" y="28"/>
                </a:cubicBezTo>
                <a:cubicBezTo>
                  <a:pt x="1719" y="27"/>
                  <a:pt x="1715" y="27"/>
                  <a:pt x="1711" y="24"/>
                </a:cubicBezTo>
                <a:cubicBezTo>
                  <a:pt x="1718" y="24"/>
                  <a:pt x="1723" y="20"/>
                  <a:pt x="1729" y="19"/>
                </a:cubicBezTo>
                <a:cubicBezTo>
                  <a:pt x="1731" y="18"/>
                  <a:pt x="1733" y="18"/>
                  <a:pt x="1734" y="18"/>
                </a:cubicBezTo>
                <a:cubicBezTo>
                  <a:pt x="1736" y="18"/>
                  <a:pt x="1736" y="20"/>
                  <a:pt x="1736" y="21"/>
                </a:cubicBezTo>
                <a:cubicBezTo>
                  <a:pt x="1735" y="22"/>
                  <a:pt x="1734" y="23"/>
                  <a:pt x="1734" y="23"/>
                </a:cubicBezTo>
                <a:cubicBezTo>
                  <a:pt x="1737" y="26"/>
                  <a:pt x="1735" y="28"/>
                  <a:pt x="1731" y="31"/>
                </a:cubicBezTo>
                <a:cubicBezTo>
                  <a:pt x="1737" y="29"/>
                  <a:pt x="1743" y="30"/>
                  <a:pt x="1746" y="26"/>
                </a:cubicBezTo>
                <a:cubicBezTo>
                  <a:pt x="1748" y="24"/>
                  <a:pt x="1751" y="23"/>
                  <a:pt x="1754" y="24"/>
                </a:cubicBezTo>
                <a:cubicBezTo>
                  <a:pt x="1758" y="24"/>
                  <a:pt x="1763" y="22"/>
                  <a:pt x="1767" y="25"/>
                </a:cubicBezTo>
                <a:cubicBezTo>
                  <a:pt x="1768" y="26"/>
                  <a:pt x="1769" y="26"/>
                  <a:pt x="1769" y="26"/>
                </a:cubicBezTo>
                <a:cubicBezTo>
                  <a:pt x="1774" y="30"/>
                  <a:pt x="1776" y="30"/>
                  <a:pt x="1779" y="25"/>
                </a:cubicBezTo>
                <a:cubicBezTo>
                  <a:pt x="1781" y="18"/>
                  <a:pt x="1787" y="19"/>
                  <a:pt x="1790" y="20"/>
                </a:cubicBezTo>
                <a:cubicBezTo>
                  <a:pt x="1795" y="22"/>
                  <a:pt x="1799" y="21"/>
                  <a:pt x="1803" y="22"/>
                </a:cubicBezTo>
                <a:cubicBezTo>
                  <a:pt x="1805" y="24"/>
                  <a:pt x="1803" y="26"/>
                  <a:pt x="1804" y="29"/>
                </a:cubicBezTo>
                <a:cubicBezTo>
                  <a:pt x="1810" y="29"/>
                  <a:pt x="1815" y="29"/>
                  <a:pt x="1821" y="29"/>
                </a:cubicBezTo>
                <a:cubicBezTo>
                  <a:pt x="1821" y="30"/>
                  <a:pt x="1822" y="30"/>
                  <a:pt x="1823" y="30"/>
                </a:cubicBezTo>
                <a:cubicBezTo>
                  <a:pt x="1824" y="31"/>
                  <a:pt x="1825" y="30"/>
                  <a:pt x="1825" y="29"/>
                </a:cubicBezTo>
                <a:cubicBezTo>
                  <a:pt x="1831" y="29"/>
                  <a:pt x="1837" y="29"/>
                  <a:pt x="1843" y="29"/>
                </a:cubicBezTo>
                <a:cubicBezTo>
                  <a:pt x="1845" y="29"/>
                  <a:pt x="1846" y="29"/>
                  <a:pt x="1846" y="30"/>
                </a:cubicBezTo>
                <a:cubicBezTo>
                  <a:pt x="1845" y="31"/>
                  <a:pt x="1845" y="32"/>
                  <a:pt x="1845" y="32"/>
                </a:cubicBezTo>
                <a:cubicBezTo>
                  <a:pt x="1841" y="34"/>
                  <a:pt x="1837" y="34"/>
                  <a:pt x="1833" y="34"/>
                </a:cubicBezTo>
                <a:cubicBezTo>
                  <a:pt x="1832" y="34"/>
                  <a:pt x="1831" y="35"/>
                  <a:pt x="1832" y="36"/>
                </a:cubicBezTo>
                <a:cubicBezTo>
                  <a:pt x="1832" y="36"/>
                  <a:pt x="1832" y="37"/>
                  <a:pt x="1832" y="37"/>
                </a:cubicBezTo>
                <a:cubicBezTo>
                  <a:pt x="1833" y="38"/>
                  <a:pt x="1834" y="37"/>
                  <a:pt x="1835" y="37"/>
                </a:cubicBezTo>
                <a:cubicBezTo>
                  <a:pt x="1840" y="39"/>
                  <a:pt x="1844" y="35"/>
                  <a:pt x="1849" y="36"/>
                </a:cubicBezTo>
                <a:cubicBezTo>
                  <a:pt x="1851" y="36"/>
                  <a:pt x="1852" y="36"/>
                  <a:pt x="1854" y="36"/>
                </a:cubicBezTo>
                <a:cubicBezTo>
                  <a:pt x="1854" y="37"/>
                  <a:pt x="1854" y="38"/>
                  <a:pt x="1854" y="39"/>
                </a:cubicBezTo>
                <a:cubicBezTo>
                  <a:pt x="1854" y="39"/>
                  <a:pt x="1853" y="39"/>
                  <a:pt x="1852" y="39"/>
                </a:cubicBezTo>
                <a:cubicBezTo>
                  <a:pt x="1847" y="38"/>
                  <a:pt x="1842" y="40"/>
                  <a:pt x="1838" y="41"/>
                </a:cubicBezTo>
                <a:cubicBezTo>
                  <a:pt x="1833" y="42"/>
                  <a:pt x="1828" y="44"/>
                  <a:pt x="1824" y="46"/>
                </a:cubicBezTo>
                <a:cubicBezTo>
                  <a:pt x="1823" y="47"/>
                  <a:pt x="1823" y="47"/>
                  <a:pt x="1823" y="48"/>
                </a:cubicBezTo>
                <a:cubicBezTo>
                  <a:pt x="1823" y="49"/>
                  <a:pt x="1823" y="50"/>
                  <a:pt x="1824" y="50"/>
                </a:cubicBezTo>
                <a:cubicBezTo>
                  <a:pt x="1829" y="50"/>
                  <a:pt x="1833" y="49"/>
                  <a:pt x="1838" y="50"/>
                </a:cubicBezTo>
                <a:cubicBezTo>
                  <a:pt x="1839" y="50"/>
                  <a:pt x="1840" y="49"/>
                  <a:pt x="1841" y="48"/>
                </a:cubicBezTo>
                <a:cubicBezTo>
                  <a:pt x="1843" y="45"/>
                  <a:pt x="1846" y="44"/>
                  <a:pt x="1849" y="44"/>
                </a:cubicBezTo>
                <a:cubicBezTo>
                  <a:pt x="1851" y="44"/>
                  <a:pt x="1852" y="43"/>
                  <a:pt x="1852" y="41"/>
                </a:cubicBezTo>
                <a:cubicBezTo>
                  <a:pt x="1855" y="41"/>
                  <a:pt x="1857" y="41"/>
                  <a:pt x="1859" y="41"/>
                </a:cubicBezTo>
                <a:cubicBezTo>
                  <a:pt x="1859" y="42"/>
                  <a:pt x="1860" y="43"/>
                  <a:pt x="1861" y="43"/>
                </a:cubicBezTo>
                <a:cubicBezTo>
                  <a:pt x="1863" y="43"/>
                  <a:pt x="1865" y="43"/>
                  <a:pt x="1866" y="43"/>
                </a:cubicBezTo>
                <a:cubicBezTo>
                  <a:pt x="1870" y="46"/>
                  <a:pt x="1874" y="49"/>
                  <a:pt x="1880" y="48"/>
                </a:cubicBezTo>
                <a:cubicBezTo>
                  <a:pt x="1882" y="48"/>
                  <a:pt x="1885" y="48"/>
                  <a:pt x="1887" y="48"/>
                </a:cubicBezTo>
                <a:cubicBezTo>
                  <a:pt x="1892" y="51"/>
                  <a:pt x="1898" y="50"/>
                  <a:pt x="1901" y="47"/>
                </a:cubicBezTo>
                <a:cubicBezTo>
                  <a:pt x="1901" y="47"/>
                  <a:pt x="1901" y="46"/>
                  <a:pt x="1901" y="45"/>
                </a:cubicBezTo>
                <a:cubicBezTo>
                  <a:pt x="1901" y="45"/>
                  <a:pt x="1900" y="44"/>
                  <a:pt x="1900" y="44"/>
                </a:cubicBezTo>
                <a:cubicBezTo>
                  <a:pt x="1896" y="44"/>
                  <a:pt x="1891" y="44"/>
                  <a:pt x="1887" y="44"/>
                </a:cubicBezTo>
                <a:cubicBezTo>
                  <a:pt x="1886" y="41"/>
                  <a:pt x="1889" y="41"/>
                  <a:pt x="1891" y="40"/>
                </a:cubicBezTo>
                <a:cubicBezTo>
                  <a:pt x="1882" y="37"/>
                  <a:pt x="1873" y="34"/>
                  <a:pt x="1864" y="32"/>
                </a:cubicBezTo>
                <a:cubicBezTo>
                  <a:pt x="1863" y="32"/>
                  <a:pt x="1863" y="32"/>
                  <a:pt x="1863" y="30"/>
                </a:cubicBezTo>
                <a:cubicBezTo>
                  <a:pt x="1863" y="30"/>
                  <a:pt x="1863" y="29"/>
                  <a:pt x="1864" y="29"/>
                </a:cubicBezTo>
                <a:cubicBezTo>
                  <a:pt x="1868" y="29"/>
                  <a:pt x="1873" y="25"/>
                  <a:pt x="1877" y="27"/>
                </a:cubicBezTo>
                <a:cubicBezTo>
                  <a:pt x="1886" y="30"/>
                  <a:pt x="1894" y="28"/>
                  <a:pt x="1902" y="29"/>
                </a:cubicBezTo>
                <a:cubicBezTo>
                  <a:pt x="1906" y="29"/>
                  <a:pt x="1910" y="27"/>
                  <a:pt x="1914" y="27"/>
                </a:cubicBezTo>
                <a:cubicBezTo>
                  <a:pt x="1918" y="27"/>
                  <a:pt x="1923" y="29"/>
                  <a:pt x="1927" y="25"/>
                </a:cubicBezTo>
                <a:cubicBezTo>
                  <a:pt x="1934" y="26"/>
                  <a:pt x="1942" y="24"/>
                  <a:pt x="1950" y="27"/>
                </a:cubicBezTo>
                <a:cubicBezTo>
                  <a:pt x="1952" y="28"/>
                  <a:pt x="1951" y="29"/>
                  <a:pt x="1952" y="30"/>
                </a:cubicBezTo>
                <a:cubicBezTo>
                  <a:pt x="1950" y="33"/>
                  <a:pt x="1947" y="34"/>
                  <a:pt x="1944" y="34"/>
                </a:cubicBezTo>
                <a:cubicBezTo>
                  <a:pt x="1940" y="34"/>
                  <a:pt x="1936" y="34"/>
                  <a:pt x="1932" y="34"/>
                </a:cubicBezTo>
                <a:cubicBezTo>
                  <a:pt x="1929" y="34"/>
                  <a:pt x="1927" y="35"/>
                  <a:pt x="1927" y="37"/>
                </a:cubicBezTo>
                <a:cubicBezTo>
                  <a:pt x="1928" y="40"/>
                  <a:pt x="1926" y="41"/>
                  <a:pt x="1924" y="43"/>
                </a:cubicBezTo>
                <a:cubicBezTo>
                  <a:pt x="1923" y="44"/>
                  <a:pt x="1923" y="46"/>
                  <a:pt x="1926" y="46"/>
                </a:cubicBezTo>
                <a:cubicBezTo>
                  <a:pt x="1931" y="47"/>
                  <a:pt x="1935" y="44"/>
                  <a:pt x="1940" y="44"/>
                </a:cubicBezTo>
                <a:cubicBezTo>
                  <a:pt x="1941" y="44"/>
                  <a:pt x="1941" y="43"/>
                  <a:pt x="1941" y="42"/>
                </a:cubicBezTo>
                <a:cubicBezTo>
                  <a:pt x="1938" y="39"/>
                  <a:pt x="1941" y="38"/>
                  <a:pt x="1943" y="38"/>
                </a:cubicBezTo>
                <a:cubicBezTo>
                  <a:pt x="1946" y="37"/>
                  <a:pt x="1950" y="37"/>
                  <a:pt x="1953" y="37"/>
                </a:cubicBezTo>
                <a:cubicBezTo>
                  <a:pt x="1956" y="38"/>
                  <a:pt x="1955" y="35"/>
                  <a:pt x="1955" y="34"/>
                </a:cubicBezTo>
                <a:cubicBezTo>
                  <a:pt x="1959" y="34"/>
                  <a:pt x="1963" y="34"/>
                  <a:pt x="1967" y="34"/>
                </a:cubicBezTo>
                <a:cubicBezTo>
                  <a:pt x="1971" y="34"/>
                  <a:pt x="1972" y="33"/>
                  <a:pt x="1970" y="30"/>
                </a:cubicBezTo>
                <a:cubicBezTo>
                  <a:pt x="1969" y="27"/>
                  <a:pt x="1970" y="25"/>
                  <a:pt x="1972" y="25"/>
                </a:cubicBezTo>
                <a:cubicBezTo>
                  <a:pt x="1977" y="26"/>
                  <a:pt x="1980" y="23"/>
                  <a:pt x="1985" y="23"/>
                </a:cubicBezTo>
                <a:cubicBezTo>
                  <a:pt x="1989" y="23"/>
                  <a:pt x="1993" y="25"/>
                  <a:pt x="1997" y="26"/>
                </a:cubicBezTo>
                <a:cubicBezTo>
                  <a:pt x="2000" y="26"/>
                  <a:pt x="1997" y="28"/>
                  <a:pt x="1997" y="30"/>
                </a:cubicBezTo>
                <a:cubicBezTo>
                  <a:pt x="1999" y="31"/>
                  <a:pt x="2001" y="30"/>
                  <a:pt x="2003" y="30"/>
                </a:cubicBezTo>
                <a:cubicBezTo>
                  <a:pt x="2008" y="30"/>
                  <a:pt x="2010" y="26"/>
                  <a:pt x="2008" y="22"/>
                </a:cubicBezTo>
                <a:cubicBezTo>
                  <a:pt x="2007" y="20"/>
                  <a:pt x="2007" y="16"/>
                  <a:pt x="2003" y="16"/>
                </a:cubicBezTo>
                <a:cubicBezTo>
                  <a:pt x="2002" y="17"/>
                  <a:pt x="2002" y="15"/>
                  <a:pt x="2002" y="14"/>
                </a:cubicBezTo>
                <a:cubicBezTo>
                  <a:pt x="2002" y="14"/>
                  <a:pt x="2003" y="13"/>
                  <a:pt x="2004" y="13"/>
                </a:cubicBezTo>
                <a:cubicBezTo>
                  <a:pt x="2006" y="14"/>
                  <a:pt x="2007" y="11"/>
                  <a:pt x="2009" y="11"/>
                </a:cubicBezTo>
                <a:cubicBezTo>
                  <a:pt x="2011" y="11"/>
                  <a:pt x="2014" y="11"/>
                  <a:pt x="2016" y="11"/>
                </a:cubicBezTo>
                <a:cubicBezTo>
                  <a:pt x="2023" y="11"/>
                  <a:pt x="2029" y="11"/>
                  <a:pt x="2036" y="11"/>
                </a:cubicBezTo>
                <a:cubicBezTo>
                  <a:pt x="2038" y="11"/>
                  <a:pt x="2039" y="13"/>
                  <a:pt x="2038" y="14"/>
                </a:cubicBezTo>
                <a:cubicBezTo>
                  <a:pt x="2036" y="17"/>
                  <a:pt x="2039" y="18"/>
                  <a:pt x="2039" y="18"/>
                </a:cubicBezTo>
                <a:cubicBezTo>
                  <a:pt x="2044" y="17"/>
                  <a:pt x="2048" y="20"/>
                  <a:pt x="2052" y="20"/>
                </a:cubicBezTo>
                <a:cubicBezTo>
                  <a:pt x="2059" y="20"/>
                  <a:pt x="2067" y="20"/>
                  <a:pt x="2074" y="20"/>
                </a:cubicBezTo>
                <a:cubicBezTo>
                  <a:pt x="2078" y="20"/>
                  <a:pt x="2083" y="19"/>
                  <a:pt x="2088" y="15"/>
                </a:cubicBezTo>
                <a:cubicBezTo>
                  <a:pt x="2082" y="15"/>
                  <a:pt x="2078" y="12"/>
                  <a:pt x="2073" y="13"/>
                </a:cubicBezTo>
                <a:cubicBezTo>
                  <a:pt x="2072" y="13"/>
                  <a:pt x="2071" y="12"/>
                  <a:pt x="2071" y="11"/>
                </a:cubicBezTo>
                <a:cubicBezTo>
                  <a:pt x="2072" y="11"/>
                  <a:pt x="2072" y="10"/>
                  <a:pt x="2072" y="10"/>
                </a:cubicBezTo>
                <a:cubicBezTo>
                  <a:pt x="2075" y="9"/>
                  <a:pt x="2077" y="7"/>
                  <a:pt x="2080" y="8"/>
                </a:cubicBezTo>
                <a:cubicBezTo>
                  <a:pt x="2086" y="11"/>
                  <a:pt x="2093" y="11"/>
                  <a:pt x="2099" y="13"/>
                </a:cubicBezTo>
                <a:cubicBezTo>
                  <a:pt x="2100" y="13"/>
                  <a:pt x="2101" y="14"/>
                  <a:pt x="2102" y="15"/>
                </a:cubicBezTo>
                <a:cubicBezTo>
                  <a:pt x="2105" y="20"/>
                  <a:pt x="2110" y="19"/>
                  <a:pt x="2115" y="18"/>
                </a:cubicBezTo>
                <a:cubicBezTo>
                  <a:pt x="2118" y="17"/>
                  <a:pt x="2124" y="16"/>
                  <a:pt x="2126" y="11"/>
                </a:cubicBezTo>
                <a:cubicBezTo>
                  <a:pt x="2126" y="8"/>
                  <a:pt x="2129" y="7"/>
                  <a:pt x="2132" y="8"/>
                </a:cubicBezTo>
                <a:cubicBezTo>
                  <a:pt x="2133" y="9"/>
                  <a:pt x="2133" y="10"/>
                  <a:pt x="2134" y="10"/>
                </a:cubicBezTo>
                <a:cubicBezTo>
                  <a:pt x="2142" y="9"/>
                  <a:pt x="2151" y="13"/>
                  <a:pt x="2159" y="11"/>
                </a:cubicBezTo>
                <a:cubicBezTo>
                  <a:pt x="2169" y="9"/>
                  <a:pt x="2180" y="11"/>
                  <a:pt x="2190" y="5"/>
                </a:cubicBezTo>
                <a:cubicBezTo>
                  <a:pt x="2192" y="4"/>
                  <a:pt x="2194" y="5"/>
                  <a:pt x="2196" y="4"/>
                </a:cubicBezTo>
                <a:cubicBezTo>
                  <a:pt x="2199" y="4"/>
                  <a:pt x="2200" y="7"/>
                  <a:pt x="2201" y="9"/>
                </a:cubicBezTo>
                <a:cubicBezTo>
                  <a:pt x="2202" y="9"/>
                  <a:pt x="2200" y="11"/>
                  <a:pt x="2198" y="11"/>
                </a:cubicBezTo>
                <a:cubicBezTo>
                  <a:pt x="2196" y="11"/>
                  <a:pt x="2196" y="13"/>
                  <a:pt x="2197" y="14"/>
                </a:cubicBezTo>
                <a:cubicBezTo>
                  <a:pt x="2197" y="15"/>
                  <a:pt x="2199" y="15"/>
                  <a:pt x="2200" y="15"/>
                </a:cubicBezTo>
                <a:cubicBezTo>
                  <a:pt x="2205" y="12"/>
                  <a:pt x="2211" y="13"/>
                  <a:pt x="2214" y="7"/>
                </a:cubicBezTo>
                <a:cubicBezTo>
                  <a:pt x="2218" y="6"/>
                  <a:pt x="2220" y="3"/>
                  <a:pt x="2224" y="3"/>
                </a:cubicBezTo>
                <a:cubicBezTo>
                  <a:pt x="2227" y="3"/>
                  <a:pt x="2230" y="2"/>
                  <a:pt x="2232" y="6"/>
                </a:cubicBezTo>
                <a:cubicBezTo>
                  <a:pt x="2233" y="9"/>
                  <a:pt x="2237" y="9"/>
                  <a:pt x="2239" y="11"/>
                </a:cubicBezTo>
                <a:cubicBezTo>
                  <a:pt x="2241" y="12"/>
                  <a:pt x="2242" y="9"/>
                  <a:pt x="2245" y="9"/>
                </a:cubicBezTo>
                <a:cubicBezTo>
                  <a:pt x="2246" y="9"/>
                  <a:pt x="2246" y="7"/>
                  <a:pt x="2245" y="7"/>
                </a:cubicBezTo>
                <a:cubicBezTo>
                  <a:pt x="2243" y="6"/>
                  <a:pt x="2242" y="5"/>
                  <a:pt x="2240" y="4"/>
                </a:cubicBezTo>
                <a:cubicBezTo>
                  <a:pt x="2239" y="4"/>
                  <a:pt x="2238" y="4"/>
                  <a:pt x="2238" y="2"/>
                </a:cubicBezTo>
                <a:cubicBezTo>
                  <a:pt x="2238" y="1"/>
                  <a:pt x="2240" y="1"/>
                  <a:pt x="2241" y="1"/>
                </a:cubicBezTo>
                <a:cubicBezTo>
                  <a:pt x="2252" y="1"/>
                  <a:pt x="2264" y="0"/>
                  <a:pt x="2275" y="1"/>
                </a:cubicBezTo>
                <a:cubicBezTo>
                  <a:pt x="2287" y="3"/>
                  <a:pt x="2299" y="2"/>
                  <a:pt x="2311" y="3"/>
                </a:cubicBezTo>
                <a:cubicBezTo>
                  <a:pt x="2313" y="3"/>
                  <a:pt x="2314" y="2"/>
                  <a:pt x="2315" y="4"/>
                </a:cubicBezTo>
                <a:cubicBezTo>
                  <a:pt x="2315" y="6"/>
                  <a:pt x="2313" y="8"/>
                  <a:pt x="2312" y="8"/>
                </a:cubicBezTo>
                <a:cubicBezTo>
                  <a:pt x="2309" y="8"/>
                  <a:pt x="2306" y="9"/>
                  <a:pt x="2303" y="7"/>
                </a:cubicBezTo>
                <a:cubicBezTo>
                  <a:pt x="2298" y="5"/>
                  <a:pt x="2292" y="7"/>
                  <a:pt x="2287" y="6"/>
                </a:cubicBezTo>
                <a:cubicBezTo>
                  <a:pt x="2284" y="9"/>
                  <a:pt x="2281" y="8"/>
                  <a:pt x="2279" y="8"/>
                </a:cubicBezTo>
                <a:cubicBezTo>
                  <a:pt x="2275" y="8"/>
                  <a:pt x="2272" y="8"/>
                  <a:pt x="2271" y="12"/>
                </a:cubicBezTo>
                <a:cubicBezTo>
                  <a:pt x="2271" y="14"/>
                  <a:pt x="2269" y="15"/>
                  <a:pt x="2268" y="16"/>
                </a:cubicBezTo>
                <a:cubicBezTo>
                  <a:pt x="2269" y="18"/>
                  <a:pt x="2272" y="16"/>
                  <a:pt x="2273" y="17"/>
                </a:cubicBezTo>
                <a:cubicBezTo>
                  <a:pt x="2283" y="17"/>
                  <a:pt x="2292" y="17"/>
                  <a:pt x="2301" y="17"/>
                </a:cubicBezTo>
                <a:cubicBezTo>
                  <a:pt x="2307" y="17"/>
                  <a:pt x="2312" y="16"/>
                  <a:pt x="2318" y="18"/>
                </a:cubicBezTo>
                <a:cubicBezTo>
                  <a:pt x="2322" y="20"/>
                  <a:pt x="2326" y="21"/>
                  <a:pt x="2331" y="20"/>
                </a:cubicBezTo>
                <a:cubicBezTo>
                  <a:pt x="2333" y="20"/>
                  <a:pt x="2334" y="21"/>
                  <a:pt x="2335" y="22"/>
                </a:cubicBezTo>
                <a:cubicBezTo>
                  <a:pt x="2336" y="23"/>
                  <a:pt x="2336" y="24"/>
                  <a:pt x="2335" y="25"/>
                </a:cubicBezTo>
                <a:cubicBezTo>
                  <a:pt x="2333" y="27"/>
                  <a:pt x="2332" y="29"/>
                  <a:pt x="2328" y="29"/>
                </a:cubicBezTo>
                <a:cubicBezTo>
                  <a:pt x="2325" y="28"/>
                  <a:pt x="2322" y="29"/>
                  <a:pt x="2317" y="29"/>
                </a:cubicBezTo>
                <a:cubicBezTo>
                  <a:pt x="2321" y="31"/>
                  <a:pt x="2323" y="30"/>
                  <a:pt x="2326" y="30"/>
                </a:cubicBezTo>
                <a:cubicBezTo>
                  <a:pt x="2333" y="31"/>
                  <a:pt x="2340" y="31"/>
                  <a:pt x="2347" y="30"/>
                </a:cubicBezTo>
                <a:cubicBezTo>
                  <a:pt x="2349" y="30"/>
                  <a:pt x="2350" y="32"/>
                  <a:pt x="2350" y="33"/>
                </a:cubicBezTo>
                <a:cubicBezTo>
                  <a:pt x="2350" y="35"/>
                  <a:pt x="2349" y="36"/>
                  <a:pt x="2347" y="36"/>
                </a:cubicBezTo>
                <a:cubicBezTo>
                  <a:pt x="2344" y="36"/>
                  <a:pt x="2340" y="35"/>
                  <a:pt x="2338" y="36"/>
                </a:cubicBezTo>
                <a:cubicBezTo>
                  <a:pt x="2335" y="38"/>
                  <a:pt x="2332" y="36"/>
                  <a:pt x="2329" y="39"/>
                </a:cubicBezTo>
                <a:cubicBezTo>
                  <a:pt x="2328" y="40"/>
                  <a:pt x="2324" y="39"/>
                  <a:pt x="2322" y="39"/>
                </a:cubicBezTo>
                <a:cubicBezTo>
                  <a:pt x="2323" y="42"/>
                  <a:pt x="2325" y="41"/>
                  <a:pt x="2326" y="41"/>
                </a:cubicBezTo>
                <a:cubicBezTo>
                  <a:pt x="2335" y="41"/>
                  <a:pt x="2343" y="41"/>
                  <a:pt x="2351" y="41"/>
                </a:cubicBezTo>
                <a:cubicBezTo>
                  <a:pt x="2353" y="41"/>
                  <a:pt x="2355" y="40"/>
                  <a:pt x="2355" y="42"/>
                </a:cubicBezTo>
                <a:cubicBezTo>
                  <a:pt x="2355" y="45"/>
                  <a:pt x="2353" y="45"/>
                  <a:pt x="2352" y="44"/>
                </a:cubicBezTo>
                <a:cubicBezTo>
                  <a:pt x="2346" y="44"/>
                  <a:pt x="2341" y="47"/>
                  <a:pt x="2336" y="48"/>
                </a:cubicBezTo>
                <a:cubicBezTo>
                  <a:pt x="2341" y="48"/>
                  <a:pt x="2346" y="48"/>
                  <a:pt x="2351" y="48"/>
                </a:cubicBezTo>
                <a:cubicBezTo>
                  <a:pt x="2352" y="48"/>
                  <a:pt x="2353" y="48"/>
                  <a:pt x="2353" y="50"/>
                </a:cubicBezTo>
                <a:cubicBezTo>
                  <a:pt x="2353" y="51"/>
                  <a:pt x="2353" y="53"/>
                  <a:pt x="2352" y="53"/>
                </a:cubicBezTo>
                <a:cubicBezTo>
                  <a:pt x="2350" y="52"/>
                  <a:pt x="2349" y="56"/>
                  <a:pt x="2347" y="55"/>
                </a:cubicBezTo>
                <a:cubicBezTo>
                  <a:pt x="2346" y="54"/>
                  <a:pt x="2344" y="55"/>
                  <a:pt x="2343" y="55"/>
                </a:cubicBezTo>
                <a:cubicBezTo>
                  <a:pt x="2334" y="54"/>
                  <a:pt x="2325" y="56"/>
                  <a:pt x="2317" y="57"/>
                </a:cubicBezTo>
                <a:cubicBezTo>
                  <a:pt x="2318" y="59"/>
                  <a:pt x="2320" y="59"/>
                  <a:pt x="2321" y="58"/>
                </a:cubicBezTo>
                <a:cubicBezTo>
                  <a:pt x="2325" y="57"/>
                  <a:pt x="2329" y="61"/>
                  <a:pt x="2334" y="59"/>
                </a:cubicBezTo>
                <a:cubicBezTo>
                  <a:pt x="2338" y="57"/>
                  <a:pt x="2343" y="58"/>
                  <a:pt x="2347" y="58"/>
                </a:cubicBezTo>
                <a:cubicBezTo>
                  <a:pt x="2349" y="58"/>
                  <a:pt x="2350" y="58"/>
                  <a:pt x="2352" y="58"/>
                </a:cubicBezTo>
                <a:cubicBezTo>
                  <a:pt x="2353" y="59"/>
                  <a:pt x="2353" y="60"/>
                  <a:pt x="2353" y="61"/>
                </a:cubicBezTo>
                <a:cubicBezTo>
                  <a:pt x="2352" y="62"/>
                  <a:pt x="2351" y="64"/>
                  <a:pt x="2349" y="64"/>
                </a:cubicBezTo>
                <a:cubicBezTo>
                  <a:pt x="2346" y="63"/>
                  <a:pt x="2343" y="63"/>
                  <a:pt x="2340" y="63"/>
                </a:cubicBezTo>
                <a:cubicBezTo>
                  <a:pt x="2336" y="63"/>
                  <a:pt x="2332" y="63"/>
                  <a:pt x="2328" y="63"/>
                </a:cubicBezTo>
                <a:cubicBezTo>
                  <a:pt x="2325" y="67"/>
                  <a:pt x="2320" y="63"/>
                  <a:pt x="2317" y="67"/>
                </a:cubicBezTo>
                <a:cubicBezTo>
                  <a:pt x="2313" y="66"/>
                  <a:pt x="2310" y="69"/>
                  <a:pt x="2306" y="69"/>
                </a:cubicBezTo>
                <a:cubicBezTo>
                  <a:pt x="2303" y="69"/>
                  <a:pt x="2302" y="70"/>
                  <a:pt x="2301" y="71"/>
                </a:cubicBezTo>
                <a:cubicBezTo>
                  <a:pt x="2302" y="72"/>
                  <a:pt x="2302" y="74"/>
                  <a:pt x="2303" y="75"/>
                </a:cubicBezTo>
                <a:cubicBezTo>
                  <a:pt x="2303" y="76"/>
                  <a:pt x="2305" y="76"/>
                  <a:pt x="2306" y="76"/>
                </a:cubicBezTo>
                <a:cubicBezTo>
                  <a:pt x="2314" y="76"/>
                  <a:pt x="2322" y="76"/>
                  <a:pt x="2330" y="76"/>
                </a:cubicBezTo>
                <a:cubicBezTo>
                  <a:pt x="2331" y="76"/>
                  <a:pt x="2332" y="75"/>
                  <a:pt x="2332" y="77"/>
                </a:cubicBezTo>
                <a:cubicBezTo>
                  <a:pt x="2332" y="78"/>
                  <a:pt x="2331" y="79"/>
                  <a:pt x="2330" y="79"/>
                </a:cubicBezTo>
                <a:cubicBezTo>
                  <a:pt x="2327" y="82"/>
                  <a:pt x="2323" y="81"/>
                  <a:pt x="2319" y="81"/>
                </a:cubicBezTo>
                <a:cubicBezTo>
                  <a:pt x="2316" y="81"/>
                  <a:pt x="2315" y="80"/>
                  <a:pt x="2315" y="84"/>
                </a:cubicBezTo>
                <a:cubicBezTo>
                  <a:pt x="2314" y="88"/>
                  <a:pt x="2310" y="89"/>
                  <a:pt x="2307" y="89"/>
                </a:cubicBezTo>
                <a:cubicBezTo>
                  <a:pt x="2306" y="90"/>
                  <a:pt x="2304" y="90"/>
                  <a:pt x="2302" y="90"/>
                </a:cubicBezTo>
                <a:cubicBezTo>
                  <a:pt x="2304" y="90"/>
                  <a:pt x="2302" y="90"/>
                  <a:pt x="2303" y="91"/>
                </a:cubicBezTo>
                <a:cubicBezTo>
                  <a:pt x="2303" y="91"/>
                  <a:pt x="2303" y="91"/>
                  <a:pt x="2303" y="91"/>
                </a:cubicBezTo>
                <a:cubicBezTo>
                  <a:pt x="2317" y="91"/>
                  <a:pt x="2330" y="91"/>
                  <a:pt x="2343" y="91"/>
                </a:cubicBezTo>
                <a:cubicBezTo>
                  <a:pt x="2344" y="91"/>
                  <a:pt x="2344" y="92"/>
                  <a:pt x="2344" y="92"/>
                </a:cubicBezTo>
                <a:cubicBezTo>
                  <a:pt x="2342" y="95"/>
                  <a:pt x="2337" y="94"/>
                  <a:pt x="2334" y="95"/>
                </a:cubicBezTo>
                <a:cubicBezTo>
                  <a:pt x="2336" y="99"/>
                  <a:pt x="2340" y="100"/>
                  <a:pt x="2342" y="102"/>
                </a:cubicBezTo>
                <a:cubicBezTo>
                  <a:pt x="2345" y="105"/>
                  <a:pt x="2345" y="105"/>
                  <a:pt x="2342" y="109"/>
                </a:cubicBezTo>
                <a:cubicBezTo>
                  <a:pt x="2341" y="109"/>
                  <a:pt x="2341" y="109"/>
                  <a:pt x="2341" y="109"/>
                </a:cubicBezTo>
                <a:cubicBezTo>
                  <a:pt x="2341" y="110"/>
                  <a:pt x="2340" y="112"/>
                  <a:pt x="2341" y="112"/>
                </a:cubicBezTo>
                <a:cubicBezTo>
                  <a:pt x="2346" y="113"/>
                  <a:pt x="2343" y="114"/>
                  <a:pt x="2342" y="116"/>
                </a:cubicBezTo>
                <a:cubicBezTo>
                  <a:pt x="2340" y="118"/>
                  <a:pt x="2340" y="118"/>
                  <a:pt x="2343" y="119"/>
                </a:cubicBezTo>
                <a:cubicBezTo>
                  <a:pt x="2345" y="119"/>
                  <a:pt x="2346" y="119"/>
                  <a:pt x="2346" y="121"/>
                </a:cubicBezTo>
                <a:cubicBezTo>
                  <a:pt x="2346" y="123"/>
                  <a:pt x="2346" y="124"/>
                  <a:pt x="2343" y="124"/>
                </a:cubicBezTo>
                <a:cubicBezTo>
                  <a:pt x="2339" y="125"/>
                  <a:pt x="2335" y="127"/>
                  <a:pt x="2331" y="128"/>
                </a:cubicBezTo>
                <a:cubicBezTo>
                  <a:pt x="2328" y="129"/>
                  <a:pt x="2326" y="131"/>
                  <a:pt x="2323" y="133"/>
                </a:cubicBezTo>
                <a:cubicBezTo>
                  <a:pt x="2322" y="133"/>
                  <a:pt x="2320" y="133"/>
                  <a:pt x="2318" y="133"/>
                </a:cubicBezTo>
                <a:cubicBezTo>
                  <a:pt x="2315" y="133"/>
                  <a:pt x="2311" y="133"/>
                  <a:pt x="2308" y="133"/>
                </a:cubicBezTo>
                <a:cubicBezTo>
                  <a:pt x="2305" y="133"/>
                  <a:pt x="2301" y="133"/>
                  <a:pt x="2298" y="133"/>
                </a:cubicBezTo>
                <a:cubicBezTo>
                  <a:pt x="2298" y="133"/>
                  <a:pt x="2298" y="134"/>
                  <a:pt x="2297" y="134"/>
                </a:cubicBezTo>
                <a:cubicBezTo>
                  <a:pt x="2297" y="135"/>
                  <a:pt x="2298" y="136"/>
                  <a:pt x="2298" y="136"/>
                </a:cubicBezTo>
                <a:cubicBezTo>
                  <a:pt x="2301" y="137"/>
                  <a:pt x="2305" y="136"/>
                  <a:pt x="2308" y="136"/>
                </a:cubicBezTo>
                <a:cubicBezTo>
                  <a:pt x="2309" y="137"/>
                  <a:pt x="2310" y="136"/>
                  <a:pt x="2311" y="137"/>
                </a:cubicBezTo>
                <a:cubicBezTo>
                  <a:pt x="2311" y="138"/>
                  <a:pt x="2311" y="139"/>
                  <a:pt x="2311" y="139"/>
                </a:cubicBezTo>
                <a:cubicBezTo>
                  <a:pt x="2306" y="140"/>
                  <a:pt x="2308" y="144"/>
                  <a:pt x="2308" y="147"/>
                </a:cubicBezTo>
                <a:cubicBezTo>
                  <a:pt x="2307" y="147"/>
                  <a:pt x="2306" y="147"/>
                  <a:pt x="2305" y="147"/>
                </a:cubicBezTo>
                <a:cubicBezTo>
                  <a:pt x="2300" y="147"/>
                  <a:pt x="2294" y="147"/>
                  <a:pt x="2289" y="149"/>
                </a:cubicBezTo>
                <a:cubicBezTo>
                  <a:pt x="2284" y="150"/>
                  <a:pt x="2279" y="151"/>
                  <a:pt x="2272" y="150"/>
                </a:cubicBezTo>
                <a:cubicBezTo>
                  <a:pt x="2277" y="153"/>
                  <a:pt x="2281" y="154"/>
                  <a:pt x="2285" y="154"/>
                </a:cubicBezTo>
                <a:cubicBezTo>
                  <a:pt x="2291" y="154"/>
                  <a:pt x="2296" y="155"/>
                  <a:pt x="2302" y="154"/>
                </a:cubicBezTo>
                <a:cubicBezTo>
                  <a:pt x="2306" y="153"/>
                  <a:pt x="2310" y="152"/>
                  <a:pt x="2314" y="152"/>
                </a:cubicBezTo>
                <a:cubicBezTo>
                  <a:pt x="2315" y="152"/>
                  <a:pt x="2316" y="152"/>
                  <a:pt x="2317" y="154"/>
                </a:cubicBezTo>
                <a:cubicBezTo>
                  <a:pt x="2317" y="155"/>
                  <a:pt x="2315" y="155"/>
                  <a:pt x="2315" y="156"/>
                </a:cubicBezTo>
                <a:cubicBezTo>
                  <a:pt x="2313" y="158"/>
                  <a:pt x="2310" y="157"/>
                  <a:pt x="2307" y="159"/>
                </a:cubicBezTo>
                <a:cubicBezTo>
                  <a:pt x="2314" y="159"/>
                  <a:pt x="2319" y="159"/>
                  <a:pt x="2325" y="159"/>
                </a:cubicBezTo>
                <a:cubicBezTo>
                  <a:pt x="2329" y="159"/>
                  <a:pt x="2332" y="160"/>
                  <a:pt x="2336" y="161"/>
                </a:cubicBezTo>
                <a:cubicBezTo>
                  <a:pt x="2338" y="161"/>
                  <a:pt x="2339" y="163"/>
                  <a:pt x="2339" y="165"/>
                </a:cubicBezTo>
                <a:cubicBezTo>
                  <a:pt x="2339" y="167"/>
                  <a:pt x="2337" y="168"/>
                  <a:pt x="2334" y="168"/>
                </a:cubicBezTo>
                <a:cubicBezTo>
                  <a:pt x="2332" y="167"/>
                  <a:pt x="2329" y="169"/>
                  <a:pt x="2326" y="166"/>
                </a:cubicBezTo>
                <a:cubicBezTo>
                  <a:pt x="2325" y="165"/>
                  <a:pt x="2322" y="166"/>
                  <a:pt x="2321" y="166"/>
                </a:cubicBezTo>
                <a:cubicBezTo>
                  <a:pt x="2314" y="169"/>
                  <a:pt x="2307" y="172"/>
                  <a:pt x="2299" y="171"/>
                </a:cubicBezTo>
                <a:cubicBezTo>
                  <a:pt x="2298" y="171"/>
                  <a:pt x="2297" y="172"/>
                  <a:pt x="2297" y="173"/>
                </a:cubicBezTo>
                <a:cubicBezTo>
                  <a:pt x="2297" y="174"/>
                  <a:pt x="2298" y="175"/>
                  <a:pt x="2299" y="175"/>
                </a:cubicBezTo>
                <a:cubicBezTo>
                  <a:pt x="2305" y="174"/>
                  <a:pt x="2309" y="176"/>
                  <a:pt x="2313" y="180"/>
                </a:cubicBezTo>
                <a:cubicBezTo>
                  <a:pt x="2314" y="182"/>
                  <a:pt x="2313" y="183"/>
                  <a:pt x="2311" y="184"/>
                </a:cubicBezTo>
                <a:cubicBezTo>
                  <a:pt x="2309" y="185"/>
                  <a:pt x="2309" y="185"/>
                  <a:pt x="2311" y="187"/>
                </a:cubicBezTo>
                <a:cubicBezTo>
                  <a:pt x="2314" y="189"/>
                  <a:pt x="2314" y="189"/>
                  <a:pt x="2311" y="190"/>
                </a:cubicBezTo>
                <a:cubicBezTo>
                  <a:pt x="2306" y="193"/>
                  <a:pt x="2301" y="193"/>
                  <a:pt x="2296" y="192"/>
                </a:cubicBezTo>
                <a:cubicBezTo>
                  <a:pt x="2292" y="190"/>
                  <a:pt x="2287" y="191"/>
                  <a:pt x="2284" y="187"/>
                </a:cubicBezTo>
                <a:cubicBezTo>
                  <a:pt x="2282" y="188"/>
                  <a:pt x="2280" y="185"/>
                  <a:pt x="2278" y="185"/>
                </a:cubicBezTo>
                <a:cubicBezTo>
                  <a:pt x="2274" y="185"/>
                  <a:pt x="2269" y="185"/>
                  <a:pt x="2263" y="185"/>
                </a:cubicBezTo>
                <a:cubicBezTo>
                  <a:pt x="2269" y="191"/>
                  <a:pt x="2275" y="193"/>
                  <a:pt x="2281" y="195"/>
                </a:cubicBezTo>
                <a:cubicBezTo>
                  <a:pt x="2287" y="197"/>
                  <a:pt x="2293" y="201"/>
                  <a:pt x="2299" y="203"/>
                </a:cubicBezTo>
                <a:cubicBezTo>
                  <a:pt x="2295" y="208"/>
                  <a:pt x="2289" y="205"/>
                  <a:pt x="2284" y="206"/>
                </a:cubicBezTo>
                <a:cubicBezTo>
                  <a:pt x="2283" y="207"/>
                  <a:pt x="2284" y="207"/>
                  <a:pt x="2285" y="208"/>
                </a:cubicBezTo>
                <a:cubicBezTo>
                  <a:pt x="2288" y="212"/>
                  <a:pt x="2287" y="213"/>
                  <a:pt x="2283" y="215"/>
                </a:cubicBezTo>
                <a:cubicBezTo>
                  <a:pt x="2275" y="218"/>
                  <a:pt x="2267" y="219"/>
                  <a:pt x="2259" y="218"/>
                </a:cubicBezTo>
                <a:cubicBezTo>
                  <a:pt x="2247" y="216"/>
                  <a:pt x="2235" y="217"/>
                  <a:pt x="2224" y="211"/>
                </a:cubicBezTo>
                <a:cubicBezTo>
                  <a:pt x="2218" y="212"/>
                  <a:pt x="2213" y="209"/>
                  <a:pt x="2208" y="209"/>
                </a:cubicBezTo>
                <a:cubicBezTo>
                  <a:pt x="2203" y="210"/>
                  <a:pt x="2198" y="211"/>
                  <a:pt x="2193" y="208"/>
                </a:cubicBezTo>
                <a:cubicBezTo>
                  <a:pt x="2192" y="207"/>
                  <a:pt x="2189" y="207"/>
                  <a:pt x="2190" y="210"/>
                </a:cubicBezTo>
                <a:cubicBezTo>
                  <a:pt x="2190" y="212"/>
                  <a:pt x="2190" y="213"/>
                  <a:pt x="2188" y="213"/>
                </a:cubicBezTo>
                <a:cubicBezTo>
                  <a:pt x="2183" y="212"/>
                  <a:pt x="2179" y="215"/>
                  <a:pt x="2175" y="212"/>
                </a:cubicBezTo>
                <a:cubicBezTo>
                  <a:pt x="2174" y="211"/>
                  <a:pt x="2173" y="211"/>
                  <a:pt x="2172" y="212"/>
                </a:cubicBezTo>
                <a:cubicBezTo>
                  <a:pt x="2170" y="213"/>
                  <a:pt x="2168" y="214"/>
                  <a:pt x="2165" y="216"/>
                </a:cubicBezTo>
                <a:cubicBezTo>
                  <a:pt x="2170" y="216"/>
                  <a:pt x="2174" y="219"/>
                  <a:pt x="2179" y="218"/>
                </a:cubicBezTo>
                <a:cubicBezTo>
                  <a:pt x="2183" y="218"/>
                  <a:pt x="2187" y="221"/>
                  <a:pt x="2191" y="220"/>
                </a:cubicBezTo>
                <a:cubicBezTo>
                  <a:pt x="2195" y="223"/>
                  <a:pt x="2200" y="220"/>
                  <a:pt x="2204" y="223"/>
                </a:cubicBezTo>
                <a:cubicBezTo>
                  <a:pt x="2205" y="224"/>
                  <a:pt x="2207" y="223"/>
                  <a:pt x="2207" y="225"/>
                </a:cubicBezTo>
                <a:cubicBezTo>
                  <a:pt x="2207" y="227"/>
                  <a:pt x="2205" y="228"/>
                  <a:pt x="2204" y="228"/>
                </a:cubicBezTo>
                <a:cubicBezTo>
                  <a:pt x="2203" y="229"/>
                  <a:pt x="2201" y="229"/>
                  <a:pt x="2200" y="229"/>
                </a:cubicBezTo>
                <a:cubicBezTo>
                  <a:pt x="2193" y="229"/>
                  <a:pt x="2186" y="229"/>
                  <a:pt x="2178" y="229"/>
                </a:cubicBezTo>
                <a:cubicBezTo>
                  <a:pt x="2174" y="229"/>
                  <a:pt x="2171" y="229"/>
                  <a:pt x="2167" y="230"/>
                </a:cubicBezTo>
                <a:cubicBezTo>
                  <a:pt x="2163" y="232"/>
                  <a:pt x="2159" y="229"/>
                  <a:pt x="2155" y="232"/>
                </a:cubicBezTo>
                <a:cubicBezTo>
                  <a:pt x="2155" y="232"/>
                  <a:pt x="2154" y="232"/>
                  <a:pt x="2154" y="232"/>
                </a:cubicBezTo>
                <a:cubicBezTo>
                  <a:pt x="2149" y="231"/>
                  <a:pt x="2145" y="230"/>
                  <a:pt x="2142" y="235"/>
                </a:cubicBezTo>
                <a:cubicBezTo>
                  <a:pt x="2142" y="236"/>
                  <a:pt x="2140" y="235"/>
                  <a:pt x="2139" y="236"/>
                </a:cubicBezTo>
                <a:cubicBezTo>
                  <a:pt x="2130" y="236"/>
                  <a:pt x="2120" y="237"/>
                  <a:pt x="2111" y="235"/>
                </a:cubicBezTo>
                <a:cubicBezTo>
                  <a:pt x="2098" y="233"/>
                  <a:pt x="2086" y="234"/>
                  <a:pt x="2074" y="234"/>
                </a:cubicBezTo>
                <a:cubicBezTo>
                  <a:pt x="2061" y="234"/>
                  <a:pt x="2049" y="234"/>
                  <a:pt x="2036" y="234"/>
                </a:cubicBezTo>
                <a:cubicBezTo>
                  <a:pt x="2030" y="234"/>
                  <a:pt x="2024" y="233"/>
                  <a:pt x="2019" y="231"/>
                </a:cubicBezTo>
                <a:cubicBezTo>
                  <a:pt x="2014" y="229"/>
                  <a:pt x="2011" y="233"/>
                  <a:pt x="2006" y="232"/>
                </a:cubicBezTo>
                <a:cubicBezTo>
                  <a:pt x="2004" y="235"/>
                  <a:pt x="2001" y="234"/>
                  <a:pt x="1999" y="234"/>
                </a:cubicBezTo>
                <a:cubicBezTo>
                  <a:pt x="1992" y="233"/>
                  <a:pt x="1985" y="235"/>
                  <a:pt x="1978" y="232"/>
                </a:cubicBezTo>
                <a:cubicBezTo>
                  <a:pt x="1976" y="231"/>
                  <a:pt x="1973" y="232"/>
                  <a:pt x="1970" y="232"/>
                </a:cubicBezTo>
                <a:cubicBezTo>
                  <a:pt x="1968" y="232"/>
                  <a:pt x="1967" y="232"/>
                  <a:pt x="1967" y="234"/>
                </a:cubicBezTo>
                <a:cubicBezTo>
                  <a:pt x="1967" y="236"/>
                  <a:pt x="1967" y="238"/>
                  <a:pt x="1969" y="237"/>
                </a:cubicBezTo>
                <a:cubicBezTo>
                  <a:pt x="1972" y="237"/>
                  <a:pt x="1973" y="238"/>
                  <a:pt x="1975" y="241"/>
                </a:cubicBezTo>
                <a:cubicBezTo>
                  <a:pt x="1968" y="240"/>
                  <a:pt x="1963" y="244"/>
                  <a:pt x="1957" y="242"/>
                </a:cubicBezTo>
                <a:cubicBezTo>
                  <a:pt x="1942" y="239"/>
                  <a:pt x="1927" y="242"/>
                  <a:pt x="1912" y="240"/>
                </a:cubicBezTo>
                <a:cubicBezTo>
                  <a:pt x="1903" y="239"/>
                  <a:pt x="1895" y="239"/>
                  <a:pt x="1887" y="239"/>
                </a:cubicBezTo>
                <a:cubicBezTo>
                  <a:pt x="1879" y="239"/>
                  <a:pt x="1870" y="239"/>
                  <a:pt x="1862" y="239"/>
                </a:cubicBezTo>
                <a:cubicBezTo>
                  <a:pt x="1859" y="239"/>
                  <a:pt x="1859" y="238"/>
                  <a:pt x="1857" y="236"/>
                </a:cubicBezTo>
                <a:cubicBezTo>
                  <a:pt x="1854" y="233"/>
                  <a:pt x="1850" y="230"/>
                  <a:pt x="1845" y="230"/>
                </a:cubicBezTo>
                <a:cubicBezTo>
                  <a:pt x="1841" y="231"/>
                  <a:pt x="1837" y="230"/>
                  <a:pt x="1834" y="230"/>
                </a:cubicBezTo>
                <a:cubicBezTo>
                  <a:pt x="1832" y="230"/>
                  <a:pt x="1831" y="230"/>
                  <a:pt x="1830" y="229"/>
                </a:cubicBezTo>
                <a:cubicBezTo>
                  <a:pt x="1825" y="225"/>
                  <a:pt x="1825" y="225"/>
                  <a:pt x="1820" y="225"/>
                </a:cubicBezTo>
                <a:cubicBezTo>
                  <a:pt x="1814" y="225"/>
                  <a:pt x="1807" y="225"/>
                  <a:pt x="1800" y="225"/>
                </a:cubicBezTo>
                <a:cubicBezTo>
                  <a:pt x="1795" y="225"/>
                  <a:pt x="1795" y="225"/>
                  <a:pt x="1792" y="231"/>
                </a:cubicBezTo>
                <a:cubicBezTo>
                  <a:pt x="1790" y="233"/>
                  <a:pt x="1789" y="234"/>
                  <a:pt x="1786" y="234"/>
                </a:cubicBezTo>
                <a:cubicBezTo>
                  <a:pt x="1784" y="233"/>
                  <a:pt x="1783" y="234"/>
                  <a:pt x="1783" y="237"/>
                </a:cubicBezTo>
                <a:cubicBezTo>
                  <a:pt x="1782" y="241"/>
                  <a:pt x="1777" y="244"/>
                  <a:pt x="1773" y="242"/>
                </a:cubicBezTo>
                <a:cubicBezTo>
                  <a:pt x="1771" y="240"/>
                  <a:pt x="1768" y="242"/>
                  <a:pt x="1766" y="239"/>
                </a:cubicBezTo>
                <a:cubicBezTo>
                  <a:pt x="1765" y="237"/>
                  <a:pt x="1763" y="234"/>
                  <a:pt x="1761" y="234"/>
                </a:cubicBezTo>
                <a:cubicBezTo>
                  <a:pt x="1757" y="234"/>
                  <a:pt x="1754" y="231"/>
                  <a:pt x="1750" y="232"/>
                </a:cubicBezTo>
                <a:cubicBezTo>
                  <a:pt x="1746" y="233"/>
                  <a:pt x="1743" y="232"/>
                  <a:pt x="1740" y="230"/>
                </a:cubicBezTo>
                <a:cubicBezTo>
                  <a:pt x="1738" y="228"/>
                  <a:pt x="1737" y="229"/>
                  <a:pt x="1735" y="229"/>
                </a:cubicBezTo>
                <a:cubicBezTo>
                  <a:pt x="1729" y="229"/>
                  <a:pt x="1723" y="228"/>
                  <a:pt x="1716" y="229"/>
                </a:cubicBezTo>
                <a:cubicBezTo>
                  <a:pt x="1713" y="229"/>
                  <a:pt x="1708" y="226"/>
                  <a:pt x="1706" y="232"/>
                </a:cubicBezTo>
                <a:cubicBezTo>
                  <a:pt x="1699" y="231"/>
                  <a:pt x="1693" y="236"/>
                  <a:pt x="1685" y="232"/>
                </a:cubicBezTo>
                <a:cubicBezTo>
                  <a:pt x="1684" y="232"/>
                  <a:pt x="1682" y="230"/>
                  <a:pt x="1680" y="230"/>
                </a:cubicBezTo>
                <a:cubicBezTo>
                  <a:pt x="1678" y="230"/>
                  <a:pt x="1676" y="230"/>
                  <a:pt x="1673" y="230"/>
                </a:cubicBezTo>
                <a:cubicBezTo>
                  <a:pt x="1668" y="230"/>
                  <a:pt x="1663" y="230"/>
                  <a:pt x="1659" y="230"/>
                </a:cubicBezTo>
                <a:cubicBezTo>
                  <a:pt x="1656" y="230"/>
                  <a:pt x="1654" y="230"/>
                  <a:pt x="1652" y="231"/>
                </a:cubicBezTo>
                <a:cubicBezTo>
                  <a:pt x="1649" y="233"/>
                  <a:pt x="1645" y="233"/>
                  <a:pt x="1643" y="230"/>
                </a:cubicBezTo>
                <a:cubicBezTo>
                  <a:pt x="1641" y="228"/>
                  <a:pt x="1639" y="228"/>
                  <a:pt x="1637" y="229"/>
                </a:cubicBezTo>
                <a:cubicBezTo>
                  <a:pt x="1632" y="232"/>
                  <a:pt x="1626" y="230"/>
                  <a:pt x="1620" y="230"/>
                </a:cubicBezTo>
                <a:cubicBezTo>
                  <a:pt x="1616" y="231"/>
                  <a:pt x="1612" y="230"/>
                  <a:pt x="1608" y="232"/>
                </a:cubicBezTo>
                <a:cubicBezTo>
                  <a:pt x="1604" y="235"/>
                  <a:pt x="1598" y="235"/>
                  <a:pt x="1594" y="232"/>
                </a:cubicBezTo>
                <a:cubicBezTo>
                  <a:pt x="1590" y="229"/>
                  <a:pt x="1585" y="232"/>
                  <a:pt x="1581" y="229"/>
                </a:cubicBezTo>
                <a:cubicBezTo>
                  <a:pt x="1572" y="230"/>
                  <a:pt x="1563" y="227"/>
                  <a:pt x="1555" y="227"/>
                </a:cubicBezTo>
                <a:cubicBezTo>
                  <a:pt x="1552" y="227"/>
                  <a:pt x="1549" y="227"/>
                  <a:pt x="1546" y="225"/>
                </a:cubicBezTo>
                <a:cubicBezTo>
                  <a:pt x="1543" y="223"/>
                  <a:pt x="1540" y="225"/>
                  <a:pt x="1538" y="228"/>
                </a:cubicBezTo>
                <a:cubicBezTo>
                  <a:pt x="1537" y="230"/>
                  <a:pt x="1536" y="233"/>
                  <a:pt x="1535" y="234"/>
                </a:cubicBezTo>
                <a:cubicBezTo>
                  <a:pt x="1532" y="234"/>
                  <a:pt x="1529" y="234"/>
                  <a:pt x="1526" y="233"/>
                </a:cubicBezTo>
                <a:cubicBezTo>
                  <a:pt x="1520" y="231"/>
                  <a:pt x="1515" y="230"/>
                  <a:pt x="1508" y="230"/>
                </a:cubicBezTo>
                <a:cubicBezTo>
                  <a:pt x="1499" y="231"/>
                  <a:pt x="1491" y="228"/>
                  <a:pt x="1481" y="228"/>
                </a:cubicBezTo>
                <a:cubicBezTo>
                  <a:pt x="1475" y="229"/>
                  <a:pt x="1469" y="232"/>
                  <a:pt x="1463" y="230"/>
                </a:cubicBezTo>
                <a:cubicBezTo>
                  <a:pt x="1462" y="230"/>
                  <a:pt x="1459" y="231"/>
                  <a:pt x="1459" y="230"/>
                </a:cubicBezTo>
                <a:cubicBezTo>
                  <a:pt x="1455" y="225"/>
                  <a:pt x="1451" y="228"/>
                  <a:pt x="1447" y="228"/>
                </a:cubicBezTo>
                <a:cubicBezTo>
                  <a:pt x="1442" y="229"/>
                  <a:pt x="1436" y="229"/>
                  <a:pt x="1431" y="229"/>
                </a:cubicBezTo>
                <a:cubicBezTo>
                  <a:pt x="1425" y="228"/>
                  <a:pt x="1420" y="230"/>
                  <a:pt x="1414" y="231"/>
                </a:cubicBezTo>
                <a:cubicBezTo>
                  <a:pt x="1411" y="233"/>
                  <a:pt x="1408" y="231"/>
                  <a:pt x="1405" y="230"/>
                </a:cubicBezTo>
                <a:cubicBezTo>
                  <a:pt x="1400" y="228"/>
                  <a:pt x="1395" y="228"/>
                  <a:pt x="1391" y="226"/>
                </a:cubicBezTo>
                <a:cubicBezTo>
                  <a:pt x="1386" y="225"/>
                  <a:pt x="1381" y="226"/>
                  <a:pt x="1376" y="225"/>
                </a:cubicBezTo>
                <a:cubicBezTo>
                  <a:pt x="1371" y="225"/>
                  <a:pt x="1366" y="227"/>
                  <a:pt x="1361" y="227"/>
                </a:cubicBezTo>
                <a:cubicBezTo>
                  <a:pt x="1357" y="227"/>
                  <a:pt x="1353" y="230"/>
                  <a:pt x="1350" y="233"/>
                </a:cubicBezTo>
                <a:cubicBezTo>
                  <a:pt x="1347" y="237"/>
                  <a:pt x="1343" y="236"/>
                  <a:pt x="1338" y="235"/>
                </a:cubicBezTo>
                <a:cubicBezTo>
                  <a:pt x="1338" y="235"/>
                  <a:pt x="1337" y="233"/>
                  <a:pt x="1336" y="234"/>
                </a:cubicBezTo>
                <a:cubicBezTo>
                  <a:pt x="1330" y="237"/>
                  <a:pt x="1325" y="236"/>
                  <a:pt x="1319" y="234"/>
                </a:cubicBezTo>
                <a:cubicBezTo>
                  <a:pt x="1318" y="233"/>
                  <a:pt x="1316" y="234"/>
                  <a:pt x="1314" y="234"/>
                </a:cubicBezTo>
                <a:cubicBezTo>
                  <a:pt x="1306" y="234"/>
                  <a:pt x="1298" y="234"/>
                  <a:pt x="1289" y="234"/>
                </a:cubicBezTo>
                <a:cubicBezTo>
                  <a:pt x="1284" y="234"/>
                  <a:pt x="1279" y="233"/>
                  <a:pt x="1274" y="231"/>
                </a:cubicBezTo>
                <a:cubicBezTo>
                  <a:pt x="1269" y="229"/>
                  <a:pt x="1268" y="230"/>
                  <a:pt x="1265" y="234"/>
                </a:cubicBezTo>
                <a:cubicBezTo>
                  <a:pt x="1265" y="235"/>
                  <a:pt x="1264" y="236"/>
                  <a:pt x="1263" y="236"/>
                </a:cubicBezTo>
                <a:cubicBezTo>
                  <a:pt x="1263" y="235"/>
                  <a:pt x="1262" y="235"/>
                  <a:pt x="1262" y="236"/>
                </a:cubicBezTo>
                <a:cubicBezTo>
                  <a:pt x="1256" y="236"/>
                  <a:pt x="1250" y="234"/>
                  <a:pt x="1244" y="237"/>
                </a:cubicBezTo>
                <a:cubicBezTo>
                  <a:pt x="1240" y="235"/>
                  <a:pt x="1235" y="237"/>
                  <a:pt x="1231" y="237"/>
                </a:cubicBezTo>
                <a:cubicBezTo>
                  <a:pt x="1219" y="238"/>
                  <a:pt x="1207" y="235"/>
                  <a:pt x="1195" y="236"/>
                </a:cubicBezTo>
                <a:cubicBezTo>
                  <a:pt x="1192" y="236"/>
                  <a:pt x="1189" y="232"/>
                  <a:pt x="1186" y="235"/>
                </a:cubicBezTo>
                <a:cubicBezTo>
                  <a:pt x="1184" y="237"/>
                  <a:pt x="1180" y="234"/>
                  <a:pt x="1177" y="237"/>
                </a:cubicBezTo>
                <a:cubicBezTo>
                  <a:pt x="1172" y="237"/>
                  <a:pt x="1167" y="238"/>
                  <a:pt x="1162" y="236"/>
                </a:cubicBezTo>
                <a:cubicBezTo>
                  <a:pt x="1157" y="234"/>
                  <a:pt x="1152" y="235"/>
                  <a:pt x="1150" y="241"/>
                </a:cubicBezTo>
                <a:cubicBezTo>
                  <a:pt x="1148" y="243"/>
                  <a:pt x="1146" y="242"/>
                  <a:pt x="1144" y="242"/>
                </a:cubicBezTo>
                <a:cubicBezTo>
                  <a:pt x="1123" y="242"/>
                  <a:pt x="1103" y="243"/>
                  <a:pt x="1083" y="242"/>
                </a:cubicBezTo>
                <a:cubicBezTo>
                  <a:pt x="1077" y="242"/>
                  <a:pt x="1071" y="244"/>
                  <a:pt x="1066" y="246"/>
                </a:cubicBezTo>
                <a:cubicBezTo>
                  <a:pt x="1063" y="248"/>
                  <a:pt x="1060" y="249"/>
                  <a:pt x="1057" y="247"/>
                </a:cubicBezTo>
                <a:cubicBezTo>
                  <a:pt x="1053" y="245"/>
                  <a:pt x="1049" y="247"/>
                  <a:pt x="1045" y="246"/>
                </a:cubicBezTo>
                <a:cubicBezTo>
                  <a:pt x="1044" y="246"/>
                  <a:pt x="1043" y="246"/>
                  <a:pt x="1043" y="247"/>
                </a:cubicBezTo>
                <a:cubicBezTo>
                  <a:pt x="1043" y="251"/>
                  <a:pt x="1040" y="249"/>
                  <a:pt x="1039" y="249"/>
                </a:cubicBezTo>
                <a:cubicBezTo>
                  <a:pt x="1035" y="250"/>
                  <a:pt x="1031" y="249"/>
                  <a:pt x="1027" y="251"/>
                </a:cubicBezTo>
                <a:cubicBezTo>
                  <a:pt x="1023" y="253"/>
                  <a:pt x="1021" y="251"/>
                  <a:pt x="1020" y="245"/>
                </a:cubicBezTo>
                <a:cubicBezTo>
                  <a:pt x="1020" y="245"/>
                  <a:pt x="1020" y="244"/>
                  <a:pt x="1020" y="242"/>
                </a:cubicBezTo>
                <a:cubicBezTo>
                  <a:pt x="1010" y="242"/>
                  <a:pt x="1000" y="241"/>
                  <a:pt x="990" y="243"/>
                </a:cubicBezTo>
                <a:cubicBezTo>
                  <a:pt x="983" y="244"/>
                  <a:pt x="976" y="243"/>
                  <a:pt x="970" y="247"/>
                </a:cubicBezTo>
                <a:cubicBezTo>
                  <a:pt x="967" y="248"/>
                  <a:pt x="965" y="248"/>
                  <a:pt x="963" y="248"/>
                </a:cubicBezTo>
                <a:cubicBezTo>
                  <a:pt x="944" y="248"/>
                  <a:pt x="925" y="248"/>
                  <a:pt x="906" y="248"/>
                </a:cubicBezTo>
                <a:cubicBezTo>
                  <a:pt x="903" y="248"/>
                  <a:pt x="900" y="248"/>
                  <a:pt x="898" y="248"/>
                </a:cubicBezTo>
                <a:cubicBezTo>
                  <a:pt x="895" y="247"/>
                  <a:pt x="894" y="250"/>
                  <a:pt x="892" y="250"/>
                </a:cubicBezTo>
                <a:cubicBezTo>
                  <a:pt x="887" y="249"/>
                  <a:pt x="882" y="250"/>
                  <a:pt x="877" y="248"/>
                </a:cubicBezTo>
                <a:cubicBezTo>
                  <a:pt x="873" y="246"/>
                  <a:pt x="869" y="249"/>
                  <a:pt x="864" y="246"/>
                </a:cubicBezTo>
                <a:cubicBezTo>
                  <a:pt x="861" y="245"/>
                  <a:pt x="857" y="246"/>
                  <a:pt x="853" y="246"/>
                </a:cubicBezTo>
                <a:cubicBezTo>
                  <a:pt x="852" y="246"/>
                  <a:pt x="852" y="245"/>
                  <a:pt x="851" y="244"/>
                </a:cubicBezTo>
                <a:cubicBezTo>
                  <a:pt x="851" y="243"/>
                  <a:pt x="852" y="243"/>
                  <a:pt x="853" y="243"/>
                </a:cubicBezTo>
                <a:cubicBezTo>
                  <a:pt x="855" y="242"/>
                  <a:pt x="857" y="242"/>
                  <a:pt x="859" y="242"/>
                </a:cubicBezTo>
                <a:cubicBezTo>
                  <a:pt x="880" y="242"/>
                  <a:pt x="901" y="242"/>
                  <a:pt x="922" y="242"/>
                </a:cubicBezTo>
                <a:cubicBezTo>
                  <a:pt x="924" y="242"/>
                  <a:pt x="926" y="243"/>
                  <a:pt x="928" y="242"/>
                </a:cubicBezTo>
                <a:cubicBezTo>
                  <a:pt x="930" y="242"/>
                  <a:pt x="931" y="241"/>
                  <a:pt x="931" y="239"/>
                </a:cubicBezTo>
                <a:cubicBezTo>
                  <a:pt x="931" y="237"/>
                  <a:pt x="929" y="237"/>
                  <a:pt x="928" y="237"/>
                </a:cubicBezTo>
                <a:cubicBezTo>
                  <a:pt x="923" y="237"/>
                  <a:pt x="919" y="239"/>
                  <a:pt x="914" y="236"/>
                </a:cubicBezTo>
                <a:cubicBezTo>
                  <a:pt x="913" y="235"/>
                  <a:pt x="911" y="235"/>
                  <a:pt x="909" y="236"/>
                </a:cubicBezTo>
                <a:cubicBezTo>
                  <a:pt x="909" y="236"/>
                  <a:pt x="908" y="237"/>
                  <a:pt x="908" y="237"/>
                </a:cubicBezTo>
                <a:cubicBezTo>
                  <a:pt x="903" y="238"/>
                  <a:pt x="899" y="235"/>
                  <a:pt x="895" y="236"/>
                </a:cubicBezTo>
                <a:cubicBezTo>
                  <a:pt x="890" y="237"/>
                  <a:pt x="887" y="237"/>
                  <a:pt x="882" y="236"/>
                </a:cubicBezTo>
                <a:cubicBezTo>
                  <a:pt x="877" y="235"/>
                  <a:pt x="871" y="235"/>
                  <a:pt x="866" y="236"/>
                </a:cubicBezTo>
                <a:cubicBezTo>
                  <a:pt x="855" y="236"/>
                  <a:pt x="845" y="238"/>
                  <a:pt x="835" y="241"/>
                </a:cubicBezTo>
                <a:cubicBezTo>
                  <a:pt x="831" y="242"/>
                  <a:pt x="829" y="245"/>
                  <a:pt x="825" y="244"/>
                </a:cubicBezTo>
                <a:cubicBezTo>
                  <a:pt x="822" y="248"/>
                  <a:pt x="820" y="244"/>
                  <a:pt x="817" y="244"/>
                </a:cubicBezTo>
                <a:cubicBezTo>
                  <a:pt x="816" y="243"/>
                  <a:pt x="815" y="242"/>
                  <a:pt x="814" y="241"/>
                </a:cubicBezTo>
                <a:cubicBezTo>
                  <a:pt x="813" y="239"/>
                  <a:pt x="810" y="238"/>
                  <a:pt x="809" y="239"/>
                </a:cubicBezTo>
                <a:cubicBezTo>
                  <a:pt x="804" y="242"/>
                  <a:pt x="798" y="240"/>
                  <a:pt x="793" y="241"/>
                </a:cubicBezTo>
                <a:cubicBezTo>
                  <a:pt x="791" y="241"/>
                  <a:pt x="790" y="240"/>
                  <a:pt x="789" y="239"/>
                </a:cubicBezTo>
                <a:cubicBezTo>
                  <a:pt x="788" y="237"/>
                  <a:pt x="786" y="235"/>
                  <a:pt x="785" y="234"/>
                </a:cubicBezTo>
                <a:cubicBezTo>
                  <a:pt x="782" y="234"/>
                  <a:pt x="782" y="235"/>
                  <a:pt x="782" y="236"/>
                </a:cubicBezTo>
                <a:cubicBezTo>
                  <a:pt x="783" y="241"/>
                  <a:pt x="778" y="243"/>
                  <a:pt x="776" y="246"/>
                </a:cubicBezTo>
                <a:cubicBezTo>
                  <a:pt x="775" y="247"/>
                  <a:pt x="774" y="245"/>
                  <a:pt x="773" y="245"/>
                </a:cubicBezTo>
                <a:cubicBezTo>
                  <a:pt x="771" y="244"/>
                  <a:pt x="768" y="242"/>
                  <a:pt x="765" y="242"/>
                </a:cubicBezTo>
                <a:cubicBezTo>
                  <a:pt x="764" y="243"/>
                  <a:pt x="763" y="243"/>
                  <a:pt x="763" y="241"/>
                </a:cubicBezTo>
                <a:cubicBezTo>
                  <a:pt x="762" y="237"/>
                  <a:pt x="759" y="237"/>
                  <a:pt x="756" y="237"/>
                </a:cubicBezTo>
                <a:cubicBezTo>
                  <a:pt x="753" y="237"/>
                  <a:pt x="750" y="236"/>
                  <a:pt x="749" y="241"/>
                </a:cubicBezTo>
                <a:cubicBezTo>
                  <a:pt x="749" y="243"/>
                  <a:pt x="747" y="242"/>
                  <a:pt x="747" y="243"/>
                </a:cubicBezTo>
                <a:cubicBezTo>
                  <a:pt x="745" y="244"/>
                  <a:pt x="741" y="244"/>
                  <a:pt x="742" y="248"/>
                </a:cubicBezTo>
                <a:cubicBezTo>
                  <a:pt x="739" y="254"/>
                  <a:pt x="733" y="255"/>
                  <a:pt x="727" y="249"/>
                </a:cubicBezTo>
                <a:cubicBezTo>
                  <a:pt x="725" y="247"/>
                  <a:pt x="722" y="244"/>
                  <a:pt x="720" y="242"/>
                </a:cubicBezTo>
                <a:cubicBezTo>
                  <a:pt x="717" y="239"/>
                  <a:pt x="714" y="239"/>
                  <a:pt x="711" y="239"/>
                </a:cubicBezTo>
                <a:cubicBezTo>
                  <a:pt x="711" y="241"/>
                  <a:pt x="711" y="242"/>
                  <a:pt x="711" y="244"/>
                </a:cubicBezTo>
                <a:cubicBezTo>
                  <a:pt x="711" y="246"/>
                  <a:pt x="710" y="248"/>
                  <a:pt x="707" y="250"/>
                </a:cubicBezTo>
                <a:cubicBezTo>
                  <a:pt x="705" y="250"/>
                  <a:pt x="703" y="252"/>
                  <a:pt x="701" y="250"/>
                </a:cubicBezTo>
                <a:cubicBezTo>
                  <a:pt x="699" y="248"/>
                  <a:pt x="697" y="247"/>
                  <a:pt x="695" y="248"/>
                </a:cubicBezTo>
                <a:cubicBezTo>
                  <a:pt x="691" y="249"/>
                  <a:pt x="691" y="244"/>
                  <a:pt x="688" y="244"/>
                </a:cubicBezTo>
                <a:cubicBezTo>
                  <a:pt x="685" y="245"/>
                  <a:pt x="685" y="243"/>
                  <a:pt x="684" y="240"/>
                </a:cubicBezTo>
                <a:cubicBezTo>
                  <a:pt x="684" y="239"/>
                  <a:pt x="683" y="238"/>
                  <a:pt x="682" y="237"/>
                </a:cubicBezTo>
                <a:cubicBezTo>
                  <a:pt x="678" y="235"/>
                  <a:pt x="676" y="232"/>
                  <a:pt x="673" y="230"/>
                </a:cubicBezTo>
                <a:cubicBezTo>
                  <a:pt x="671" y="228"/>
                  <a:pt x="667" y="228"/>
                  <a:pt x="665" y="230"/>
                </a:cubicBezTo>
                <a:cubicBezTo>
                  <a:pt x="664" y="231"/>
                  <a:pt x="663" y="232"/>
                  <a:pt x="662" y="233"/>
                </a:cubicBezTo>
                <a:cubicBezTo>
                  <a:pt x="657" y="238"/>
                  <a:pt x="656" y="239"/>
                  <a:pt x="648" y="242"/>
                </a:cubicBezTo>
                <a:cubicBezTo>
                  <a:pt x="645" y="243"/>
                  <a:pt x="646" y="246"/>
                  <a:pt x="647" y="247"/>
                </a:cubicBezTo>
                <a:cubicBezTo>
                  <a:pt x="647" y="248"/>
                  <a:pt x="649" y="250"/>
                  <a:pt x="647" y="252"/>
                </a:cubicBezTo>
                <a:cubicBezTo>
                  <a:pt x="644" y="254"/>
                  <a:pt x="642" y="258"/>
                  <a:pt x="638" y="256"/>
                </a:cubicBezTo>
                <a:cubicBezTo>
                  <a:pt x="634" y="254"/>
                  <a:pt x="630" y="255"/>
                  <a:pt x="627" y="254"/>
                </a:cubicBezTo>
                <a:cubicBezTo>
                  <a:pt x="624" y="254"/>
                  <a:pt x="621" y="251"/>
                  <a:pt x="617" y="251"/>
                </a:cubicBezTo>
                <a:cubicBezTo>
                  <a:pt x="616" y="251"/>
                  <a:pt x="616" y="251"/>
                  <a:pt x="615" y="250"/>
                </a:cubicBezTo>
                <a:cubicBezTo>
                  <a:pt x="612" y="247"/>
                  <a:pt x="609" y="245"/>
                  <a:pt x="605" y="246"/>
                </a:cubicBezTo>
                <a:cubicBezTo>
                  <a:pt x="601" y="246"/>
                  <a:pt x="597" y="246"/>
                  <a:pt x="594" y="247"/>
                </a:cubicBezTo>
                <a:cubicBezTo>
                  <a:pt x="590" y="248"/>
                  <a:pt x="585" y="248"/>
                  <a:pt x="580" y="248"/>
                </a:cubicBezTo>
                <a:cubicBezTo>
                  <a:pt x="578" y="248"/>
                  <a:pt x="577" y="248"/>
                  <a:pt x="577" y="250"/>
                </a:cubicBezTo>
                <a:cubicBezTo>
                  <a:pt x="577" y="251"/>
                  <a:pt x="575" y="252"/>
                  <a:pt x="574" y="253"/>
                </a:cubicBezTo>
                <a:cubicBezTo>
                  <a:pt x="570" y="257"/>
                  <a:pt x="564" y="257"/>
                  <a:pt x="561" y="252"/>
                </a:cubicBezTo>
                <a:cubicBezTo>
                  <a:pt x="560" y="250"/>
                  <a:pt x="560" y="249"/>
                  <a:pt x="558" y="249"/>
                </a:cubicBezTo>
                <a:cubicBezTo>
                  <a:pt x="557" y="249"/>
                  <a:pt x="555" y="250"/>
                  <a:pt x="555" y="249"/>
                </a:cubicBezTo>
                <a:cubicBezTo>
                  <a:pt x="552" y="245"/>
                  <a:pt x="548" y="246"/>
                  <a:pt x="544" y="246"/>
                </a:cubicBezTo>
                <a:cubicBezTo>
                  <a:pt x="538" y="246"/>
                  <a:pt x="531" y="246"/>
                  <a:pt x="525" y="246"/>
                </a:cubicBezTo>
                <a:cubicBezTo>
                  <a:pt x="518" y="247"/>
                  <a:pt x="511" y="243"/>
                  <a:pt x="504" y="244"/>
                </a:cubicBezTo>
                <a:cubicBezTo>
                  <a:pt x="502" y="244"/>
                  <a:pt x="500" y="242"/>
                  <a:pt x="498" y="242"/>
                </a:cubicBezTo>
                <a:cubicBezTo>
                  <a:pt x="495" y="243"/>
                  <a:pt x="495" y="243"/>
                  <a:pt x="496" y="246"/>
                </a:cubicBezTo>
                <a:cubicBezTo>
                  <a:pt x="497" y="249"/>
                  <a:pt x="497" y="249"/>
                  <a:pt x="494" y="249"/>
                </a:cubicBezTo>
                <a:cubicBezTo>
                  <a:pt x="490" y="249"/>
                  <a:pt x="486" y="249"/>
                  <a:pt x="483" y="249"/>
                </a:cubicBezTo>
                <a:cubicBezTo>
                  <a:pt x="480" y="250"/>
                  <a:pt x="477" y="249"/>
                  <a:pt x="475" y="251"/>
                </a:cubicBezTo>
                <a:cubicBezTo>
                  <a:pt x="475" y="252"/>
                  <a:pt x="472" y="252"/>
                  <a:pt x="471" y="251"/>
                </a:cubicBezTo>
                <a:cubicBezTo>
                  <a:pt x="469" y="249"/>
                  <a:pt x="467" y="249"/>
                  <a:pt x="465" y="249"/>
                </a:cubicBezTo>
                <a:cubicBezTo>
                  <a:pt x="456" y="249"/>
                  <a:pt x="446" y="249"/>
                  <a:pt x="437" y="249"/>
                </a:cubicBezTo>
                <a:cubicBezTo>
                  <a:pt x="431" y="249"/>
                  <a:pt x="425" y="249"/>
                  <a:pt x="420" y="252"/>
                </a:cubicBezTo>
                <a:cubicBezTo>
                  <a:pt x="418" y="254"/>
                  <a:pt x="414" y="254"/>
                  <a:pt x="413" y="253"/>
                </a:cubicBezTo>
                <a:cubicBezTo>
                  <a:pt x="410" y="250"/>
                  <a:pt x="406" y="252"/>
                  <a:pt x="403" y="250"/>
                </a:cubicBezTo>
                <a:cubicBezTo>
                  <a:pt x="401" y="248"/>
                  <a:pt x="397" y="246"/>
                  <a:pt x="394" y="248"/>
                </a:cubicBezTo>
                <a:cubicBezTo>
                  <a:pt x="389" y="244"/>
                  <a:pt x="384" y="246"/>
                  <a:pt x="380" y="246"/>
                </a:cubicBezTo>
                <a:cubicBezTo>
                  <a:pt x="375" y="246"/>
                  <a:pt x="370" y="245"/>
                  <a:pt x="365" y="247"/>
                </a:cubicBezTo>
                <a:cubicBezTo>
                  <a:pt x="362" y="249"/>
                  <a:pt x="357" y="248"/>
                  <a:pt x="353" y="248"/>
                </a:cubicBezTo>
                <a:cubicBezTo>
                  <a:pt x="347" y="247"/>
                  <a:pt x="340" y="250"/>
                  <a:pt x="333" y="250"/>
                </a:cubicBezTo>
                <a:cubicBezTo>
                  <a:pt x="330" y="249"/>
                  <a:pt x="327" y="249"/>
                  <a:pt x="325" y="246"/>
                </a:cubicBezTo>
                <a:cubicBezTo>
                  <a:pt x="325" y="245"/>
                  <a:pt x="324" y="244"/>
                  <a:pt x="325" y="243"/>
                </a:cubicBezTo>
                <a:cubicBezTo>
                  <a:pt x="327" y="242"/>
                  <a:pt x="329" y="243"/>
                  <a:pt x="328" y="240"/>
                </a:cubicBezTo>
                <a:cubicBezTo>
                  <a:pt x="328" y="238"/>
                  <a:pt x="326" y="239"/>
                  <a:pt x="325" y="239"/>
                </a:cubicBezTo>
                <a:cubicBezTo>
                  <a:pt x="324" y="239"/>
                  <a:pt x="323" y="239"/>
                  <a:pt x="321" y="239"/>
                </a:cubicBezTo>
                <a:cubicBezTo>
                  <a:pt x="320" y="239"/>
                  <a:pt x="318" y="239"/>
                  <a:pt x="316" y="239"/>
                </a:cubicBezTo>
                <a:cubicBezTo>
                  <a:pt x="316" y="238"/>
                  <a:pt x="316" y="237"/>
                  <a:pt x="316" y="236"/>
                </a:cubicBezTo>
                <a:close/>
              </a:path>
            </a:pathLst>
          </a:custGeom>
          <a:noFill/>
          <a:ln>
            <a:noFill/>
          </a:ln>
        </p:spPr>
        <p:txBody>
          <a:bodyPr anchorCtr="0" anchor="ctr" bIns="45700" lIns="108000" spcFirstLastPara="1" rIns="108000" wrap="square" tIns="45700">
            <a:noAutofit/>
          </a:bodyPr>
          <a:lstStyle/>
          <a:p>
            <a:pPr indent="0" lvl="0" marL="0" marR="0" rtl="0" algn="ctr">
              <a:spcBef>
                <a:spcPts val="0"/>
              </a:spcBef>
              <a:spcAft>
                <a:spcPts val="0"/>
              </a:spcAft>
              <a:buNone/>
            </a:pPr>
            <a:r>
              <a:rPr b="1" lang="en-US" sz="3000">
                <a:solidFill>
                  <a:srgbClr val="385623"/>
                </a:solidFill>
                <a:latin typeface="Playfair Display"/>
                <a:ea typeface="Playfair Display"/>
                <a:cs typeface="Playfair Display"/>
                <a:sym typeface="Playfair Display"/>
              </a:rPr>
              <a:t>History &amp; Culture</a:t>
            </a:r>
            <a:endParaRPr/>
          </a:p>
        </p:txBody>
      </p:sp>
      <p:pic>
        <p:nvPicPr>
          <p:cNvPr id="270" name="Google Shape;270;p31"/>
          <p:cNvPicPr preferRelativeResize="0"/>
          <p:nvPr/>
        </p:nvPicPr>
        <p:blipFill rotWithShape="1">
          <a:blip r:embed="rId3">
            <a:alphaModFix/>
          </a:blip>
          <a:srcRect b="0" l="0" r="0" t="0"/>
          <a:stretch/>
        </p:blipFill>
        <p:spPr>
          <a:xfrm>
            <a:off x="7817549" y="1003779"/>
            <a:ext cx="3667579" cy="5687002"/>
          </a:xfrm>
          <a:prstGeom prst="rect">
            <a:avLst/>
          </a:prstGeom>
          <a:noFill/>
          <a:ln>
            <a:noFill/>
          </a:ln>
        </p:spPr>
      </p:pic>
      <p:sp>
        <p:nvSpPr>
          <p:cNvPr id="271" name="Google Shape;271;p31">
            <a:hlinkClick r:id="rId4"/>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5"/>
              </a:rPr>
              <a:t>Back</a:t>
            </a:r>
            <a:endParaRPr sz="1800">
              <a:solidFill>
                <a:schemeClr val="lt1"/>
              </a:solidFill>
              <a:latin typeface="Times New Roman"/>
              <a:ea typeface="Times New Roman"/>
              <a:cs typeface="Times New Roman"/>
              <a:sym typeface="Times New Roman"/>
            </a:endParaRPr>
          </a:p>
        </p:txBody>
      </p:sp>
      <p:pic>
        <p:nvPicPr>
          <p:cNvPr id="272" name="Google Shape;272;p31"/>
          <p:cNvPicPr preferRelativeResize="0"/>
          <p:nvPr/>
        </p:nvPicPr>
        <p:blipFill rotWithShape="1">
          <a:blip r:embed="rId6">
            <a:alphaModFix/>
          </a:blip>
          <a:srcRect b="0" l="0" r="0" t="0"/>
          <a:stretch/>
        </p:blipFill>
        <p:spPr>
          <a:xfrm>
            <a:off x="736774" y="3457586"/>
            <a:ext cx="6518713" cy="3019981"/>
          </a:xfrm>
          <a:prstGeom prst="rect">
            <a:avLst/>
          </a:prstGeom>
          <a:noFill/>
          <a:ln>
            <a:noFill/>
          </a:ln>
        </p:spPr>
      </p:pic>
      <p:pic>
        <p:nvPicPr>
          <p:cNvPr descr="http://static.tumblr.com/f45faab49321958bb661be2e69124337/gltbmdt/p3amp94ag/tumblr_static_logo_threeland_281108.png" id="273" name="Google Shape;273;p31"/>
          <p:cNvPicPr preferRelativeResize="0"/>
          <p:nvPr/>
        </p:nvPicPr>
        <p:blipFill rotWithShape="1">
          <a:blip r:embed="rId7">
            <a:alphaModFix/>
          </a:blip>
          <a:srcRect b="0" l="0" r="0" t="0"/>
          <a:stretch/>
        </p:blipFill>
        <p:spPr>
          <a:xfrm>
            <a:off x="817553" y="321094"/>
            <a:ext cx="2267743" cy="365615"/>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862" name="Shape 862"/>
        <p:cNvGrpSpPr/>
        <p:nvPr/>
      </p:nvGrpSpPr>
      <p:grpSpPr>
        <a:xfrm>
          <a:off x="0" y="0"/>
          <a:ext cx="0" cy="0"/>
          <a:chOff x="0" y="0"/>
          <a:chExt cx="0" cy="0"/>
        </a:xfrm>
      </p:grpSpPr>
      <p:sp>
        <p:nvSpPr>
          <p:cNvPr id="863" name="Google Shape;863;p67"/>
          <p:cNvSpPr/>
          <p:nvPr/>
        </p:nvSpPr>
        <p:spPr>
          <a:xfrm>
            <a:off x="2424604" y="-796909"/>
            <a:ext cx="492828" cy="503658"/>
          </a:xfrm>
          <a:custGeom>
            <a:rect b="b" l="l" r="r" t="t"/>
            <a:pathLst>
              <a:path extrusionOk="0" h="504825" w="504825">
                <a:moveTo>
                  <a:pt x="504672" y="1485"/>
                </a:moveTo>
                <a:lnTo>
                  <a:pt x="503186" y="0"/>
                </a:lnTo>
                <a:lnTo>
                  <a:pt x="1473" y="0"/>
                </a:lnTo>
                <a:lnTo>
                  <a:pt x="0" y="1485"/>
                </a:lnTo>
                <a:lnTo>
                  <a:pt x="0" y="503199"/>
                </a:lnTo>
                <a:lnTo>
                  <a:pt x="1473" y="504685"/>
                </a:lnTo>
                <a:lnTo>
                  <a:pt x="503186" y="504685"/>
                </a:lnTo>
                <a:lnTo>
                  <a:pt x="504672" y="503199"/>
                </a:lnTo>
                <a:lnTo>
                  <a:pt x="504672" y="497954"/>
                </a:lnTo>
                <a:lnTo>
                  <a:pt x="504672" y="6731"/>
                </a:lnTo>
                <a:lnTo>
                  <a:pt x="504672" y="1485"/>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864" name="Google Shape;864;p67"/>
          <p:cNvPicPr preferRelativeResize="0"/>
          <p:nvPr/>
        </p:nvPicPr>
        <p:blipFill rotWithShape="1">
          <a:blip r:embed="rId3">
            <a:alphaModFix/>
          </a:blip>
          <a:srcRect b="1277" l="0" r="0" t="-1"/>
          <a:stretch/>
        </p:blipFill>
        <p:spPr>
          <a:xfrm>
            <a:off x="1121879" y="1233085"/>
            <a:ext cx="9183382" cy="2746147"/>
          </a:xfrm>
          <a:prstGeom prst="rect">
            <a:avLst/>
          </a:prstGeom>
          <a:noFill/>
          <a:ln>
            <a:noFill/>
          </a:ln>
        </p:spPr>
      </p:pic>
      <p:pic>
        <p:nvPicPr>
          <p:cNvPr id="865" name="Google Shape;865;p67"/>
          <p:cNvPicPr preferRelativeResize="0"/>
          <p:nvPr/>
        </p:nvPicPr>
        <p:blipFill rotWithShape="1">
          <a:blip r:embed="rId4">
            <a:alphaModFix/>
          </a:blip>
          <a:srcRect b="2418" l="0" r="0" t="0"/>
          <a:stretch/>
        </p:blipFill>
        <p:spPr>
          <a:xfrm>
            <a:off x="959931" y="3832032"/>
            <a:ext cx="9507277" cy="2770194"/>
          </a:xfrm>
          <a:prstGeom prst="rect">
            <a:avLst/>
          </a:prstGeom>
          <a:noFill/>
          <a:ln>
            <a:noFill/>
          </a:ln>
        </p:spPr>
      </p:pic>
      <p:sp>
        <p:nvSpPr>
          <p:cNvPr id="866" name="Google Shape;866;p67"/>
          <p:cNvSpPr txBox="1"/>
          <p:nvPr/>
        </p:nvSpPr>
        <p:spPr>
          <a:xfrm>
            <a:off x="645094" y="255774"/>
            <a:ext cx="8006079" cy="678519"/>
          </a:xfrm>
          <a:prstGeom prst="rect">
            <a:avLst/>
          </a:prstGeom>
          <a:noFill/>
          <a:ln>
            <a:noFill/>
          </a:ln>
        </p:spPr>
        <p:txBody>
          <a:bodyPr anchorCtr="0" anchor="t" bIns="0" lIns="0" spcFirstLastPara="1" rIns="0" wrap="square" tIns="0">
            <a:spAutoFit/>
          </a:bodyPr>
          <a:lstStyle/>
          <a:p>
            <a:pPr indent="0" lvl="0" marL="0" marR="0" rtl="0" algn="l">
              <a:lnSpc>
                <a:spcPct val="171428"/>
              </a:lnSpc>
              <a:spcBef>
                <a:spcPts val="0"/>
              </a:spcBef>
              <a:spcAft>
                <a:spcPts val="0"/>
              </a:spcAft>
              <a:buNone/>
            </a:pPr>
            <a:r>
              <a:rPr b="1" lang="en-US" sz="3500">
                <a:solidFill>
                  <a:srgbClr val="356014"/>
                </a:solidFill>
                <a:latin typeface="Playfair Display"/>
                <a:ea typeface="Playfair Display"/>
                <a:cs typeface="Playfair Display"/>
                <a:sym typeface="Playfair Display"/>
              </a:rPr>
              <a:t>Off-the-beaten track activities</a:t>
            </a:r>
            <a:endParaRPr/>
          </a:p>
        </p:txBody>
      </p:sp>
      <p:sp>
        <p:nvSpPr>
          <p:cNvPr id="867" name="Google Shape;867;p67">
            <a:hlinkClick r:id="rId5"/>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6"/>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1" name="Shape 871"/>
        <p:cNvGrpSpPr/>
        <p:nvPr/>
      </p:nvGrpSpPr>
      <p:grpSpPr>
        <a:xfrm>
          <a:off x="0" y="0"/>
          <a:ext cx="0" cy="0"/>
          <a:chOff x="0" y="0"/>
          <a:chExt cx="0" cy="0"/>
        </a:xfrm>
      </p:grpSpPr>
      <p:pic>
        <p:nvPicPr>
          <p:cNvPr id="872" name="Google Shape;872;p68"/>
          <p:cNvPicPr preferRelativeResize="0"/>
          <p:nvPr/>
        </p:nvPicPr>
        <p:blipFill rotWithShape="1">
          <a:blip r:embed="rId3">
            <a:alphaModFix/>
          </a:blip>
          <a:srcRect b="0" l="0" r="0" t="0"/>
          <a:stretch/>
        </p:blipFill>
        <p:spPr>
          <a:xfrm>
            <a:off x="6697327" y="6004347"/>
            <a:ext cx="1156901" cy="881173"/>
          </a:xfrm>
          <a:prstGeom prst="rect">
            <a:avLst/>
          </a:prstGeom>
          <a:noFill/>
          <a:ln>
            <a:noFill/>
          </a:ln>
        </p:spPr>
      </p:pic>
      <p:sp>
        <p:nvSpPr>
          <p:cNvPr id="873" name="Google Shape;873;p68"/>
          <p:cNvSpPr/>
          <p:nvPr/>
        </p:nvSpPr>
        <p:spPr>
          <a:xfrm>
            <a:off x="255897" y="4371642"/>
            <a:ext cx="4230591" cy="2379946"/>
          </a:xfrm>
          <a:custGeom>
            <a:rect b="b" l="l" r="r" t="t"/>
            <a:pathLst>
              <a:path extrusionOk="0" h="6350000" w="11287761">
                <a:moveTo>
                  <a:pt x="0" y="5824220"/>
                </a:moveTo>
                <a:lnTo>
                  <a:pt x="0" y="525780"/>
                </a:lnTo>
                <a:cubicBezTo>
                  <a:pt x="0" y="234950"/>
                  <a:pt x="234950" y="0"/>
                  <a:pt x="525780" y="0"/>
                </a:cubicBezTo>
                <a:lnTo>
                  <a:pt x="10761980" y="0"/>
                </a:lnTo>
                <a:cubicBezTo>
                  <a:pt x="11052811" y="0"/>
                  <a:pt x="11287761" y="234950"/>
                  <a:pt x="11287761" y="525780"/>
                </a:cubicBezTo>
                <a:lnTo>
                  <a:pt x="11287761" y="5822950"/>
                </a:lnTo>
                <a:cubicBezTo>
                  <a:pt x="11287761" y="6113780"/>
                  <a:pt x="11052811" y="6348730"/>
                  <a:pt x="10761980" y="6348730"/>
                </a:cubicBezTo>
                <a:lnTo>
                  <a:pt x="525780" y="6348730"/>
                </a:lnTo>
                <a:cubicBezTo>
                  <a:pt x="236220" y="6350000"/>
                  <a:pt x="0" y="6115050"/>
                  <a:pt x="0" y="5824220"/>
                </a:cubicBezTo>
                <a:cubicBezTo>
                  <a:pt x="0" y="5824220"/>
                  <a:pt x="0" y="5824220"/>
                  <a:pt x="0" y="5824220"/>
                </a:cubicBezTo>
                <a:close/>
              </a:path>
            </a:pathLst>
          </a:custGeom>
          <a:blipFill rotWithShape="1">
            <a:blip r:embed="rId4">
              <a:alphaModFix/>
            </a:blip>
            <a:stretch>
              <a:fillRect b="-38895" l="0" r="0" t="-38895"/>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874" name="Google Shape;874;p68"/>
          <p:cNvCxnSpPr/>
          <p:nvPr/>
        </p:nvCxnSpPr>
        <p:spPr>
          <a:xfrm rot="5400000">
            <a:off x="6514571" y="3717935"/>
            <a:ext cx="5565311" cy="0"/>
          </a:xfrm>
          <a:prstGeom prst="straightConnector1">
            <a:avLst/>
          </a:prstGeom>
          <a:noFill/>
          <a:ln cap="flat" cmpd="sng" w="66675">
            <a:solidFill>
              <a:srgbClr val="385623"/>
            </a:solidFill>
            <a:prstDash val="solid"/>
            <a:round/>
            <a:headEnd len="sm" w="sm" type="none"/>
            <a:tailEnd len="sm" w="sm" type="none"/>
          </a:ln>
        </p:spPr>
      </p:cxnSp>
      <p:pic>
        <p:nvPicPr>
          <p:cNvPr id="875" name="Google Shape;875;p68"/>
          <p:cNvPicPr preferRelativeResize="0"/>
          <p:nvPr/>
        </p:nvPicPr>
        <p:blipFill rotWithShape="1">
          <a:blip r:embed="rId5">
            <a:alphaModFix/>
          </a:blip>
          <a:srcRect b="0" l="0" r="0" t="0"/>
          <a:stretch/>
        </p:blipFill>
        <p:spPr>
          <a:xfrm>
            <a:off x="8505814" y="5513509"/>
            <a:ext cx="889294" cy="1334775"/>
          </a:xfrm>
          <a:prstGeom prst="rect">
            <a:avLst/>
          </a:prstGeom>
          <a:noFill/>
          <a:ln>
            <a:noFill/>
          </a:ln>
        </p:spPr>
      </p:pic>
      <p:pic>
        <p:nvPicPr>
          <p:cNvPr id="876" name="Google Shape;876;p68"/>
          <p:cNvPicPr preferRelativeResize="0"/>
          <p:nvPr/>
        </p:nvPicPr>
        <p:blipFill rotWithShape="1">
          <a:blip r:embed="rId6">
            <a:alphaModFix/>
          </a:blip>
          <a:srcRect b="0" l="0" r="0" t="0"/>
          <a:stretch/>
        </p:blipFill>
        <p:spPr>
          <a:xfrm>
            <a:off x="7050913" y="957504"/>
            <a:ext cx="458248" cy="858729"/>
          </a:xfrm>
          <a:prstGeom prst="rect">
            <a:avLst/>
          </a:prstGeom>
          <a:noFill/>
          <a:ln>
            <a:noFill/>
          </a:ln>
        </p:spPr>
      </p:pic>
      <p:sp>
        <p:nvSpPr>
          <p:cNvPr id="877" name="Google Shape;877;p68"/>
          <p:cNvSpPr txBox="1"/>
          <p:nvPr/>
        </p:nvSpPr>
        <p:spPr>
          <a:xfrm>
            <a:off x="42020" y="1047979"/>
            <a:ext cx="6399670" cy="1674048"/>
          </a:xfrm>
          <a:prstGeom prst="rect">
            <a:avLst/>
          </a:prstGeom>
          <a:noFill/>
          <a:ln>
            <a:noFill/>
          </a:ln>
        </p:spPr>
        <p:txBody>
          <a:bodyPr anchorCtr="0" anchor="t" bIns="0" lIns="0" spcFirstLastPara="1" rIns="0" wrap="square" tIns="0">
            <a:spAutoFit/>
          </a:bodyPr>
          <a:lstStyle/>
          <a:p>
            <a:pPr indent="-158335" lvl="1" marL="316668" marR="0" rtl="0" algn="l">
              <a:lnSpc>
                <a:spcPct val="209500"/>
              </a:lnSpc>
              <a:spcBef>
                <a:spcPts val="0"/>
              </a:spcBef>
              <a:spcAft>
                <a:spcPts val="0"/>
              </a:spcAft>
              <a:buClr>
                <a:srgbClr val="201E1E"/>
              </a:buClr>
              <a:buSzPts val="1400"/>
              <a:buFont typeface="Arial"/>
              <a:buChar char="•"/>
            </a:pPr>
            <a:r>
              <a:rPr b="0" i="0" lang="en-US" sz="1400" u="none" cap="none" strike="noStrike">
                <a:solidFill>
                  <a:srgbClr val="201E1E"/>
                </a:solidFill>
                <a:latin typeface="Montserrat"/>
                <a:ea typeface="Montserrat"/>
                <a:cs typeface="Montserrat"/>
                <a:sym typeface="Montserrat"/>
              </a:rPr>
              <a:t>Combination of traditional Vietnamese puppetry and music.</a:t>
            </a:r>
            <a:endParaRPr/>
          </a:p>
          <a:p>
            <a:pPr indent="-158335" lvl="1" marL="316668" marR="0" rtl="0" algn="l">
              <a:lnSpc>
                <a:spcPct val="209500"/>
              </a:lnSpc>
              <a:spcBef>
                <a:spcPts val="0"/>
              </a:spcBef>
              <a:spcAft>
                <a:spcPts val="0"/>
              </a:spcAft>
              <a:buClr>
                <a:srgbClr val="201E1E"/>
              </a:buClr>
              <a:buSzPts val="1400"/>
              <a:buFont typeface="Arial"/>
              <a:buChar char="•"/>
            </a:pPr>
            <a:r>
              <a:rPr b="0" i="0" lang="en-US" sz="1400" u="none" cap="none" strike="noStrike">
                <a:solidFill>
                  <a:srgbClr val="201E1E"/>
                </a:solidFill>
                <a:latin typeface="Montserrat"/>
                <a:ea typeface="Montserrat"/>
                <a:cs typeface="Montserrat"/>
                <a:sym typeface="Montserrat"/>
              </a:rPr>
              <a:t>The performance starts with a troupe of wooden water puppets being skillfully moved across the stage on a pool of water.</a:t>
            </a:r>
            <a:endParaRPr/>
          </a:p>
          <a:p>
            <a:pPr indent="-158335" lvl="1" marL="316668" marR="0" rtl="0" algn="l">
              <a:lnSpc>
                <a:spcPct val="164428"/>
              </a:lnSpc>
              <a:spcBef>
                <a:spcPts val="0"/>
              </a:spcBef>
              <a:spcAft>
                <a:spcPts val="0"/>
              </a:spcAft>
              <a:buClr>
                <a:srgbClr val="201E1E"/>
              </a:buClr>
              <a:buSzPts val="1400"/>
              <a:buFont typeface="Arial"/>
              <a:buChar char="•"/>
            </a:pPr>
            <a:r>
              <a:rPr b="0" i="0" lang="en-US" sz="1400" u="none" cap="none" strike="noStrike">
                <a:solidFill>
                  <a:srgbClr val="201E1E"/>
                </a:solidFill>
                <a:latin typeface="Montserrat"/>
                <a:ea typeface="Montserrat"/>
                <a:cs typeface="Montserrat"/>
                <a:sym typeface="Montserrat"/>
              </a:rPr>
              <a:t>Puppets perform a variety of scenes, accompanied by a live orchestra playing traditional Vietnamese music.</a:t>
            </a:r>
            <a:endParaRPr/>
          </a:p>
        </p:txBody>
      </p:sp>
      <p:sp>
        <p:nvSpPr>
          <p:cNvPr id="878" name="Google Shape;878;p68"/>
          <p:cNvSpPr txBox="1"/>
          <p:nvPr/>
        </p:nvSpPr>
        <p:spPr>
          <a:xfrm>
            <a:off x="6533277" y="1871286"/>
            <a:ext cx="2660438" cy="526298"/>
          </a:xfrm>
          <a:prstGeom prst="rect">
            <a:avLst/>
          </a:prstGeom>
          <a:noFill/>
          <a:ln>
            <a:noFill/>
          </a:ln>
        </p:spPr>
        <p:txBody>
          <a:bodyPr anchorCtr="0" anchor="t" bIns="0" lIns="0" spcFirstLastPara="1" rIns="0" wrap="square" tIns="0">
            <a:spAutoFit/>
          </a:bodyPr>
          <a:lstStyle/>
          <a:p>
            <a:pPr indent="0" lvl="0" marL="0" marR="0" rtl="0" algn="r">
              <a:lnSpc>
                <a:spcPct val="178833"/>
              </a:lnSpc>
              <a:spcBef>
                <a:spcPts val="0"/>
              </a:spcBef>
              <a:spcAft>
                <a:spcPts val="0"/>
              </a:spcAft>
              <a:buNone/>
            </a:pPr>
            <a:r>
              <a:rPr lang="en-US" sz="1200">
                <a:solidFill>
                  <a:srgbClr val="201E1E"/>
                </a:solidFill>
                <a:latin typeface="Montserrat"/>
                <a:ea typeface="Montserrat"/>
                <a:cs typeface="Montserrat"/>
                <a:sym typeface="Montserrat"/>
              </a:rPr>
              <a:t>Address: 57B Dinh Tien Hoang street, Hoan Kiem District, Hanoi</a:t>
            </a:r>
            <a:endParaRPr sz="1200" u="sng">
              <a:solidFill>
                <a:schemeClr val="hlink"/>
              </a:solidFill>
              <a:latin typeface="Montserrat"/>
              <a:ea typeface="Montserrat"/>
              <a:cs typeface="Montserrat"/>
              <a:sym typeface="Montserrat"/>
              <a:hlinkClick r:id="rId7"/>
            </a:endParaRPr>
          </a:p>
        </p:txBody>
      </p:sp>
      <p:sp>
        <p:nvSpPr>
          <p:cNvPr id="879" name="Google Shape;879;p68"/>
          <p:cNvSpPr txBox="1"/>
          <p:nvPr/>
        </p:nvSpPr>
        <p:spPr>
          <a:xfrm>
            <a:off x="6490516" y="2578671"/>
            <a:ext cx="2660438" cy="238142"/>
          </a:xfrm>
          <a:prstGeom prst="rect">
            <a:avLst/>
          </a:prstGeom>
          <a:noFill/>
          <a:ln>
            <a:noFill/>
          </a:ln>
        </p:spPr>
        <p:txBody>
          <a:bodyPr anchorCtr="0" anchor="t" bIns="0" lIns="0" spcFirstLastPara="1" rIns="0" wrap="square" tIns="0">
            <a:spAutoFit/>
          </a:bodyPr>
          <a:lstStyle/>
          <a:p>
            <a:pPr indent="0" lvl="0" marL="0" marR="0" rtl="0" algn="r">
              <a:lnSpc>
                <a:spcPct val="178833"/>
              </a:lnSpc>
              <a:spcBef>
                <a:spcPts val="0"/>
              </a:spcBef>
              <a:spcAft>
                <a:spcPts val="0"/>
              </a:spcAft>
              <a:buNone/>
            </a:pPr>
            <a:r>
              <a:rPr lang="en-US" sz="1200">
                <a:solidFill>
                  <a:srgbClr val="201E1E"/>
                </a:solidFill>
                <a:latin typeface="Montserrat"/>
                <a:ea typeface="Montserrat"/>
                <a:cs typeface="Montserrat"/>
                <a:sym typeface="Montserrat"/>
              </a:rPr>
              <a:t>Duration: 50 minutes</a:t>
            </a:r>
            <a:r>
              <a:rPr lang="en-US" sz="1200" u="sng">
                <a:solidFill>
                  <a:schemeClr val="hlink"/>
                </a:solidFill>
                <a:latin typeface="Montserrat"/>
                <a:ea typeface="Montserrat"/>
                <a:cs typeface="Montserrat"/>
                <a:sym typeface="Montserrat"/>
                <a:hlinkClick r:id="rId8"/>
              </a:rPr>
              <a:t> </a:t>
            </a:r>
            <a:endParaRPr/>
          </a:p>
        </p:txBody>
      </p:sp>
      <p:sp>
        <p:nvSpPr>
          <p:cNvPr id="880" name="Google Shape;880;p68"/>
          <p:cNvSpPr txBox="1"/>
          <p:nvPr/>
        </p:nvSpPr>
        <p:spPr>
          <a:xfrm>
            <a:off x="6803078" y="3012553"/>
            <a:ext cx="2374412" cy="776751"/>
          </a:xfrm>
          <a:prstGeom prst="rect">
            <a:avLst/>
          </a:prstGeom>
          <a:noFill/>
          <a:ln>
            <a:noFill/>
          </a:ln>
        </p:spPr>
        <p:txBody>
          <a:bodyPr anchorCtr="0" anchor="t" bIns="0" lIns="0" spcFirstLastPara="1" rIns="0" wrap="square" tIns="0">
            <a:spAutoFit/>
          </a:bodyPr>
          <a:lstStyle/>
          <a:p>
            <a:pPr indent="0" lvl="0" marL="0" marR="0" rtl="0" algn="r">
              <a:lnSpc>
                <a:spcPct val="178833"/>
              </a:lnSpc>
              <a:spcBef>
                <a:spcPts val="0"/>
              </a:spcBef>
              <a:spcAft>
                <a:spcPts val="0"/>
              </a:spcAft>
              <a:buNone/>
            </a:pPr>
            <a:r>
              <a:rPr lang="en-US" sz="1200">
                <a:solidFill>
                  <a:srgbClr val="201E1E"/>
                </a:solidFill>
                <a:latin typeface="Montserrat"/>
                <a:ea typeface="Montserrat"/>
                <a:cs typeface="Montserrat"/>
                <a:sym typeface="Montserrat"/>
              </a:rPr>
              <a:t>Show Schedule: </a:t>
            </a:r>
            <a:endParaRPr sz="1200" u="sng">
              <a:solidFill>
                <a:schemeClr val="hlink"/>
              </a:solidFill>
              <a:latin typeface="Montserrat"/>
              <a:ea typeface="Montserrat"/>
              <a:cs typeface="Montserrat"/>
              <a:sym typeface="Montserrat"/>
              <a:hlinkClick r:id="rId9"/>
            </a:endParaRPr>
          </a:p>
          <a:p>
            <a:pPr indent="0" lvl="0" marL="0" marR="0" rtl="0" algn="r">
              <a:lnSpc>
                <a:spcPct val="178833"/>
              </a:lnSpc>
              <a:spcBef>
                <a:spcPts val="0"/>
              </a:spcBef>
              <a:spcAft>
                <a:spcPts val="0"/>
              </a:spcAft>
              <a:buNone/>
            </a:pPr>
            <a:r>
              <a:rPr lang="en-US" sz="1200">
                <a:solidFill>
                  <a:srgbClr val="201E1E"/>
                </a:solidFill>
                <a:latin typeface="Montserrat"/>
                <a:ea typeface="Montserrat"/>
                <a:cs typeface="Montserrat"/>
                <a:sym typeface="Montserrat"/>
              </a:rPr>
              <a:t>4 Shows Daily : 16:10 ; 17:20 ; 18:30 ; 20:00</a:t>
            </a:r>
            <a:endParaRPr sz="1200" u="sng">
              <a:solidFill>
                <a:schemeClr val="hlink"/>
              </a:solidFill>
              <a:latin typeface="Montserrat"/>
              <a:ea typeface="Montserrat"/>
              <a:cs typeface="Montserrat"/>
              <a:sym typeface="Montserrat"/>
              <a:hlinkClick r:id="rId10"/>
            </a:endParaRPr>
          </a:p>
        </p:txBody>
      </p:sp>
      <p:sp>
        <p:nvSpPr>
          <p:cNvPr id="881" name="Google Shape;881;p68"/>
          <p:cNvSpPr txBox="1"/>
          <p:nvPr/>
        </p:nvSpPr>
        <p:spPr>
          <a:xfrm>
            <a:off x="6954078" y="1226163"/>
            <a:ext cx="2220684" cy="305468"/>
          </a:xfrm>
          <a:prstGeom prst="rect">
            <a:avLst/>
          </a:prstGeom>
          <a:noFill/>
          <a:ln>
            <a:noFill/>
          </a:ln>
        </p:spPr>
        <p:txBody>
          <a:bodyPr anchorCtr="0" anchor="t" bIns="0" lIns="0" spcFirstLastPara="1" rIns="0" wrap="square" tIns="0">
            <a:spAutoFit/>
          </a:bodyPr>
          <a:lstStyle/>
          <a:p>
            <a:pPr indent="0" lvl="0" marL="0" marR="0" rtl="0" algn="r">
              <a:lnSpc>
                <a:spcPct val="233250"/>
              </a:lnSpc>
              <a:spcBef>
                <a:spcPts val="0"/>
              </a:spcBef>
              <a:spcAft>
                <a:spcPts val="0"/>
              </a:spcAft>
              <a:buNone/>
            </a:pPr>
            <a:r>
              <a:rPr lang="en-US" sz="1200">
                <a:solidFill>
                  <a:srgbClr val="174198"/>
                </a:solidFill>
                <a:latin typeface="Montserrat"/>
                <a:ea typeface="Montserrat"/>
                <a:cs typeface="Montserrat"/>
                <a:sym typeface="Montserrat"/>
              </a:rPr>
              <a:t>Thang Long Theatre  </a:t>
            </a:r>
            <a:endParaRPr/>
          </a:p>
        </p:txBody>
      </p:sp>
      <p:sp>
        <p:nvSpPr>
          <p:cNvPr id="882" name="Google Shape;882;p68"/>
          <p:cNvSpPr txBox="1"/>
          <p:nvPr/>
        </p:nvSpPr>
        <p:spPr>
          <a:xfrm>
            <a:off x="6746313" y="3527234"/>
            <a:ext cx="2404641" cy="1805879"/>
          </a:xfrm>
          <a:prstGeom prst="rect">
            <a:avLst/>
          </a:prstGeom>
          <a:noFill/>
          <a:ln>
            <a:noFill/>
          </a:ln>
        </p:spPr>
        <p:txBody>
          <a:bodyPr anchorCtr="0" anchor="t" bIns="0" lIns="0" spcFirstLastPara="1" rIns="0" wrap="square" tIns="0">
            <a:spAutoFit/>
          </a:bodyPr>
          <a:lstStyle/>
          <a:p>
            <a:pPr indent="0" lvl="0" marL="0" marR="0" rtl="0" algn="r">
              <a:lnSpc>
                <a:spcPct val="200583"/>
              </a:lnSpc>
              <a:spcBef>
                <a:spcPts val="0"/>
              </a:spcBef>
              <a:spcAft>
                <a:spcPts val="0"/>
              </a:spcAft>
              <a:buNone/>
            </a:pPr>
            <a:r>
              <a:t/>
            </a:r>
            <a:endParaRPr sz="1200">
              <a:solidFill>
                <a:schemeClr val="dk1"/>
              </a:solidFill>
              <a:latin typeface="Montserrat"/>
              <a:ea typeface="Montserrat"/>
              <a:cs typeface="Montserrat"/>
              <a:sym typeface="Montserrat"/>
            </a:endParaRPr>
          </a:p>
          <a:p>
            <a:pPr indent="0" lvl="0" marL="0" marR="0" rtl="0" algn="r">
              <a:lnSpc>
                <a:spcPct val="200583"/>
              </a:lnSpc>
              <a:spcBef>
                <a:spcPts val="0"/>
              </a:spcBef>
              <a:spcAft>
                <a:spcPts val="0"/>
              </a:spcAft>
              <a:buNone/>
            </a:pPr>
            <a:r>
              <a:rPr lang="en-US" sz="1200">
                <a:solidFill>
                  <a:srgbClr val="201E1E"/>
                </a:solidFill>
                <a:latin typeface="Montserrat"/>
                <a:ea typeface="Montserrat"/>
                <a:cs typeface="Montserrat"/>
                <a:sym typeface="Montserrat"/>
              </a:rPr>
              <a:t>Ticket price:</a:t>
            </a:r>
            <a:r>
              <a:rPr lang="en-US" sz="1200" u="sng">
                <a:solidFill>
                  <a:schemeClr val="hlink"/>
                </a:solidFill>
                <a:latin typeface="Montserrat"/>
                <a:ea typeface="Montserrat"/>
                <a:cs typeface="Montserrat"/>
                <a:sym typeface="Montserrat"/>
                <a:hlinkClick r:id="rId11"/>
              </a:rPr>
              <a:t> </a:t>
            </a:r>
            <a:endParaRPr/>
          </a:p>
          <a:p>
            <a:pPr indent="0" lvl="0" marL="0" marR="0" rtl="0" algn="r">
              <a:lnSpc>
                <a:spcPct val="200583"/>
              </a:lnSpc>
              <a:spcBef>
                <a:spcPts val="0"/>
              </a:spcBef>
              <a:spcAft>
                <a:spcPts val="0"/>
              </a:spcAft>
              <a:buNone/>
            </a:pPr>
            <a:r>
              <a:rPr lang="en-US" sz="1200">
                <a:solidFill>
                  <a:srgbClr val="201E1E"/>
                </a:solidFill>
                <a:latin typeface="Montserrat"/>
                <a:ea typeface="Montserrat"/>
                <a:cs typeface="Montserrat"/>
                <a:sym typeface="Montserrat"/>
              </a:rPr>
              <a:t>Second class ticket: USD 9 per person First Class ticket: USD 11 per person</a:t>
            </a:r>
            <a:endParaRPr/>
          </a:p>
          <a:p>
            <a:pPr indent="0" lvl="0" marL="0" marR="0" rtl="0" algn="r">
              <a:lnSpc>
                <a:spcPct val="200583"/>
              </a:lnSpc>
              <a:spcBef>
                <a:spcPts val="0"/>
              </a:spcBef>
              <a:spcAft>
                <a:spcPts val="0"/>
              </a:spcAft>
              <a:buNone/>
            </a:pPr>
            <a:r>
              <a:t/>
            </a:r>
            <a:endParaRPr sz="1200" u="sng">
              <a:solidFill>
                <a:schemeClr val="hlink"/>
              </a:solidFill>
              <a:latin typeface="Montserrat"/>
              <a:ea typeface="Montserrat"/>
              <a:cs typeface="Montserrat"/>
              <a:sym typeface="Montserrat"/>
              <a:hlinkClick r:id="rId12"/>
            </a:endParaRPr>
          </a:p>
        </p:txBody>
      </p:sp>
      <p:grpSp>
        <p:nvGrpSpPr>
          <p:cNvPr id="883" name="Google Shape;883;p68"/>
          <p:cNvGrpSpPr/>
          <p:nvPr/>
        </p:nvGrpSpPr>
        <p:grpSpPr>
          <a:xfrm>
            <a:off x="9447643" y="1213473"/>
            <a:ext cx="2577362" cy="5211487"/>
            <a:chOff x="-57537" y="511936"/>
            <a:chExt cx="6447816" cy="10422975"/>
          </a:xfrm>
        </p:grpSpPr>
        <p:sp>
          <p:nvSpPr>
            <p:cNvPr id="884" name="Google Shape;884;p68"/>
            <p:cNvSpPr txBox="1"/>
            <p:nvPr/>
          </p:nvSpPr>
          <p:spPr>
            <a:xfrm>
              <a:off x="-57537" y="511936"/>
              <a:ext cx="5318588" cy="610936"/>
            </a:xfrm>
            <a:prstGeom prst="rect">
              <a:avLst/>
            </a:prstGeom>
            <a:noFill/>
            <a:ln>
              <a:noFill/>
            </a:ln>
          </p:spPr>
          <p:txBody>
            <a:bodyPr anchorCtr="0" anchor="t" bIns="0" lIns="0" spcFirstLastPara="1" rIns="0" wrap="square" tIns="0">
              <a:spAutoFit/>
            </a:bodyPr>
            <a:lstStyle/>
            <a:p>
              <a:pPr indent="0" lvl="0" marL="0" marR="0" rtl="0" algn="l">
                <a:lnSpc>
                  <a:spcPct val="233250"/>
                </a:lnSpc>
                <a:spcBef>
                  <a:spcPts val="0"/>
                </a:spcBef>
                <a:spcAft>
                  <a:spcPts val="0"/>
                </a:spcAft>
                <a:buNone/>
              </a:pPr>
              <a:r>
                <a:rPr lang="en-US" sz="1200">
                  <a:solidFill>
                    <a:srgbClr val="00BF63"/>
                  </a:solidFill>
                  <a:latin typeface="Montserrat"/>
                  <a:ea typeface="Montserrat"/>
                  <a:cs typeface="Montserrat"/>
                  <a:sym typeface="Montserrat"/>
                </a:rPr>
                <a:t>Bong Sen Theatre  </a:t>
              </a:r>
              <a:endParaRPr/>
            </a:p>
          </p:txBody>
        </p:sp>
        <p:sp>
          <p:nvSpPr>
            <p:cNvPr id="885" name="Google Shape;885;p68"/>
            <p:cNvSpPr txBox="1"/>
            <p:nvPr/>
          </p:nvSpPr>
          <p:spPr>
            <a:xfrm>
              <a:off x="14004" y="1841020"/>
              <a:ext cx="6376275" cy="1052596"/>
            </a:xfrm>
            <a:prstGeom prst="rect">
              <a:avLst/>
            </a:prstGeom>
            <a:noFill/>
            <a:ln>
              <a:noFill/>
            </a:ln>
          </p:spPr>
          <p:txBody>
            <a:bodyPr anchorCtr="0" anchor="t" bIns="0" lIns="0" spcFirstLastPara="1" rIns="0" wrap="square" tIns="0">
              <a:spAutoFit/>
            </a:bodyPr>
            <a:lstStyle/>
            <a:p>
              <a:pPr indent="0" lvl="0" marL="0" marR="0" rtl="0" algn="l">
                <a:lnSpc>
                  <a:spcPct val="178833"/>
                </a:lnSpc>
                <a:spcBef>
                  <a:spcPts val="0"/>
                </a:spcBef>
                <a:spcAft>
                  <a:spcPts val="0"/>
                </a:spcAft>
                <a:buNone/>
              </a:pPr>
              <a:r>
                <a:rPr lang="en-US" sz="1200">
                  <a:solidFill>
                    <a:srgbClr val="201E1E"/>
                  </a:solidFill>
                  <a:latin typeface="Montserrat"/>
                  <a:ea typeface="Montserrat"/>
                  <a:cs typeface="Montserrat"/>
                  <a:sym typeface="Montserrat"/>
                </a:rPr>
                <a:t>Address: 16 Le Thai To street, Hoan Kiem, Hanoi </a:t>
              </a:r>
              <a:endParaRPr sz="1200" u="sng">
                <a:solidFill>
                  <a:schemeClr val="hlink"/>
                </a:solidFill>
                <a:latin typeface="Montserrat"/>
                <a:ea typeface="Montserrat"/>
                <a:cs typeface="Montserrat"/>
                <a:sym typeface="Montserrat"/>
                <a:hlinkClick r:id="rId13"/>
              </a:endParaRPr>
            </a:p>
          </p:txBody>
        </p:sp>
        <p:sp>
          <p:nvSpPr>
            <p:cNvPr id="886" name="Google Shape;886;p68"/>
            <p:cNvSpPr txBox="1"/>
            <p:nvPr/>
          </p:nvSpPr>
          <p:spPr>
            <a:xfrm>
              <a:off x="14004" y="3225204"/>
              <a:ext cx="6376275" cy="476284"/>
            </a:xfrm>
            <a:prstGeom prst="rect">
              <a:avLst/>
            </a:prstGeom>
            <a:noFill/>
            <a:ln>
              <a:noFill/>
            </a:ln>
          </p:spPr>
          <p:txBody>
            <a:bodyPr anchorCtr="0" anchor="t" bIns="0" lIns="0" spcFirstLastPara="1" rIns="0" wrap="square" tIns="0">
              <a:spAutoFit/>
            </a:bodyPr>
            <a:lstStyle/>
            <a:p>
              <a:pPr indent="0" lvl="0" marL="0" marR="0" rtl="0" algn="l">
                <a:lnSpc>
                  <a:spcPct val="178833"/>
                </a:lnSpc>
                <a:spcBef>
                  <a:spcPts val="0"/>
                </a:spcBef>
                <a:spcAft>
                  <a:spcPts val="0"/>
                </a:spcAft>
                <a:buNone/>
              </a:pPr>
              <a:r>
                <a:rPr lang="en-US" sz="1200">
                  <a:solidFill>
                    <a:srgbClr val="201E1E"/>
                  </a:solidFill>
                  <a:latin typeface="Montserrat"/>
                  <a:ea typeface="Montserrat"/>
                  <a:cs typeface="Montserrat"/>
                  <a:sym typeface="Montserrat"/>
                </a:rPr>
                <a:t>Duration: 50 minutes</a:t>
              </a:r>
              <a:r>
                <a:rPr lang="en-US" sz="1200" u="sng">
                  <a:solidFill>
                    <a:schemeClr val="hlink"/>
                  </a:solidFill>
                  <a:latin typeface="Montserrat"/>
                  <a:ea typeface="Montserrat"/>
                  <a:cs typeface="Montserrat"/>
                  <a:sym typeface="Montserrat"/>
                  <a:hlinkClick r:id="rId14"/>
                </a:rPr>
                <a:t> </a:t>
              </a:r>
              <a:endParaRPr/>
            </a:p>
          </p:txBody>
        </p:sp>
        <p:sp>
          <p:nvSpPr>
            <p:cNvPr id="887" name="Google Shape;887;p68"/>
            <p:cNvSpPr txBox="1"/>
            <p:nvPr/>
          </p:nvSpPr>
          <p:spPr>
            <a:xfrm>
              <a:off x="10624" y="4074410"/>
              <a:ext cx="6376275" cy="4284250"/>
            </a:xfrm>
            <a:prstGeom prst="rect">
              <a:avLst/>
            </a:prstGeom>
            <a:noFill/>
            <a:ln>
              <a:noFill/>
            </a:ln>
          </p:spPr>
          <p:txBody>
            <a:bodyPr anchorCtr="0" anchor="t" bIns="0" lIns="0" spcFirstLastPara="1" rIns="0" wrap="square" tIns="0">
              <a:spAutoFit/>
            </a:bodyPr>
            <a:lstStyle/>
            <a:p>
              <a:pPr indent="0" lvl="0" marL="0" marR="0" rtl="0" algn="l">
                <a:lnSpc>
                  <a:spcPct val="178833"/>
                </a:lnSpc>
                <a:spcBef>
                  <a:spcPts val="0"/>
                </a:spcBef>
                <a:spcAft>
                  <a:spcPts val="0"/>
                </a:spcAft>
                <a:buNone/>
              </a:pPr>
              <a:r>
                <a:rPr lang="en-US" sz="1200">
                  <a:solidFill>
                    <a:srgbClr val="201E1E"/>
                  </a:solidFill>
                  <a:latin typeface="Montserrat"/>
                  <a:ea typeface="Montserrat"/>
                  <a:cs typeface="Montserrat"/>
                  <a:sym typeface="Montserrat"/>
                </a:rPr>
                <a:t>Show Schedule: </a:t>
              </a:r>
              <a:endParaRPr sz="1200" u="sng">
                <a:solidFill>
                  <a:schemeClr val="hlink"/>
                </a:solidFill>
                <a:latin typeface="Montserrat"/>
                <a:ea typeface="Montserrat"/>
                <a:cs typeface="Montserrat"/>
                <a:sym typeface="Montserrat"/>
                <a:hlinkClick r:id="rId15"/>
              </a:endParaRPr>
            </a:p>
            <a:p>
              <a:pPr indent="-165530" lvl="1" marL="331061" marR="0" rtl="0" algn="l">
                <a:lnSpc>
                  <a:spcPct val="178833"/>
                </a:lnSpc>
                <a:spcBef>
                  <a:spcPts val="0"/>
                </a:spcBef>
                <a:spcAft>
                  <a:spcPts val="0"/>
                </a:spcAft>
                <a:buClr>
                  <a:srgbClr val="201E1E"/>
                </a:buClr>
                <a:buSzPts val="1200"/>
                <a:buFont typeface="Arial"/>
                <a:buChar char="•"/>
              </a:pPr>
              <a:r>
                <a:rPr b="0" i="0" lang="en-US" sz="1200" u="none" cap="none" strike="noStrike">
                  <a:solidFill>
                    <a:srgbClr val="201E1E"/>
                  </a:solidFill>
                  <a:latin typeface="Montserrat"/>
                  <a:ea typeface="Montserrat"/>
                  <a:cs typeface="Montserrat"/>
                  <a:sym typeface="Montserrat"/>
                </a:rPr>
                <a:t>Monday: 17:15 ; </a:t>
              </a:r>
              <a:endParaRPr b="0" i="0" sz="1200" u="sng" cap="none" strike="noStrike">
                <a:solidFill>
                  <a:schemeClr val="hlink"/>
                </a:solidFill>
                <a:latin typeface="Montserrat"/>
                <a:ea typeface="Montserrat"/>
                <a:cs typeface="Montserrat"/>
                <a:sym typeface="Montserrat"/>
                <a:hlinkClick r:id="rId16"/>
              </a:endParaRPr>
            </a:p>
            <a:p>
              <a:pPr indent="-165530" lvl="1" marL="331061" marR="0" rtl="0" algn="l">
                <a:lnSpc>
                  <a:spcPct val="178833"/>
                </a:lnSpc>
                <a:spcBef>
                  <a:spcPts val="0"/>
                </a:spcBef>
                <a:spcAft>
                  <a:spcPts val="0"/>
                </a:spcAft>
                <a:buClr>
                  <a:srgbClr val="201E1E"/>
                </a:buClr>
                <a:buSzPts val="1200"/>
                <a:buFont typeface="Arial"/>
                <a:buChar char="•"/>
              </a:pPr>
              <a:r>
                <a:rPr b="0" i="0" lang="en-US" sz="1200" u="none" cap="none" strike="noStrike">
                  <a:solidFill>
                    <a:srgbClr val="201E1E"/>
                  </a:solidFill>
                  <a:latin typeface="Montserrat"/>
                  <a:ea typeface="Montserrat"/>
                  <a:cs typeface="Montserrat"/>
                  <a:sym typeface="Montserrat"/>
                </a:rPr>
                <a:t>Tuesday: 17:15</a:t>
              </a:r>
              <a:endParaRPr b="0" i="0" sz="1200" u="sng" cap="none" strike="noStrike">
                <a:solidFill>
                  <a:schemeClr val="hlink"/>
                </a:solidFill>
                <a:latin typeface="Montserrat"/>
                <a:ea typeface="Montserrat"/>
                <a:cs typeface="Montserrat"/>
                <a:sym typeface="Montserrat"/>
                <a:hlinkClick r:id="rId17"/>
              </a:endParaRPr>
            </a:p>
            <a:p>
              <a:pPr indent="-165530" lvl="1" marL="331061" marR="0" rtl="0" algn="l">
                <a:lnSpc>
                  <a:spcPct val="178833"/>
                </a:lnSpc>
                <a:spcBef>
                  <a:spcPts val="0"/>
                </a:spcBef>
                <a:spcAft>
                  <a:spcPts val="0"/>
                </a:spcAft>
                <a:buClr>
                  <a:srgbClr val="201E1E"/>
                </a:buClr>
                <a:buSzPts val="1200"/>
                <a:buFont typeface="Arial"/>
                <a:buChar char="•"/>
              </a:pPr>
              <a:r>
                <a:rPr b="0" i="0" lang="en-US" sz="1200" u="none" cap="none" strike="noStrike">
                  <a:solidFill>
                    <a:srgbClr val="201E1E"/>
                  </a:solidFill>
                  <a:latin typeface="Montserrat"/>
                  <a:ea typeface="Montserrat"/>
                  <a:cs typeface="Montserrat"/>
                  <a:sym typeface="Montserrat"/>
                </a:rPr>
                <a:t>Wednesday: 16:00 ; 17:15 </a:t>
              </a:r>
              <a:endParaRPr b="0" i="0" sz="1200" u="sng" cap="none" strike="noStrike">
                <a:solidFill>
                  <a:schemeClr val="hlink"/>
                </a:solidFill>
                <a:latin typeface="Montserrat"/>
                <a:ea typeface="Montserrat"/>
                <a:cs typeface="Montserrat"/>
                <a:sym typeface="Montserrat"/>
                <a:hlinkClick r:id="rId18"/>
              </a:endParaRPr>
            </a:p>
            <a:p>
              <a:pPr indent="-165530" lvl="1" marL="331061" marR="0" rtl="0" algn="l">
                <a:lnSpc>
                  <a:spcPct val="178833"/>
                </a:lnSpc>
                <a:spcBef>
                  <a:spcPts val="0"/>
                </a:spcBef>
                <a:spcAft>
                  <a:spcPts val="0"/>
                </a:spcAft>
                <a:buClr>
                  <a:srgbClr val="201E1E"/>
                </a:buClr>
                <a:buSzPts val="1200"/>
                <a:buFont typeface="Arial"/>
                <a:buChar char="•"/>
              </a:pPr>
              <a:r>
                <a:rPr b="0" i="0" lang="en-US" sz="1200" u="none" cap="none" strike="noStrike">
                  <a:solidFill>
                    <a:srgbClr val="201E1E"/>
                  </a:solidFill>
                  <a:latin typeface="Montserrat"/>
                  <a:ea typeface="Montserrat"/>
                  <a:cs typeface="Montserrat"/>
                  <a:sym typeface="Montserrat"/>
                </a:rPr>
                <a:t>Thursday: 17:15 ; 18:30 </a:t>
              </a:r>
              <a:endParaRPr b="0" i="0" sz="1200" u="sng" cap="none" strike="noStrike">
                <a:solidFill>
                  <a:schemeClr val="hlink"/>
                </a:solidFill>
                <a:latin typeface="Montserrat"/>
                <a:ea typeface="Montserrat"/>
                <a:cs typeface="Montserrat"/>
                <a:sym typeface="Montserrat"/>
                <a:hlinkClick r:id="rId19"/>
              </a:endParaRPr>
            </a:p>
            <a:p>
              <a:pPr indent="-165530" lvl="1" marL="331061" marR="0" rtl="0" algn="l">
                <a:lnSpc>
                  <a:spcPct val="178833"/>
                </a:lnSpc>
                <a:spcBef>
                  <a:spcPts val="0"/>
                </a:spcBef>
                <a:spcAft>
                  <a:spcPts val="0"/>
                </a:spcAft>
                <a:buClr>
                  <a:srgbClr val="201E1E"/>
                </a:buClr>
                <a:buSzPts val="1200"/>
                <a:buFont typeface="Arial"/>
                <a:buChar char="•"/>
              </a:pPr>
              <a:r>
                <a:rPr b="0" i="0" lang="en-US" sz="1200" u="none" cap="none" strike="noStrike">
                  <a:solidFill>
                    <a:srgbClr val="201E1E"/>
                  </a:solidFill>
                  <a:latin typeface="Montserrat"/>
                  <a:ea typeface="Montserrat"/>
                  <a:cs typeface="Montserrat"/>
                  <a:sym typeface="Montserrat"/>
                </a:rPr>
                <a:t>Friday: 17:15</a:t>
              </a:r>
              <a:endParaRPr b="0" i="0" sz="1200" u="sng" cap="none" strike="noStrike">
                <a:solidFill>
                  <a:schemeClr val="hlink"/>
                </a:solidFill>
                <a:latin typeface="Montserrat"/>
                <a:ea typeface="Montserrat"/>
                <a:cs typeface="Montserrat"/>
                <a:sym typeface="Montserrat"/>
                <a:hlinkClick r:id="rId20"/>
              </a:endParaRPr>
            </a:p>
            <a:p>
              <a:pPr indent="-165530" lvl="1" marL="331061" marR="0" rtl="0" algn="l">
                <a:lnSpc>
                  <a:spcPct val="178833"/>
                </a:lnSpc>
                <a:spcBef>
                  <a:spcPts val="0"/>
                </a:spcBef>
                <a:spcAft>
                  <a:spcPts val="0"/>
                </a:spcAft>
                <a:buClr>
                  <a:srgbClr val="201E1E"/>
                </a:buClr>
                <a:buSzPts val="1200"/>
                <a:buFont typeface="Arial"/>
                <a:buChar char="•"/>
              </a:pPr>
              <a:r>
                <a:rPr b="0" i="0" lang="en-US" sz="1200" u="none" cap="none" strike="noStrike">
                  <a:solidFill>
                    <a:srgbClr val="201E1E"/>
                  </a:solidFill>
                  <a:latin typeface="Montserrat"/>
                  <a:ea typeface="Montserrat"/>
                  <a:cs typeface="Montserrat"/>
                  <a:sym typeface="Montserrat"/>
                </a:rPr>
                <a:t>Saturday: 16:00 ; 17:15</a:t>
              </a:r>
              <a:endParaRPr b="0" i="0" sz="1200" u="sng" cap="none" strike="noStrike">
                <a:solidFill>
                  <a:schemeClr val="hlink"/>
                </a:solidFill>
                <a:latin typeface="Montserrat"/>
                <a:ea typeface="Montserrat"/>
                <a:cs typeface="Montserrat"/>
                <a:sym typeface="Montserrat"/>
                <a:hlinkClick r:id="rId21"/>
              </a:endParaRPr>
            </a:p>
            <a:p>
              <a:pPr indent="-165530" lvl="1" marL="331061" marR="0" rtl="0" algn="l">
                <a:lnSpc>
                  <a:spcPct val="178833"/>
                </a:lnSpc>
                <a:spcBef>
                  <a:spcPts val="0"/>
                </a:spcBef>
                <a:spcAft>
                  <a:spcPts val="0"/>
                </a:spcAft>
                <a:buClr>
                  <a:srgbClr val="201E1E"/>
                </a:buClr>
                <a:buSzPts val="1200"/>
                <a:buFont typeface="Arial"/>
                <a:buChar char="•"/>
              </a:pPr>
              <a:r>
                <a:rPr b="0" i="0" lang="en-US" sz="1200" u="none" cap="none" strike="noStrike">
                  <a:solidFill>
                    <a:srgbClr val="201E1E"/>
                  </a:solidFill>
                  <a:latin typeface="Montserrat"/>
                  <a:ea typeface="Montserrat"/>
                  <a:cs typeface="Montserrat"/>
                  <a:sym typeface="Montserrat"/>
                </a:rPr>
                <a:t>Sunday: 17:15</a:t>
              </a:r>
              <a:endParaRPr b="0" i="0" sz="1200" u="sng" cap="none" strike="noStrike">
                <a:solidFill>
                  <a:schemeClr val="hlink"/>
                </a:solidFill>
                <a:latin typeface="Montserrat"/>
                <a:ea typeface="Montserrat"/>
                <a:cs typeface="Montserrat"/>
                <a:sym typeface="Montserrat"/>
                <a:hlinkClick r:id="rId22"/>
              </a:endParaRPr>
            </a:p>
          </p:txBody>
        </p:sp>
        <p:sp>
          <p:nvSpPr>
            <p:cNvPr id="888" name="Google Shape;888;p68"/>
            <p:cNvSpPr txBox="1"/>
            <p:nvPr/>
          </p:nvSpPr>
          <p:spPr>
            <a:xfrm>
              <a:off x="55902" y="8554259"/>
              <a:ext cx="6070439" cy="2380652"/>
            </a:xfrm>
            <a:prstGeom prst="rect">
              <a:avLst/>
            </a:prstGeom>
            <a:noFill/>
            <a:ln>
              <a:noFill/>
            </a:ln>
          </p:spPr>
          <p:txBody>
            <a:bodyPr anchorCtr="0" anchor="t" bIns="0" lIns="0" spcFirstLastPara="1" rIns="0" wrap="square" tIns="0">
              <a:spAutoFit/>
            </a:bodyPr>
            <a:lstStyle/>
            <a:p>
              <a:pPr indent="0" lvl="0" marL="0" marR="0" rtl="0" algn="l">
                <a:lnSpc>
                  <a:spcPct val="200583"/>
                </a:lnSpc>
                <a:spcBef>
                  <a:spcPts val="0"/>
                </a:spcBef>
                <a:spcAft>
                  <a:spcPts val="0"/>
                </a:spcAft>
                <a:buNone/>
              </a:pPr>
              <a:r>
                <a:rPr lang="en-US" sz="1200">
                  <a:solidFill>
                    <a:srgbClr val="201E1E"/>
                  </a:solidFill>
                  <a:latin typeface="Montserrat"/>
                  <a:ea typeface="Montserrat"/>
                  <a:cs typeface="Montserrat"/>
                  <a:sym typeface="Montserrat"/>
                </a:rPr>
                <a:t>Ticket price:</a:t>
              </a:r>
              <a:r>
                <a:rPr lang="en-US" sz="1200" u="sng">
                  <a:solidFill>
                    <a:schemeClr val="hlink"/>
                  </a:solidFill>
                  <a:latin typeface="Montserrat"/>
                  <a:ea typeface="Montserrat"/>
                  <a:cs typeface="Montserrat"/>
                  <a:sym typeface="Montserrat"/>
                  <a:hlinkClick r:id="rId23"/>
                </a:rPr>
                <a:t> </a:t>
              </a:r>
              <a:endParaRPr/>
            </a:p>
            <a:p>
              <a:pPr indent="0" lvl="0" marL="0" marR="0" rtl="0" algn="l">
                <a:lnSpc>
                  <a:spcPct val="200583"/>
                </a:lnSpc>
                <a:spcBef>
                  <a:spcPts val="0"/>
                </a:spcBef>
                <a:spcAft>
                  <a:spcPts val="0"/>
                </a:spcAft>
                <a:buNone/>
              </a:pPr>
              <a:r>
                <a:rPr lang="en-US" sz="1200">
                  <a:solidFill>
                    <a:srgbClr val="201E1E"/>
                  </a:solidFill>
                  <a:latin typeface="Montserrat"/>
                  <a:ea typeface="Montserrat"/>
                  <a:cs typeface="Montserrat"/>
                  <a:sym typeface="Montserrat"/>
                </a:rPr>
                <a:t>Second class ticket: USD 9 per person First Class ticket: USD 11 per person</a:t>
              </a:r>
              <a:endParaRPr/>
            </a:p>
            <a:p>
              <a:pPr indent="0" lvl="0" marL="0" marR="0" rtl="0" algn="l">
                <a:lnSpc>
                  <a:spcPct val="200583"/>
                </a:lnSpc>
                <a:spcBef>
                  <a:spcPts val="0"/>
                </a:spcBef>
                <a:spcAft>
                  <a:spcPts val="0"/>
                </a:spcAft>
                <a:buNone/>
              </a:pPr>
              <a:r>
                <a:t/>
              </a:r>
              <a:endParaRPr sz="1200" u="sng">
                <a:solidFill>
                  <a:schemeClr val="hlink"/>
                </a:solidFill>
                <a:latin typeface="Montserrat"/>
                <a:ea typeface="Montserrat"/>
                <a:cs typeface="Montserrat"/>
                <a:sym typeface="Montserrat"/>
                <a:hlinkClick r:id="rId24"/>
              </a:endParaRPr>
            </a:p>
          </p:txBody>
        </p:sp>
      </p:grpSp>
      <p:pic>
        <p:nvPicPr>
          <p:cNvPr id="889" name="Google Shape;889;p68"/>
          <p:cNvPicPr preferRelativeResize="0"/>
          <p:nvPr/>
        </p:nvPicPr>
        <p:blipFill rotWithShape="1">
          <a:blip r:embed="rId6">
            <a:alphaModFix/>
          </a:blip>
          <a:srcRect b="0" l="0" r="0" t="0"/>
          <a:stretch/>
        </p:blipFill>
        <p:spPr>
          <a:xfrm>
            <a:off x="10816051" y="784108"/>
            <a:ext cx="458248" cy="858729"/>
          </a:xfrm>
          <a:prstGeom prst="rect">
            <a:avLst/>
          </a:prstGeom>
          <a:noFill/>
          <a:ln>
            <a:noFill/>
          </a:ln>
        </p:spPr>
      </p:pic>
      <p:sp>
        <p:nvSpPr>
          <p:cNvPr id="890" name="Google Shape;890;p68"/>
          <p:cNvSpPr txBox="1"/>
          <p:nvPr/>
        </p:nvSpPr>
        <p:spPr>
          <a:xfrm>
            <a:off x="-205582" y="2833762"/>
            <a:ext cx="3641874" cy="523926"/>
          </a:xfrm>
          <a:prstGeom prst="rect">
            <a:avLst/>
          </a:prstGeom>
          <a:noFill/>
          <a:ln>
            <a:noFill/>
          </a:ln>
        </p:spPr>
        <p:txBody>
          <a:bodyPr anchorCtr="0" anchor="t" bIns="0" lIns="0" spcFirstLastPara="1" rIns="0" wrap="square" tIns="0">
            <a:spAutoFit/>
          </a:bodyPr>
          <a:lstStyle/>
          <a:p>
            <a:pPr indent="0" lvl="0" marL="0" marR="0" rtl="0" algn="ctr">
              <a:lnSpc>
                <a:spcPct val="171083"/>
              </a:lnSpc>
              <a:spcBef>
                <a:spcPts val="0"/>
              </a:spcBef>
              <a:spcAft>
                <a:spcPts val="0"/>
              </a:spcAft>
              <a:buNone/>
            </a:pPr>
            <a:r>
              <a:rPr lang="en-US" sz="1200">
                <a:solidFill>
                  <a:srgbClr val="174198"/>
                </a:solidFill>
                <a:latin typeface="Montserrat"/>
                <a:ea typeface="Montserrat"/>
                <a:cs typeface="Montserrat"/>
                <a:sym typeface="Montserrat"/>
              </a:rPr>
              <a:t>Trailer: </a:t>
            </a:r>
            <a:r>
              <a:rPr lang="en-US" sz="1200" u="sng">
                <a:solidFill>
                  <a:schemeClr val="hlink"/>
                </a:solidFill>
                <a:latin typeface="Montserrat"/>
                <a:ea typeface="Montserrat"/>
                <a:cs typeface="Montserrat"/>
                <a:sym typeface="Montserrat"/>
                <a:hlinkClick r:id="rId25"/>
              </a:rPr>
              <a:t>https://youtu.be/-bezb1tRCZM</a:t>
            </a:r>
            <a:endParaRPr sz="1200">
              <a:solidFill>
                <a:srgbClr val="174198"/>
              </a:solidFill>
              <a:latin typeface="Montserrat"/>
              <a:ea typeface="Montserrat"/>
              <a:cs typeface="Montserrat"/>
              <a:sym typeface="Montserrat"/>
            </a:endParaRPr>
          </a:p>
          <a:p>
            <a:pPr indent="0" lvl="0" marL="0" marR="0" rtl="0" algn="ctr">
              <a:lnSpc>
                <a:spcPct val="171083"/>
              </a:lnSpc>
              <a:spcBef>
                <a:spcPts val="0"/>
              </a:spcBef>
              <a:spcAft>
                <a:spcPts val="0"/>
              </a:spcAft>
              <a:buNone/>
            </a:pPr>
            <a:r>
              <a:t/>
            </a:r>
            <a:endParaRPr sz="1200">
              <a:solidFill>
                <a:srgbClr val="174198"/>
              </a:solidFill>
              <a:latin typeface="Montserrat"/>
              <a:ea typeface="Montserrat"/>
              <a:cs typeface="Montserrat"/>
              <a:sym typeface="Montserrat"/>
            </a:endParaRPr>
          </a:p>
        </p:txBody>
      </p:sp>
      <p:pic>
        <p:nvPicPr>
          <p:cNvPr id="891" name="Google Shape;891;p68" title="Viet Nam Water Puppet art - Thang Long Water Puppet Theater"/>
          <p:cNvPicPr preferRelativeResize="0"/>
          <p:nvPr/>
        </p:nvPicPr>
        <p:blipFill rotWithShape="1">
          <a:blip r:embed="rId26">
            <a:alphaModFix/>
          </a:blip>
          <a:srcRect b="0" l="0" r="0" t="0"/>
          <a:stretch/>
        </p:blipFill>
        <p:spPr>
          <a:xfrm>
            <a:off x="255897" y="3163213"/>
            <a:ext cx="6360790" cy="3588375"/>
          </a:xfrm>
          <a:prstGeom prst="rect">
            <a:avLst/>
          </a:prstGeom>
          <a:noFill/>
          <a:ln>
            <a:noFill/>
          </a:ln>
        </p:spPr>
      </p:pic>
      <p:sp>
        <p:nvSpPr>
          <p:cNvPr id="892" name="Google Shape;892;p68"/>
          <p:cNvSpPr txBox="1"/>
          <p:nvPr/>
        </p:nvSpPr>
        <p:spPr>
          <a:xfrm>
            <a:off x="255897" y="267533"/>
            <a:ext cx="8006079" cy="678519"/>
          </a:xfrm>
          <a:prstGeom prst="rect">
            <a:avLst/>
          </a:prstGeom>
          <a:noFill/>
          <a:ln>
            <a:noFill/>
          </a:ln>
        </p:spPr>
        <p:txBody>
          <a:bodyPr anchorCtr="0" anchor="t" bIns="0" lIns="0" spcFirstLastPara="1" rIns="0" wrap="square" tIns="0">
            <a:spAutoFit/>
          </a:bodyPr>
          <a:lstStyle/>
          <a:p>
            <a:pPr indent="0" lvl="0" marL="0" marR="0" rtl="0" algn="l">
              <a:lnSpc>
                <a:spcPct val="171428"/>
              </a:lnSpc>
              <a:spcBef>
                <a:spcPts val="0"/>
              </a:spcBef>
              <a:spcAft>
                <a:spcPts val="0"/>
              </a:spcAft>
              <a:buNone/>
            </a:pPr>
            <a:r>
              <a:rPr b="1" lang="en-US" sz="3500">
                <a:solidFill>
                  <a:srgbClr val="356014"/>
                </a:solidFill>
                <a:latin typeface="Playfair Display"/>
                <a:ea typeface="Playfair Display"/>
                <a:cs typeface="Playfair Display"/>
                <a:sym typeface="Playfair Display"/>
              </a:rPr>
              <a:t>Culture show - Water Puppet Show</a:t>
            </a:r>
            <a:endParaRPr/>
          </a:p>
        </p:txBody>
      </p:sp>
      <p:sp>
        <p:nvSpPr>
          <p:cNvPr id="893" name="Google Shape;893;p68">
            <a:hlinkClick r:id="rId27"/>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28"/>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91"/>
                                        </p:tgtEl>
                                        <p:attrNameLst>
                                          <p:attrName>style.visibility</p:attrName>
                                        </p:attrNameLst>
                                      </p:cBhvr>
                                      <p:to>
                                        <p:strVal val="visible"/>
                                      </p:to>
                                    </p:set>
                                    <p:animEffect filter="fade" transition="in">
                                      <p:cBhvr>
                                        <p:cTn dur="1"/>
                                        <p:tgtEl>
                                          <p:spTgt spid="8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7" name="Shape 897"/>
        <p:cNvGrpSpPr/>
        <p:nvPr/>
      </p:nvGrpSpPr>
      <p:grpSpPr>
        <a:xfrm>
          <a:off x="0" y="0"/>
          <a:ext cx="0" cy="0"/>
          <a:chOff x="0" y="0"/>
          <a:chExt cx="0" cy="0"/>
        </a:xfrm>
      </p:grpSpPr>
      <p:pic>
        <p:nvPicPr>
          <p:cNvPr id="898" name="Google Shape;898;p69"/>
          <p:cNvPicPr preferRelativeResize="0"/>
          <p:nvPr/>
        </p:nvPicPr>
        <p:blipFill rotWithShape="1">
          <a:blip r:embed="rId3">
            <a:alphaModFix amt="30000"/>
          </a:blip>
          <a:srcRect b="0" l="0" r="0" t="0"/>
          <a:stretch/>
        </p:blipFill>
        <p:spPr>
          <a:xfrm>
            <a:off x="-1874896" y="3280298"/>
            <a:ext cx="5452110" cy="5486400"/>
          </a:xfrm>
          <a:prstGeom prst="rect">
            <a:avLst/>
          </a:prstGeom>
          <a:noFill/>
          <a:ln>
            <a:noFill/>
          </a:ln>
        </p:spPr>
      </p:pic>
      <p:pic>
        <p:nvPicPr>
          <p:cNvPr id="899" name="Google Shape;899;p69"/>
          <p:cNvPicPr preferRelativeResize="0"/>
          <p:nvPr/>
        </p:nvPicPr>
        <p:blipFill rotWithShape="1">
          <a:blip r:embed="rId4">
            <a:alphaModFix/>
          </a:blip>
          <a:srcRect b="0" l="7048" r="7048" t="0"/>
          <a:stretch/>
        </p:blipFill>
        <p:spPr>
          <a:xfrm rot="-174301">
            <a:off x="5246223" y="2890729"/>
            <a:ext cx="2628317" cy="3059643"/>
          </a:xfrm>
          <a:prstGeom prst="rect">
            <a:avLst/>
          </a:prstGeom>
          <a:noFill/>
          <a:ln>
            <a:noFill/>
          </a:ln>
        </p:spPr>
      </p:pic>
      <p:pic>
        <p:nvPicPr>
          <p:cNvPr id="900" name="Google Shape;900;p69"/>
          <p:cNvPicPr preferRelativeResize="0"/>
          <p:nvPr/>
        </p:nvPicPr>
        <p:blipFill rotWithShape="1">
          <a:blip r:embed="rId5">
            <a:alphaModFix/>
          </a:blip>
          <a:srcRect b="0" l="0" r="0" t="0"/>
          <a:stretch/>
        </p:blipFill>
        <p:spPr>
          <a:xfrm>
            <a:off x="6747388" y="111215"/>
            <a:ext cx="896447" cy="882627"/>
          </a:xfrm>
          <a:prstGeom prst="rect">
            <a:avLst/>
          </a:prstGeom>
          <a:noFill/>
          <a:ln>
            <a:noFill/>
          </a:ln>
        </p:spPr>
      </p:pic>
      <p:pic>
        <p:nvPicPr>
          <p:cNvPr id="901" name="Google Shape;901;p69"/>
          <p:cNvPicPr preferRelativeResize="0"/>
          <p:nvPr/>
        </p:nvPicPr>
        <p:blipFill rotWithShape="1">
          <a:blip r:embed="rId6">
            <a:alphaModFix amt="16000"/>
          </a:blip>
          <a:srcRect b="0" l="0" r="0" t="0"/>
          <a:stretch/>
        </p:blipFill>
        <p:spPr>
          <a:xfrm>
            <a:off x="1145338" y="5216646"/>
            <a:ext cx="3270992" cy="2588173"/>
          </a:xfrm>
          <a:prstGeom prst="rect">
            <a:avLst/>
          </a:prstGeom>
          <a:noFill/>
          <a:ln>
            <a:noFill/>
          </a:ln>
        </p:spPr>
      </p:pic>
      <p:sp>
        <p:nvSpPr>
          <p:cNvPr id="902" name="Google Shape;902;p69"/>
          <p:cNvSpPr txBox="1"/>
          <p:nvPr/>
        </p:nvSpPr>
        <p:spPr>
          <a:xfrm>
            <a:off x="160372" y="1267465"/>
            <a:ext cx="4039445" cy="4899290"/>
          </a:xfrm>
          <a:prstGeom prst="rect">
            <a:avLst/>
          </a:prstGeom>
          <a:noFill/>
          <a:ln>
            <a:noFill/>
          </a:ln>
        </p:spPr>
        <p:txBody>
          <a:bodyPr anchorCtr="0" anchor="t" bIns="0" lIns="0" spcFirstLastPara="1" rIns="0" wrap="square" tIns="0">
            <a:spAutoFit/>
          </a:bodyPr>
          <a:lstStyle/>
          <a:p>
            <a:pPr indent="-165530" lvl="1" marL="331061" marR="0" rtl="0" algn="l">
              <a:lnSpc>
                <a:spcPct val="200000"/>
              </a:lnSpc>
              <a:spcBef>
                <a:spcPts val="0"/>
              </a:spcBef>
              <a:spcAft>
                <a:spcPts val="0"/>
              </a:spcAft>
              <a:buClr>
                <a:srgbClr val="201E1E"/>
              </a:buClr>
              <a:buSzPts val="1533"/>
              <a:buFont typeface="Arial"/>
              <a:buChar char="•"/>
            </a:pPr>
            <a:r>
              <a:rPr b="0" i="0" lang="en-US" sz="1533" u="none" cap="none" strike="noStrike">
                <a:solidFill>
                  <a:srgbClr val="201E1E"/>
                </a:solidFill>
                <a:latin typeface="Poppins"/>
                <a:ea typeface="Poppins"/>
                <a:cs typeface="Poppins"/>
                <a:sym typeface="Poppins"/>
              </a:rPr>
              <a:t>Known as Tonkin Show or “Tinh Hoa Bac Bo” in Vietnamese</a:t>
            </a:r>
            <a:endParaRPr/>
          </a:p>
          <a:p>
            <a:pPr indent="-165530" lvl="1" marL="331061" marR="0" rtl="0" algn="l">
              <a:lnSpc>
                <a:spcPct val="200000"/>
              </a:lnSpc>
              <a:spcBef>
                <a:spcPts val="0"/>
              </a:spcBef>
              <a:spcAft>
                <a:spcPts val="0"/>
              </a:spcAft>
              <a:buClr>
                <a:srgbClr val="201E1E"/>
              </a:buClr>
              <a:buSzPts val="1533"/>
              <a:buFont typeface="Arial"/>
              <a:buChar char="•"/>
            </a:pPr>
            <a:r>
              <a:rPr b="0" i="0" lang="en-US" sz="1533" u="none" cap="none" strike="noStrike">
                <a:solidFill>
                  <a:srgbClr val="201E1E"/>
                </a:solidFill>
                <a:latin typeface="Poppins"/>
                <a:ea typeface="Poppins"/>
                <a:cs typeface="Poppins"/>
                <a:sym typeface="Poppins"/>
              </a:rPr>
              <a:t>Authentic Vietnamese history and culture from a contemporary perspective.</a:t>
            </a:r>
            <a:endParaRPr/>
          </a:p>
          <a:p>
            <a:pPr indent="-165530" lvl="1" marL="331061" marR="0" rtl="0" algn="l">
              <a:lnSpc>
                <a:spcPct val="200000"/>
              </a:lnSpc>
              <a:spcBef>
                <a:spcPts val="0"/>
              </a:spcBef>
              <a:spcAft>
                <a:spcPts val="0"/>
              </a:spcAft>
              <a:buClr>
                <a:srgbClr val="201E1E"/>
              </a:buClr>
              <a:buSzPts val="1533"/>
              <a:buFont typeface="Arial"/>
              <a:buChar char="•"/>
            </a:pPr>
            <a:r>
              <a:rPr b="0" i="0" lang="en-US" sz="1533" u="none" cap="none" strike="noStrike">
                <a:solidFill>
                  <a:srgbClr val="201E1E"/>
                </a:solidFill>
                <a:latin typeface="Poppins"/>
                <a:ea typeface="Poppins"/>
                <a:cs typeface="Poppins"/>
                <a:sym typeface="Poppins"/>
              </a:rPr>
              <a:t>Hundreds of performers, an interactive water stage, and state-of-the-art technology combine to create an unforgettable show that captures the essence of the Vietnamese people.</a:t>
            </a:r>
            <a:endParaRPr/>
          </a:p>
          <a:p>
            <a:pPr indent="0" lvl="0" marL="0" marR="0" rtl="0" algn="l">
              <a:lnSpc>
                <a:spcPct val="139986"/>
              </a:lnSpc>
              <a:spcBef>
                <a:spcPts val="0"/>
              </a:spcBef>
              <a:spcAft>
                <a:spcPts val="0"/>
              </a:spcAft>
              <a:buNone/>
            </a:pPr>
            <a:r>
              <a:t/>
            </a:r>
            <a:endParaRPr sz="1533">
              <a:solidFill>
                <a:srgbClr val="201E1E"/>
              </a:solidFill>
              <a:latin typeface="Poppins"/>
              <a:ea typeface="Poppins"/>
              <a:cs typeface="Poppins"/>
              <a:sym typeface="Poppins"/>
            </a:endParaRPr>
          </a:p>
          <a:p>
            <a:pPr indent="0" lvl="0" marL="0" marR="0" rtl="0" algn="l">
              <a:lnSpc>
                <a:spcPct val="139986"/>
              </a:lnSpc>
              <a:spcBef>
                <a:spcPts val="0"/>
              </a:spcBef>
              <a:spcAft>
                <a:spcPts val="0"/>
              </a:spcAft>
              <a:buNone/>
            </a:pPr>
            <a:r>
              <a:t/>
            </a:r>
            <a:endParaRPr sz="1533">
              <a:solidFill>
                <a:srgbClr val="201E1E"/>
              </a:solidFill>
              <a:latin typeface="Poppins"/>
              <a:ea typeface="Poppins"/>
              <a:cs typeface="Poppins"/>
              <a:sym typeface="Poppins"/>
            </a:endParaRPr>
          </a:p>
        </p:txBody>
      </p:sp>
      <p:sp>
        <p:nvSpPr>
          <p:cNvPr id="903" name="Google Shape;903;p69"/>
          <p:cNvSpPr txBox="1"/>
          <p:nvPr/>
        </p:nvSpPr>
        <p:spPr>
          <a:xfrm>
            <a:off x="309059" y="514429"/>
            <a:ext cx="6886552" cy="442814"/>
          </a:xfrm>
          <a:prstGeom prst="rect">
            <a:avLst/>
          </a:prstGeom>
          <a:noFill/>
          <a:ln>
            <a:noFill/>
          </a:ln>
        </p:spPr>
        <p:txBody>
          <a:bodyPr anchorCtr="0" anchor="t" bIns="0" lIns="0" spcFirstLastPara="1" rIns="0" wrap="square" tIns="0">
            <a:spAutoFit/>
          </a:bodyPr>
          <a:lstStyle/>
          <a:p>
            <a:pPr indent="0" lvl="0" marL="0" marR="0" rtl="0" algn="l">
              <a:lnSpc>
                <a:spcPct val="124000"/>
              </a:lnSpc>
              <a:spcBef>
                <a:spcPts val="0"/>
              </a:spcBef>
              <a:spcAft>
                <a:spcPts val="0"/>
              </a:spcAft>
              <a:buNone/>
            </a:pPr>
            <a:r>
              <a:rPr b="1" lang="en-US" sz="3000">
                <a:solidFill>
                  <a:srgbClr val="385623"/>
                </a:solidFill>
                <a:latin typeface="Playfair Display"/>
                <a:ea typeface="Playfair Display"/>
                <a:cs typeface="Playfair Display"/>
                <a:sym typeface="Playfair Display"/>
              </a:rPr>
              <a:t>The Quintessence of Tonkin Show </a:t>
            </a:r>
            <a:endParaRPr/>
          </a:p>
        </p:txBody>
      </p:sp>
      <p:sp>
        <p:nvSpPr>
          <p:cNvPr id="904" name="Google Shape;904;p69"/>
          <p:cNvSpPr txBox="1"/>
          <p:nvPr/>
        </p:nvSpPr>
        <p:spPr>
          <a:xfrm>
            <a:off x="7882779" y="3677627"/>
            <a:ext cx="3997239" cy="2539670"/>
          </a:xfrm>
          <a:prstGeom prst="rect">
            <a:avLst/>
          </a:prstGeom>
          <a:noFill/>
          <a:ln>
            <a:noFill/>
          </a:ln>
        </p:spPr>
        <p:txBody>
          <a:bodyPr anchorCtr="0" anchor="t" bIns="0" lIns="0" spcFirstLastPara="1" rIns="0" wrap="square" tIns="0">
            <a:spAutoFit/>
          </a:bodyPr>
          <a:lstStyle/>
          <a:p>
            <a:pPr indent="0" lvl="0" marL="0" marR="0" rtl="0" algn="l">
              <a:lnSpc>
                <a:spcPct val="139986"/>
              </a:lnSpc>
              <a:spcBef>
                <a:spcPts val="0"/>
              </a:spcBef>
              <a:spcAft>
                <a:spcPts val="0"/>
              </a:spcAft>
              <a:buNone/>
            </a:pPr>
            <a:r>
              <a:rPr b="1" lang="en-US" sz="1533">
                <a:solidFill>
                  <a:srgbClr val="201E1E"/>
                </a:solidFill>
                <a:latin typeface="Poppins"/>
                <a:ea typeface="Poppins"/>
                <a:cs typeface="Poppins"/>
                <a:sym typeface="Poppins"/>
              </a:rPr>
              <a:t>Ticket price:</a:t>
            </a:r>
            <a:r>
              <a:rPr lang="en-US" sz="1533">
                <a:solidFill>
                  <a:srgbClr val="201E1E"/>
                </a:solidFill>
                <a:latin typeface="Poppins"/>
                <a:ea typeface="Poppins"/>
                <a:cs typeface="Poppins"/>
                <a:sym typeface="Poppins"/>
              </a:rPr>
              <a:t> USD per person, including return transfer from Grand Plaza Hanoi hotel  </a:t>
            </a:r>
            <a:endParaRPr/>
          </a:p>
          <a:p>
            <a:pPr indent="-165530" lvl="1" marL="331061" marR="0" rtl="0" algn="l">
              <a:lnSpc>
                <a:spcPct val="139986"/>
              </a:lnSpc>
              <a:spcBef>
                <a:spcPts val="0"/>
              </a:spcBef>
              <a:spcAft>
                <a:spcPts val="0"/>
              </a:spcAft>
              <a:buClr>
                <a:srgbClr val="201E1E"/>
              </a:buClr>
              <a:buSzPts val="1533"/>
              <a:buFont typeface="Arial"/>
              <a:buChar char="•"/>
            </a:pPr>
            <a:r>
              <a:rPr b="0" i="0" lang="en-US" sz="1533" u="none" cap="none" strike="noStrike">
                <a:solidFill>
                  <a:srgbClr val="201E1E"/>
                </a:solidFill>
                <a:latin typeface="Poppins"/>
                <a:ea typeface="Poppins"/>
                <a:cs typeface="Poppins"/>
                <a:sym typeface="Poppins"/>
              </a:rPr>
              <a:t>Silver ticket: USD 21 per person</a:t>
            </a:r>
            <a:endParaRPr/>
          </a:p>
          <a:p>
            <a:pPr indent="-165530" lvl="1" marL="331061" marR="0" rtl="0" algn="l">
              <a:lnSpc>
                <a:spcPct val="200000"/>
              </a:lnSpc>
              <a:spcBef>
                <a:spcPts val="0"/>
              </a:spcBef>
              <a:spcAft>
                <a:spcPts val="0"/>
              </a:spcAft>
              <a:buClr>
                <a:srgbClr val="201E1E"/>
              </a:buClr>
              <a:buSzPts val="1533"/>
              <a:buFont typeface="Arial"/>
              <a:buChar char="•"/>
            </a:pPr>
            <a:r>
              <a:rPr b="0" i="0" lang="en-US" sz="1533" u="none" cap="none" strike="noStrike">
                <a:solidFill>
                  <a:srgbClr val="201E1E"/>
                </a:solidFill>
                <a:latin typeface="Poppins"/>
                <a:ea typeface="Poppins"/>
                <a:cs typeface="Poppins"/>
                <a:sym typeface="Poppins"/>
              </a:rPr>
              <a:t>Gold ticket:  USD 26 per person</a:t>
            </a:r>
            <a:endParaRPr/>
          </a:p>
          <a:p>
            <a:pPr indent="-165530" lvl="1" marL="331061" marR="0" rtl="0" algn="l">
              <a:lnSpc>
                <a:spcPct val="139986"/>
              </a:lnSpc>
              <a:spcBef>
                <a:spcPts val="0"/>
              </a:spcBef>
              <a:spcAft>
                <a:spcPts val="0"/>
              </a:spcAft>
              <a:buClr>
                <a:srgbClr val="201E1E"/>
              </a:buClr>
              <a:buSzPts val="1533"/>
              <a:buFont typeface="Arial"/>
              <a:buChar char="•"/>
            </a:pPr>
            <a:r>
              <a:rPr b="0" i="0" lang="en-US" sz="1533" u="none" cap="none" strike="noStrike">
                <a:solidFill>
                  <a:srgbClr val="201E1E"/>
                </a:solidFill>
                <a:latin typeface="Poppins"/>
                <a:ea typeface="Poppins"/>
                <a:cs typeface="Poppins"/>
                <a:sym typeface="Poppins"/>
              </a:rPr>
              <a:t>Platinum ticket: USD 34 per person</a:t>
            </a:r>
            <a:endParaRPr/>
          </a:p>
          <a:p>
            <a:pPr indent="-165530" lvl="1" marL="331061" marR="0" rtl="0" algn="l">
              <a:lnSpc>
                <a:spcPct val="139986"/>
              </a:lnSpc>
              <a:spcBef>
                <a:spcPts val="0"/>
              </a:spcBef>
              <a:spcAft>
                <a:spcPts val="0"/>
              </a:spcAft>
              <a:buClr>
                <a:srgbClr val="201E1E"/>
              </a:buClr>
              <a:buSzPts val="1533"/>
              <a:buFont typeface="Arial"/>
              <a:buChar char="•"/>
            </a:pPr>
            <a:r>
              <a:rPr b="0" i="0" lang="en-US" sz="1533" u="none" cap="none" strike="noStrike">
                <a:solidFill>
                  <a:srgbClr val="201E1E"/>
                </a:solidFill>
                <a:latin typeface="Poppins"/>
                <a:ea typeface="Poppins"/>
                <a:cs typeface="Poppins"/>
                <a:sym typeface="Poppins"/>
              </a:rPr>
              <a:t>Child ticket: Children under 1.3 meters tall equal 50% of an adult ticket.</a:t>
            </a:r>
            <a:endParaRPr/>
          </a:p>
          <a:p>
            <a:pPr indent="0" lvl="0" marL="0" marR="0" rtl="0" algn="l">
              <a:lnSpc>
                <a:spcPct val="139986"/>
              </a:lnSpc>
              <a:spcBef>
                <a:spcPts val="0"/>
              </a:spcBef>
              <a:spcAft>
                <a:spcPts val="0"/>
              </a:spcAft>
              <a:buNone/>
            </a:pPr>
            <a:r>
              <a:t/>
            </a:r>
            <a:endParaRPr sz="1533">
              <a:solidFill>
                <a:srgbClr val="201E1E"/>
              </a:solidFill>
              <a:latin typeface="Poppins"/>
              <a:ea typeface="Poppins"/>
              <a:cs typeface="Poppins"/>
              <a:sym typeface="Poppins"/>
            </a:endParaRPr>
          </a:p>
        </p:txBody>
      </p:sp>
      <p:sp>
        <p:nvSpPr>
          <p:cNvPr id="905" name="Google Shape;905;p69"/>
          <p:cNvSpPr txBox="1"/>
          <p:nvPr/>
        </p:nvSpPr>
        <p:spPr>
          <a:xfrm>
            <a:off x="448107" y="5758014"/>
            <a:ext cx="5558911" cy="256993"/>
          </a:xfrm>
          <a:prstGeom prst="rect">
            <a:avLst/>
          </a:prstGeom>
          <a:noFill/>
          <a:ln>
            <a:noFill/>
          </a:ln>
        </p:spPr>
        <p:txBody>
          <a:bodyPr anchorCtr="0" anchor="t" bIns="0" lIns="0" spcFirstLastPara="1" rIns="0" wrap="square" tIns="0">
            <a:spAutoFit/>
          </a:bodyPr>
          <a:lstStyle/>
          <a:p>
            <a:pPr indent="0" lvl="0" marL="0" marR="0" rtl="0" algn="l">
              <a:lnSpc>
                <a:spcPct val="139986"/>
              </a:lnSpc>
              <a:spcBef>
                <a:spcPts val="0"/>
              </a:spcBef>
              <a:spcAft>
                <a:spcPts val="0"/>
              </a:spcAft>
              <a:buNone/>
            </a:pPr>
            <a:r>
              <a:rPr b="1" lang="en-US" sz="1533">
                <a:solidFill>
                  <a:srgbClr val="201E1E"/>
                </a:solidFill>
                <a:latin typeface="Poppins"/>
                <a:ea typeface="Poppins"/>
                <a:cs typeface="Poppins"/>
                <a:sym typeface="Poppins"/>
              </a:rPr>
              <a:t>Show time:</a:t>
            </a:r>
            <a:r>
              <a:rPr lang="en-US" sz="1533">
                <a:solidFill>
                  <a:srgbClr val="201E1E"/>
                </a:solidFill>
                <a:latin typeface="Poppins"/>
                <a:ea typeface="Poppins"/>
                <a:cs typeface="Poppins"/>
                <a:sym typeface="Poppins"/>
              </a:rPr>
              <a:t> Every Saturday 19:30-20:45</a:t>
            </a:r>
            <a:endParaRPr/>
          </a:p>
        </p:txBody>
      </p:sp>
      <p:sp>
        <p:nvSpPr>
          <p:cNvPr id="906" name="Google Shape;906;p69"/>
          <p:cNvSpPr txBox="1"/>
          <p:nvPr/>
        </p:nvSpPr>
        <p:spPr>
          <a:xfrm>
            <a:off x="4318578" y="1329770"/>
            <a:ext cx="4857619" cy="499047"/>
          </a:xfrm>
          <a:prstGeom prst="rect">
            <a:avLst/>
          </a:prstGeom>
          <a:noFill/>
          <a:ln>
            <a:noFill/>
          </a:ln>
        </p:spPr>
        <p:txBody>
          <a:bodyPr anchorCtr="0" anchor="t" bIns="0" lIns="0" spcFirstLastPara="1" rIns="0" wrap="square" tIns="0">
            <a:spAutoFit/>
          </a:bodyPr>
          <a:lstStyle/>
          <a:p>
            <a:pPr indent="0" lvl="0" marL="0" marR="0" rtl="0" algn="l">
              <a:lnSpc>
                <a:spcPct val="140028"/>
              </a:lnSpc>
              <a:spcBef>
                <a:spcPts val="0"/>
              </a:spcBef>
              <a:spcAft>
                <a:spcPts val="0"/>
              </a:spcAft>
              <a:buNone/>
            </a:pPr>
            <a:r>
              <a:rPr b="1" lang="en-US" sz="1399">
                <a:solidFill>
                  <a:srgbClr val="194399"/>
                </a:solidFill>
                <a:latin typeface="Poppins"/>
                <a:ea typeface="Poppins"/>
                <a:cs typeface="Poppins"/>
                <a:sym typeface="Poppins"/>
              </a:rPr>
              <a:t>Trailer: </a:t>
            </a:r>
            <a:r>
              <a:rPr b="1" lang="en-US" sz="1399" u="sng">
                <a:solidFill>
                  <a:schemeClr val="hlink"/>
                </a:solidFill>
                <a:latin typeface="Poppins"/>
                <a:ea typeface="Poppins"/>
                <a:cs typeface="Poppins"/>
                <a:sym typeface="Poppins"/>
                <a:hlinkClick r:id="rId7"/>
              </a:rPr>
              <a:t>https://youtu.be/ZMQBWPsFUFo</a:t>
            </a:r>
            <a:endParaRPr b="1" sz="1399">
              <a:solidFill>
                <a:srgbClr val="194399"/>
              </a:solidFill>
              <a:latin typeface="Poppins"/>
              <a:ea typeface="Poppins"/>
              <a:cs typeface="Poppins"/>
              <a:sym typeface="Poppins"/>
            </a:endParaRPr>
          </a:p>
          <a:p>
            <a:pPr indent="0" lvl="0" marL="0" marR="0" rtl="0" algn="l">
              <a:lnSpc>
                <a:spcPct val="140028"/>
              </a:lnSpc>
              <a:spcBef>
                <a:spcPts val="0"/>
              </a:spcBef>
              <a:spcAft>
                <a:spcPts val="0"/>
              </a:spcAft>
              <a:buNone/>
            </a:pPr>
            <a:r>
              <a:t/>
            </a:r>
            <a:endParaRPr b="1" sz="1399">
              <a:solidFill>
                <a:srgbClr val="194399"/>
              </a:solidFill>
              <a:latin typeface="Poppins"/>
              <a:ea typeface="Poppins"/>
              <a:cs typeface="Poppins"/>
              <a:sym typeface="Poppins"/>
            </a:endParaRPr>
          </a:p>
        </p:txBody>
      </p:sp>
      <p:pic>
        <p:nvPicPr>
          <p:cNvPr id="907" name="Google Shape;907;p69" title="OFFICIAL TRAILER_The Quintessence of Tonkin"/>
          <p:cNvPicPr preferRelativeResize="0"/>
          <p:nvPr/>
        </p:nvPicPr>
        <p:blipFill rotWithShape="1">
          <a:blip r:embed="rId8">
            <a:alphaModFix/>
          </a:blip>
          <a:srcRect b="0" l="0" r="0" t="0"/>
          <a:stretch/>
        </p:blipFill>
        <p:spPr>
          <a:xfrm>
            <a:off x="4317608" y="1581239"/>
            <a:ext cx="7874392" cy="4442259"/>
          </a:xfrm>
          <a:prstGeom prst="rect">
            <a:avLst/>
          </a:prstGeom>
          <a:noFill/>
          <a:ln>
            <a:noFill/>
          </a:ln>
        </p:spPr>
      </p:pic>
      <p:sp>
        <p:nvSpPr>
          <p:cNvPr id="908" name="Google Shape;908;p69"/>
          <p:cNvSpPr txBox="1"/>
          <p:nvPr/>
        </p:nvSpPr>
        <p:spPr>
          <a:xfrm>
            <a:off x="461654" y="6023498"/>
            <a:ext cx="3795454" cy="526298"/>
          </a:xfrm>
          <a:prstGeom prst="rect">
            <a:avLst/>
          </a:prstGeom>
          <a:noFill/>
          <a:ln>
            <a:noFill/>
          </a:ln>
        </p:spPr>
        <p:txBody>
          <a:bodyPr anchorCtr="0" anchor="t" bIns="0" lIns="0" spcFirstLastPara="1" rIns="0" wrap="square" tIns="0">
            <a:spAutoFit/>
          </a:bodyPr>
          <a:lstStyle/>
          <a:p>
            <a:pPr indent="0" lvl="0" marL="0" marR="0" rtl="0" algn="l">
              <a:lnSpc>
                <a:spcPct val="139986"/>
              </a:lnSpc>
              <a:spcBef>
                <a:spcPts val="0"/>
              </a:spcBef>
              <a:spcAft>
                <a:spcPts val="0"/>
              </a:spcAft>
              <a:buNone/>
            </a:pPr>
            <a:r>
              <a:rPr b="1" lang="en-US" sz="1533">
                <a:solidFill>
                  <a:srgbClr val="201E1E"/>
                </a:solidFill>
                <a:latin typeface="Poppins"/>
                <a:ea typeface="Poppins"/>
                <a:cs typeface="Poppins"/>
                <a:sym typeface="Poppins"/>
              </a:rPr>
              <a:t>Address:</a:t>
            </a:r>
            <a:r>
              <a:rPr lang="en-US" sz="1533">
                <a:solidFill>
                  <a:srgbClr val="201E1E"/>
                </a:solidFill>
                <a:latin typeface="Poppins"/>
                <a:ea typeface="Poppins"/>
                <a:cs typeface="Poppins"/>
                <a:sym typeface="Poppins"/>
              </a:rPr>
              <a:t> Da Phuc Village, Sai Son Commune, Quoc Oai District, Hanoi </a:t>
            </a:r>
            <a:endParaRPr/>
          </a:p>
        </p:txBody>
      </p:sp>
      <p:sp>
        <p:nvSpPr>
          <p:cNvPr id="909" name="Google Shape;909;p69"/>
          <p:cNvSpPr txBox="1"/>
          <p:nvPr/>
        </p:nvSpPr>
        <p:spPr>
          <a:xfrm>
            <a:off x="448107" y="6608950"/>
            <a:ext cx="3940888" cy="256993"/>
          </a:xfrm>
          <a:prstGeom prst="rect">
            <a:avLst/>
          </a:prstGeom>
          <a:noFill/>
          <a:ln>
            <a:noFill/>
          </a:ln>
        </p:spPr>
        <p:txBody>
          <a:bodyPr anchorCtr="0" anchor="t" bIns="0" lIns="0" spcFirstLastPara="1" rIns="0" wrap="square" tIns="0">
            <a:spAutoFit/>
          </a:bodyPr>
          <a:lstStyle/>
          <a:p>
            <a:pPr indent="0" lvl="0" marL="0" marR="0" rtl="0" algn="l">
              <a:lnSpc>
                <a:spcPct val="139986"/>
              </a:lnSpc>
              <a:spcBef>
                <a:spcPts val="0"/>
              </a:spcBef>
              <a:spcAft>
                <a:spcPts val="0"/>
              </a:spcAft>
              <a:buNone/>
            </a:pPr>
            <a:r>
              <a:rPr b="1" lang="en-US" sz="1533">
                <a:solidFill>
                  <a:srgbClr val="201E1E"/>
                </a:solidFill>
                <a:latin typeface="Poppins"/>
                <a:ea typeface="Poppins"/>
                <a:cs typeface="Poppins"/>
                <a:sym typeface="Poppins"/>
              </a:rPr>
              <a:t>Duration:</a:t>
            </a:r>
            <a:r>
              <a:rPr lang="en-US" sz="1533">
                <a:solidFill>
                  <a:srgbClr val="201E1E"/>
                </a:solidFill>
                <a:latin typeface="Poppins"/>
                <a:ea typeface="Poppins"/>
                <a:cs typeface="Poppins"/>
                <a:sym typeface="Poppins"/>
              </a:rPr>
              <a:t> 75 minutes</a:t>
            </a:r>
            <a:endParaRPr/>
          </a:p>
        </p:txBody>
      </p:sp>
      <p:sp>
        <p:nvSpPr>
          <p:cNvPr id="910" name="Google Shape;910;p69">
            <a:hlinkClick r:id="rId9"/>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10"/>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7"/>
                                        </p:tgtEl>
                                        <p:attrNameLst>
                                          <p:attrName>style.visibility</p:attrName>
                                        </p:attrNameLst>
                                      </p:cBhvr>
                                      <p:to>
                                        <p:strVal val="visible"/>
                                      </p:to>
                                    </p:set>
                                    <p:animEffect filter="fade" transition="in">
                                      <p:cBhvr>
                                        <p:cTn dur="1"/>
                                        <p:tgtEl>
                                          <p:spTgt spid="90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4" name="Shape 914"/>
        <p:cNvGrpSpPr/>
        <p:nvPr/>
      </p:nvGrpSpPr>
      <p:grpSpPr>
        <a:xfrm>
          <a:off x="0" y="0"/>
          <a:ext cx="0" cy="0"/>
          <a:chOff x="0" y="0"/>
          <a:chExt cx="0" cy="0"/>
        </a:xfrm>
      </p:grpSpPr>
      <p:pic>
        <p:nvPicPr>
          <p:cNvPr id="915" name="Google Shape;915;p70"/>
          <p:cNvPicPr preferRelativeResize="0"/>
          <p:nvPr/>
        </p:nvPicPr>
        <p:blipFill rotWithShape="1">
          <a:blip r:embed="rId3">
            <a:alphaModFix amt="30000"/>
          </a:blip>
          <a:srcRect b="0" l="0" r="0" t="0"/>
          <a:stretch/>
        </p:blipFill>
        <p:spPr>
          <a:xfrm>
            <a:off x="-1791327" y="3289577"/>
            <a:ext cx="5452110" cy="5486400"/>
          </a:xfrm>
          <a:prstGeom prst="rect">
            <a:avLst/>
          </a:prstGeom>
          <a:noFill/>
          <a:ln>
            <a:noFill/>
          </a:ln>
        </p:spPr>
      </p:pic>
      <p:pic>
        <p:nvPicPr>
          <p:cNvPr id="916" name="Google Shape;916;p70"/>
          <p:cNvPicPr preferRelativeResize="0"/>
          <p:nvPr/>
        </p:nvPicPr>
        <p:blipFill rotWithShape="1">
          <a:blip r:embed="rId4">
            <a:alphaModFix/>
          </a:blip>
          <a:srcRect b="0" l="0" r="0" t="0"/>
          <a:stretch/>
        </p:blipFill>
        <p:spPr>
          <a:xfrm>
            <a:off x="5028218" y="-2343062"/>
            <a:ext cx="1839517" cy="1401099"/>
          </a:xfrm>
          <a:prstGeom prst="rect">
            <a:avLst/>
          </a:prstGeom>
          <a:noFill/>
          <a:ln>
            <a:noFill/>
          </a:ln>
        </p:spPr>
      </p:pic>
      <p:pic>
        <p:nvPicPr>
          <p:cNvPr id="917" name="Google Shape;917;p70"/>
          <p:cNvPicPr preferRelativeResize="0"/>
          <p:nvPr/>
        </p:nvPicPr>
        <p:blipFill rotWithShape="1">
          <a:blip r:embed="rId4">
            <a:alphaModFix/>
          </a:blip>
          <a:srcRect b="0" l="0" r="0" t="0"/>
          <a:stretch/>
        </p:blipFill>
        <p:spPr>
          <a:xfrm>
            <a:off x="5129818" y="-2241462"/>
            <a:ext cx="1839517" cy="1401099"/>
          </a:xfrm>
          <a:prstGeom prst="rect">
            <a:avLst/>
          </a:prstGeom>
          <a:noFill/>
          <a:ln>
            <a:noFill/>
          </a:ln>
        </p:spPr>
      </p:pic>
      <p:sp>
        <p:nvSpPr>
          <p:cNvPr id="918" name="Google Shape;918;p70"/>
          <p:cNvSpPr txBox="1"/>
          <p:nvPr/>
        </p:nvSpPr>
        <p:spPr>
          <a:xfrm>
            <a:off x="38099" y="1322441"/>
            <a:ext cx="3422295" cy="4332020"/>
          </a:xfrm>
          <a:prstGeom prst="rect">
            <a:avLst/>
          </a:prstGeom>
          <a:noFill/>
          <a:ln>
            <a:noFill/>
          </a:ln>
        </p:spPr>
        <p:txBody>
          <a:bodyPr anchorCtr="0" anchor="t" bIns="0" lIns="0" spcFirstLastPara="1" rIns="0" wrap="square" tIns="0">
            <a:spAutoFit/>
          </a:bodyPr>
          <a:lstStyle/>
          <a:p>
            <a:pPr indent="-158333" lvl="1" marL="316666" marR="0" rtl="0" algn="l">
              <a:lnSpc>
                <a:spcPct val="225615"/>
              </a:lnSpc>
              <a:spcBef>
                <a:spcPts val="0"/>
              </a:spcBef>
              <a:spcAft>
                <a:spcPts val="0"/>
              </a:spcAft>
              <a:buClr>
                <a:srgbClr val="201E1E"/>
              </a:buClr>
              <a:buSzPts val="1300"/>
              <a:buFont typeface="Arial"/>
              <a:buChar char="•"/>
            </a:pPr>
            <a:r>
              <a:rPr b="0" i="0" lang="en-US" sz="1300" u="none" cap="none" strike="noStrike">
                <a:solidFill>
                  <a:srgbClr val="201E1E"/>
                </a:solidFill>
                <a:latin typeface="Montserrat"/>
                <a:ea typeface="Montserrat"/>
                <a:cs typeface="Montserrat"/>
                <a:sym typeface="Montserrat"/>
              </a:rPr>
              <a:t>The Hoian Memories Show features Vietnam's traditional ao dai using modern staging techniques, lighting technology, and audio effects.</a:t>
            </a:r>
            <a:endParaRPr/>
          </a:p>
          <a:p>
            <a:pPr indent="-158333" lvl="1" marL="316666" marR="0" rtl="0" algn="l">
              <a:lnSpc>
                <a:spcPct val="225615"/>
              </a:lnSpc>
              <a:spcBef>
                <a:spcPts val="0"/>
              </a:spcBef>
              <a:spcAft>
                <a:spcPts val="0"/>
              </a:spcAft>
              <a:buClr>
                <a:srgbClr val="201E1E"/>
              </a:buClr>
              <a:buSzPts val="1300"/>
              <a:buFont typeface="Arial"/>
              <a:buChar char="•"/>
            </a:pPr>
            <a:r>
              <a:rPr b="0" i="0" lang="en-US" sz="1300" u="none" cap="none" strike="noStrike">
                <a:solidFill>
                  <a:srgbClr val="201E1E"/>
                </a:solidFill>
                <a:latin typeface="Montserrat"/>
                <a:ea typeface="Montserrat"/>
                <a:cs typeface="Montserrat"/>
                <a:sym typeface="Montserrat"/>
              </a:rPr>
              <a:t>The Memories Show is an interactive production that offers an immersive experience of Old Hoi An. </a:t>
            </a:r>
            <a:endParaRPr/>
          </a:p>
          <a:p>
            <a:pPr indent="-158333" lvl="1" marL="316666" marR="0" rtl="0" algn="l">
              <a:lnSpc>
                <a:spcPct val="225615"/>
              </a:lnSpc>
              <a:spcBef>
                <a:spcPts val="0"/>
              </a:spcBef>
              <a:spcAft>
                <a:spcPts val="0"/>
              </a:spcAft>
              <a:buClr>
                <a:srgbClr val="201E1E"/>
              </a:buClr>
              <a:buSzPts val="1300"/>
              <a:buFont typeface="Arial"/>
              <a:buChar char="•"/>
            </a:pPr>
            <a:r>
              <a:rPr b="0" i="0" lang="en-US" sz="1300" u="none" cap="none" strike="noStrike">
                <a:solidFill>
                  <a:srgbClr val="201E1E"/>
                </a:solidFill>
                <a:latin typeface="Montserrat"/>
                <a:ea typeface="Montserrat"/>
                <a:cs typeface="Montserrat"/>
                <a:sym typeface="Montserrat"/>
              </a:rPr>
              <a:t>It opens at 5pm and features historical architecture, miniature themed villages, mini-shows and creative workshops.</a:t>
            </a:r>
            <a:endParaRPr/>
          </a:p>
          <a:p>
            <a:pPr indent="0" lvl="0" marL="0" marR="0" rtl="0" algn="l">
              <a:lnSpc>
                <a:spcPct val="157923"/>
              </a:lnSpc>
              <a:spcBef>
                <a:spcPts val="0"/>
              </a:spcBef>
              <a:spcAft>
                <a:spcPts val="0"/>
              </a:spcAft>
              <a:buNone/>
            </a:pPr>
            <a:r>
              <a:t/>
            </a:r>
            <a:endParaRPr sz="1300">
              <a:solidFill>
                <a:srgbClr val="201E1E"/>
              </a:solidFill>
              <a:latin typeface="Montserrat"/>
              <a:ea typeface="Montserrat"/>
              <a:cs typeface="Montserrat"/>
              <a:sym typeface="Montserrat"/>
            </a:endParaRPr>
          </a:p>
        </p:txBody>
      </p:sp>
      <p:sp>
        <p:nvSpPr>
          <p:cNvPr id="919" name="Google Shape;919;p70"/>
          <p:cNvSpPr txBox="1"/>
          <p:nvPr/>
        </p:nvSpPr>
        <p:spPr>
          <a:xfrm>
            <a:off x="282149" y="515146"/>
            <a:ext cx="7048131" cy="442814"/>
          </a:xfrm>
          <a:prstGeom prst="rect">
            <a:avLst/>
          </a:prstGeom>
          <a:noFill/>
          <a:ln>
            <a:noFill/>
          </a:ln>
        </p:spPr>
        <p:txBody>
          <a:bodyPr anchorCtr="0" anchor="t" bIns="0" lIns="0" spcFirstLastPara="1" rIns="0" wrap="square" tIns="0">
            <a:spAutoFit/>
          </a:bodyPr>
          <a:lstStyle/>
          <a:p>
            <a:pPr indent="0" lvl="0" marL="0" marR="0" rtl="0" algn="l">
              <a:lnSpc>
                <a:spcPct val="124000"/>
              </a:lnSpc>
              <a:spcBef>
                <a:spcPts val="0"/>
              </a:spcBef>
              <a:spcAft>
                <a:spcPts val="0"/>
              </a:spcAft>
              <a:buNone/>
            </a:pPr>
            <a:r>
              <a:rPr b="1" lang="en-US" sz="3000">
                <a:solidFill>
                  <a:srgbClr val="385623"/>
                </a:solidFill>
                <a:latin typeface="Playfair Display"/>
                <a:ea typeface="Playfair Display"/>
                <a:cs typeface="Playfair Display"/>
                <a:sym typeface="Playfair Display"/>
              </a:rPr>
              <a:t>Hoian Memories Show </a:t>
            </a:r>
            <a:endParaRPr/>
          </a:p>
        </p:txBody>
      </p:sp>
      <p:sp>
        <p:nvSpPr>
          <p:cNvPr id="920" name="Google Shape;920;p70"/>
          <p:cNvSpPr txBox="1"/>
          <p:nvPr/>
        </p:nvSpPr>
        <p:spPr>
          <a:xfrm>
            <a:off x="3596699" y="993054"/>
            <a:ext cx="3733581" cy="242567"/>
          </a:xfrm>
          <a:prstGeom prst="rect">
            <a:avLst/>
          </a:prstGeom>
          <a:noFill/>
          <a:ln>
            <a:noFill/>
          </a:ln>
        </p:spPr>
        <p:txBody>
          <a:bodyPr anchorCtr="0" anchor="t" bIns="0" lIns="0" spcFirstLastPara="1" rIns="0" wrap="square" tIns="0">
            <a:spAutoFit/>
          </a:bodyPr>
          <a:lstStyle/>
          <a:p>
            <a:pPr indent="0" lvl="0" marL="0" marR="0" rtl="0" algn="l">
              <a:lnSpc>
                <a:spcPct val="140028"/>
              </a:lnSpc>
              <a:spcBef>
                <a:spcPts val="0"/>
              </a:spcBef>
              <a:spcAft>
                <a:spcPts val="0"/>
              </a:spcAft>
              <a:buNone/>
            </a:pPr>
            <a:r>
              <a:rPr b="1" lang="en-US" sz="1399" u="sng">
                <a:solidFill>
                  <a:schemeClr val="hlink"/>
                </a:solidFill>
                <a:latin typeface="Poppins"/>
                <a:ea typeface="Poppins"/>
                <a:cs typeface="Poppins"/>
                <a:sym typeface="Poppins"/>
                <a:hlinkClick r:id="rId5"/>
              </a:rPr>
              <a:t>https://kyuchoian.com/ </a:t>
            </a:r>
            <a:endParaRPr/>
          </a:p>
        </p:txBody>
      </p:sp>
      <p:sp>
        <p:nvSpPr>
          <p:cNvPr id="921" name="Google Shape;921;p70"/>
          <p:cNvSpPr txBox="1"/>
          <p:nvPr/>
        </p:nvSpPr>
        <p:spPr>
          <a:xfrm>
            <a:off x="5005784" y="4939491"/>
            <a:ext cx="5615705" cy="575414"/>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US" sz="1650">
                <a:solidFill>
                  <a:srgbClr val="385623"/>
                </a:solidFill>
                <a:latin typeface="Poppins"/>
                <a:ea typeface="Poppins"/>
                <a:cs typeface="Poppins"/>
                <a:sym typeface="Poppins"/>
              </a:rPr>
              <a:t>Ticket price:</a:t>
            </a:r>
            <a:r>
              <a:rPr lang="en-US" sz="1650">
                <a:solidFill>
                  <a:srgbClr val="385623"/>
                </a:solidFill>
                <a:latin typeface="Poppins"/>
                <a:ea typeface="Poppins"/>
                <a:cs typeface="Poppins"/>
                <a:sym typeface="Poppins"/>
              </a:rPr>
              <a:t> </a:t>
            </a:r>
            <a:endParaRPr/>
          </a:p>
          <a:p>
            <a:pPr indent="0" lvl="0" marL="0" marR="0" rtl="0" algn="l">
              <a:lnSpc>
                <a:spcPct val="140000"/>
              </a:lnSpc>
              <a:spcBef>
                <a:spcPts val="0"/>
              </a:spcBef>
              <a:spcAft>
                <a:spcPts val="0"/>
              </a:spcAft>
              <a:buNone/>
            </a:pPr>
            <a:r>
              <a:t/>
            </a:r>
            <a:endParaRPr sz="1650">
              <a:solidFill>
                <a:srgbClr val="385623"/>
              </a:solidFill>
              <a:latin typeface="Poppins"/>
              <a:ea typeface="Poppins"/>
              <a:cs typeface="Poppins"/>
              <a:sym typeface="Poppins"/>
            </a:endParaRPr>
          </a:p>
        </p:txBody>
      </p:sp>
      <p:sp>
        <p:nvSpPr>
          <p:cNvPr id="922" name="Google Shape;922;p70"/>
          <p:cNvSpPr txBox="1"/>
          <p:nvPr/>
        </p:nvSpPr>
        <p:spPr>
          <a:xfrm>
            <a:off x="5005784" y="5218069"/>
            <a:ext cx="2418999" cy="525593"/>
          </a:xfrm>
          <a:prstGeom prst="rect">
            <a:avLst/>
          </a:prstGeom>
          <a:noFill/>
          <a:ln>
            <a:noFill/>
          </a:ln>
        </p:spPr>
        <p:txBody>
          <a:bodyPr anchorCtr="0" anchor="t" bIns="0" lIns="0" spcFirstLastPara="1" rIns="0" wrap="square" tIns="0">
            <a:spAutoFit/>
          </a:bodyPr>
          <a:lstStyle/>
          <a:p>
            <a:pPr indent="0" lvl="0" marL="0" marR="0" rtl="0" algn="l">
              <a:lnSpc>
                <a:spcPct val="140052"/>
              </a:lnSpc>
              <a:spcBef>
                <a:spcPts val="0"/>
              </a:spcBef>
              <a:spcAft>
                <a:spcPts val="0"/>
              </a:spcAft>
              <a:buNone/>
            </a:pPr>
            <a:r>
              <a:rPr b="1" lang="en-US" sz="1513">
                <a:solidFill>
                  <a:srgbClr val="201E1E"/>
                </a:solidFill>
                <a:latin typeface="Poppins"/>
                <a:ea typeface="Poppins"/>
                <a:cs typeface="Poppins"/>
                <a:sym typeface="Poppins"/>
              </a:rPr>
              <a:t>Adult: ECO ticket: USD 20 </a:t>
            </a:r>
            <a:endParaRPr/>
          </a:p>
          <a:p>
            <a:pPr indent="0" lvl="0" marL="0" marR="0" rtl="0" algn="l">
              <a:lnSpc>
                <a:spcPct val="140052"/>
              </a:lnSpc>
              <a:spcBef>
                <a:spcPts val="0"/>
              </a:spcBef>
              <a:spcAft>
                <a:spcPts val="0"/>
              </a:spcAft>
              <a:buNone/>
            </a:pPr>
            <a:r>
              <a:rPr b="1" lang="en-US" sz="1513">
                <a:solidFill>
                  <a:srgbClr val="201E1E"/>
                </a:solidFill>
                <a:latin typeface="Poppins"/>
                <a:ea typeface="Poppins"/>
                <a:cs typeface="Poppins"/>
                <a:sym typeface="Poppins"/>
              </a:rPr>
              <a:t>Child : ECO ticket: USD 9 </a:t>
            </a:r>
            <a:endParaRPr/>
          </a:p>
        </p:txBody>
      </p:sp>
      <p:sp>
        <p:nvSpPr>
          <p:cNvPr id="923" name="Google Shape;923;p70"/>
          <p:cNvSpPr txBox="1"/>
          <p:nvPr/>
        </p:nvSpPr>
        <p:spPr>
          <a:xfrm>
            <a:off x="7558288" y="5170611"/>
            <a:ext cx="2418999" cy="575670"/>
          </a:xfrm>
          <a:prstGeom prst="rect">
            <a:avLst/>
          </a:prstGeom>
          <a:noFill/>
          <a:ln>
            <a:noFill/>
          </a:ln>
        </p:spPr>
        <p:txBody>
          <a:bodyPr anchorCtr="0" anchor="t" bIns="0" lIns="0" spcFirstLastPara="1" rIns="0" wrap="square" tIns="0">
            <a:spAutoFit/>
          </a:bodyPr>
          <a:lstStyle/>
          <a:p>
            <a:pPr indent="0" lvl="0" marL="0" marR="0" rtl="0" algn="l">
              <a:lnSpc>
                <a:spcPct val="139951"/>
              </a:lnSpc>
              <a:spcBef>
                <a:spcPts val="0"/>
              </a:spcBef>
              <a:spcAft>
                <a:spcPts val="0"/>
              </a:spcAft>
              <a:buNone/>
            </a:pPr>
            <a:r>
              <a:rPr b="1" lang="en-US" sz="1657">
                <a:solidFill>
                  <a:srgbClr val="201E1E"/>
                </a:solidFill>
                <a:latin typeface="Poppins"/>
                <a:ea typeface="Poppins"/>
                <a:cs typeface="Poppins"/>
                <a:sym typeface="Poppins"/>
              </a:rPr>
              <a:t>HIGH ticket: USD 26  </a:t>
            </a:r>
            <a:endParaRPr/>
          </a:p>
          <a:p>
            <a:pPr indent="0" lvl="0" marL="0" marR="0" rtl="0" algn="l">
              <a:lnSpc>
                <a:spcPct val="139951"/>
              </a:lnSpc>
              <a:spcBef>
                <a:spcPts val="0"/>
              </a:spcBef>
              <a:spcAft>
                <a:spcPts val="0"/>
              </a:spcAft>
              <a:buNone/>
            </a:pPr>
            <a:r>
              <a:rPr b="1" lang="en-US" sz="1657">
                <a:solidFill>
                  <a:srgbClr val="201E1E"/>
                </a:solidFill>
                <a:latin typeface="Poppins"/>
                <a:ea typeface="Poppins"/>
                <a:cs typeface="Poppins"/>
                <a:sym typeface="Poppins"/>
              </a:rPr>
              <a:t>HIGH ticket: USD 14 </a:t>
            </a:r>
            <a:endParaRPr/>
          </a:p>
        </p:txBody>
      </p:sp>
      <p:sp>
        <p:nvSpPr>
          <p:cNvPr id="924" name="Google Shape;924;p70"/>
          <p:cNvSpPr txBox="1"/>
          <p:nvPr/>
        </p:nvSpPr>
        <p:spPr>
          <a:xfrm>
            <a:off x="9779277" y="5167035"/>
            <a:ext cx="2418999" cy="575670"/>
          </a:xfrm>
          <a:prstGeom prst="rect">
            <a:avLst/>
          </a:prstGeom>
          <a:noFill/>
          <a:ln>
            <a:noFill/>
          </a:ln>
        </p:spPr>
        <p:txBody>
          <a:bodyPr anchorCtr="0" anchor="t" bIns="0" lIns="0" spcFirstLastPara="1" rIns="0" wrap="square" tIns="0">
            <a:spAutoFit/>
          </a:bodyPr>
          <a:lstStyle/>
          <a:p>
            <a:pPr indent="0" lvl="0" marL="0" marR="0" rtl="0" algn="l">
              <a:lnSpc>
                <a:spcPct val="139951"/>
              </a:lnSpc>
              <a:spcBef>
                <a:spcPts val="0"/>
              </a:spcBef>
              <a:spcAft>
                <a:spcPts val="0"/>
              </a:spcAft>
              <a:buNone/>
            </a:pPr>
            <a:r>
              <a:rPr b="1" lang="en-US" sz="1657">
                <a:solidFill>
                  <a:srgbClr val="201E1E"/>
                </a:solidFill>
                <a:latin typeface="Poppins"/>
                <a:ea typeface="Poppins"/>
                <a:cs typeface="Poppins"/>
                <a:sym typeface="Poppins"/>
              </a:rPr>
              <a:t>VIP ticket: USD 45  </a:t>
            </a:r>
            <a:endParaRPr/>
          </a:p>
          <a:p>
            <a:pPr indent="0" lvl="0" marL="0" marR="0" rtl="0" algn="l">
              <a:lnSpc>
                <a:spcPct val="139951"/>
              </a:lnSpc>
              <a:spcBef>
                <a:spcPts val="0"/>
              </a:spcBef>
              <a:spcAft>
                <a:spcPts val="0"/>
              </a:spcAft>
              <a:buNone/>
            </a:pPr>
            <a:r>
              <a:rPr b="1" lang="en-US" sz="1657">
                <a:solidFill>
                  <a:srgbClr val="201E1E"/>
                </a:solidFill>
                <a:latin typeface="Poppins"/>
                <a:ea typeface="Poppins"/>
                <a:cs typeface="Poppins"/>
                <a:sym typeface="Poppins"/>
              </a:rPr>
              <a:t>VIP ticket: USD 25 </a:t>
            </a:r>
            <a:endParaRPr/>
          </a:p>
        </p:txBody>
      </p:sp>
      <p:sp>
        <p:nvSpPr>
          <p:cNvPr id="925" name="Google Shape;925;p70"/>
          <p:cNvSpPr txBox="1"/>
          <p:nvPr/>
        </p:nvSpPr>
        <p:spPr>
          <a:xfrm>
            <a:off x="282149" y="5652818"/>
            <a:ext cx="3378634" cy="782778"/>
          </a:xfrm>
          <a:prstGeom prst="rect">
            <a:avLst/>
          </a:prstGeom>
          <a:noFill/>
          <a:ln>
            <a:noFill/>
          </a:ln>
        </p:spPr>
        <p:txBody>
          <a:bodyPr anchorCtr="0" anchor="t" bIns="0" lIns="0" spcFirstLastPara="1" rIns="0" wrap="square" tIns="0">
            <a:spAutoFit/>
          </a:bodyPr>
          <a:lstStyle/>
          <a:p>
            <a:pPr indent="0" lvl="0" marL="0" marR="0" rtl="0" algn="l">
              <a:lnSpc>
                <a:spcPct val="153285"/>
              </a:lnSpc>
              <a:spcBef>
                <a:spcPts val="0"/>
              </a:spcBef>
              <a:spcAft>
                <a:spcPts val="0"/>
              </a:spcAft>
              <a:buNone/>
            </a:pPr>
            <a:r>
              <a:rPr lang="en-US" sz="1400">
                <a:solidFill>
                  <a:srgbClr val="385623"/>
                </a:solidFill>
                <a:latin typeface="Montserrat"/>
                <a:ea typeface="Montserrat"/>
                <a:cs typeface="Montserrat"/>
                <a:sym typeface="Montserrat"/>
              </a:rPr>
              <a:t>Add: Hoi An Lune Center, 1a Nguyen Phuc Chu , Minh An, Hoian</a:t>
            </a:r>
            <a:endParaRPr sz="1400">
              <a:solidFill>
                <a:srgbClr val="385623"/>
              </a:solidFill>
              <a:latin typeface="Montserrat"/>
              <a:ea typeface="Montserrat"/>
              <a:cs typeface="Montserrat"/>
              <a:sym typeface="Montserrat"/>
            </a:endParaRPr>
          </a:p>
          <a:p>
            <a:pPr indent="0" lvl="0" marL="0" marR="0" rtl="0" algn="l">
              <a:lnSpc>
                <a:spcPct val="153285"/>
              </a:lnSpc>
              <a:spcBef>
                <a:spcPts val="0"/>
              </a:spcBef>
              <a:spcAft>
                <a:spcPts val="0"/>
              </a:spcAft>
              <a:buNone/>
            </a:pPr>
            <a:r>
              <a:t/>
            </a:r>
            <a:endParaRPr sz="1400">
              <a:solidFill>
                <a:srgbClr val="201E1E"/>
              </a:solidFill>
              <a:latin typeface="Montserrat"/>
              <a:ea typeface="Montserrat"/>
              <a:cs typeface="Montserrat"/>
              <a:sym typeface="Montserrat"/>
            </a:endParaRPr>
          </a:p>
        </p:txBody>
      </p:sp>
      <p:sp>
        <p:nvSpPr>
          <p:cNvPr id="926" name="Google Shape;926;p70"/>
          <p:cNvSpPr txBox="1"/>
          <p:nvPr/>
        </p:nvSpPr>
        <p:spPr>
          <a:xfrm>
            <a:off x="282149" y="6164100"/>
            <a:ext cx="3940888" cy="244169"/>
          </a:xfrm>
          <a:prstGeom prst="rect">
            <a:avLst/>
          </a:prstGeom>
          <a:noFill/>
          <a:ln>
            <a:noFill/>
          </a:ln>
        </p:spPr>
        <p:txBody>
          <a:bodyPr anchorCtr="0" anchor="t" bIns="0" lIns="0" spcFirstLastPara="1" rIns="0" wrap="square" tIns="0">
            <a:spAutoFit/>
          </a:bodyPr>
          <a:lstStyle/>
          <a:p>
            <a:pPr indent="0" lvl="0" marL="0" marR="0" rtl="0" algn="l">
              <a:lnSpc>
                <a:spcPct val="153285"/>
              </a:lnSpc>
              <a:spcBef>
                <a:spcPts val="0"/>
              </a:spcBef>
              <a:spcAft>
                <a:spcPts val="0"/>
              </a:spcAft>
              <a:buNone/>
            </a:pPr>
            <a:r>
              <a:rPr lang="en-US" sz="1400">
                <a:solidFill>
                  <a:srgbClr val="385623"/>
                </a:solidFill>
                <a:latin typeface="Montserrat"/>
                <a:ea typeface="Montserrat"/>
                <a:cs typeface="Montserrat"/>
                <a:sym typeface="Montserrat"/>
              </a:rPr>
              <a:t>Duration: 60 minutes</a:t>
            </a:r>
            <a:endParaRPr/>
          </a:p>
        </p:txBody>
      </p:sp>
      <p:sp>
        <p:nvSpPr>
          <p:cNvPr id="927" name="Google Shape;927;p70"/>
          <p:cNvSpPr txBox="1"/>
          <p:nvPr/>
        </p:nvSpPr>
        <p:spPr>
          <a:xfrm>
            <a:off x="282149" y="6434047"/>
            <a:ext cx="4355215" cy="244169"/>
          </a:xfrm>
          <a:prstGeom prst="rect">
            <a:avLst/>
          </a:prstGeom>
          <a:noFill/>
          <a:ln>
            <a:noFill/>
          </a:ln>
        </p:spPr>
        <p:txBody>
          <a:bodyPr anchorCtr="0" anchor="t" bIns="0" lIns="0" spcFirstLastPara="1" rIns="0" wrap="square" tIns="0">
            <a:spAutoFit/>
          </a:bodyPr>
          <a:lstStyle/>
          <a:p>
            <a:pPr indent="0" lvl="0" marL="0" marR="0" rtl="0" algn="l">
              <a:lnSpc>
                <a:spcPct val="153285"/>
              </a:lnSpc>
              <a:spcBef>
                <a:spcPts val="0"/>
              </a:spcBef>
              <a:spcAft>
                <a:spcPts val="0"/>
              </a:spcAft>
              <a:buNone/>
            </a:pPr>
            <a:r>
              <a:rPr lang="en-US" sz="1400">
                <a:solidFill>
                  <a:srgbClr val="385623"/>
                </a:solidFill>
                <a:latin typeface="Montserrat"/>
                <a:ea typeface="Montserrat"/>
                <a:cs typeface="Montserrat"/>
                <a:sym typeface="Montserrat"/>
              </a:rPr>
              <a:t>Fr Monday to Sunday, except Tuesday </a:t>
            </a:r>
            <a:endParaRPr/>
          </a:p>
        </p:txBody>
      </p:sp>
      <p:sp>
        <p:nvSpPr>
          <p:cNvPr id="928" name="Google Shape;928;p70"/>
          <p:cNvSpPr txBox="1"/>
          <p:nvPr/>
        </p:nvSpPr>
        <p:spPr>
          <a:xfrm>
            <a:off x="5028218" y="5918735"/>
            <a:ext cx="7268171" cy="708977"/>
          </a:xfrm>
          <a:prstGeom prst="rect">
            <a:avLst/>
          </a:prstGeom>
          <a:noFill/>
          <a:ln>
            <a:noFill/>
          </a:ln>
        </p:spPr>
        <p:txBody>
          <a:bodyPr anchorCtr="0" anchor="t" bIns="0" lIns="0" spcFirstLastPara="1" rIns="0" wrap="square" tIns="0">
            <a:spAutoFit/>
          </a:bodyPr>
          <a:lstStyle/>
          <a:p>
            <a:pPr indent="0" lvl="0" marL="0" marR="0" rtl="0" algn="l">
              <a:lnSpc>
                <a:spcPct val="139985"/>
              </a:lnSpc>
              <a:spcBef>
                <a:spcPts val="0"/>
              </a:spcBef>
              <a:spcAft>
                <a:spcPts val="0"/>
              </a:spcAft>
              <a:buNone/>
            </a:pPr>
            <a:r>
              <a:rPr lang="en-US" sz="1333">
                <a:solidFill>
                  <a:srgbClr val="201E1E"/>
                </a:solidFill>
                <a:latin typeface="Poppins"/>
                <a:ea typeface="Poppins"/>
                <a:cs typeface="Poppins"/>
                <a:sym typeface="Poppins"/>
              </a:rPr>
              <a:t>( Child ticket applied for children from 6- under 12 years old and under 1.4 meter tall. </a:t>
            </a:r>
            <a:endParaRPr/>
          </a:p>
          <a:p>
            <a:pPr indent="0" lvl="0" marL="0" marR="0" rtl="0" algn="l">
              <a:lnSpc>
                <a:spcPct val="139985"/>
              </a:lnSpc>
              <a:spcBef>
                <a:spcPts val="0"/>
              </a:spcBef>
              <a:spcAft>
                <a:spcPts val="0"/>
              </a:spcAft>
              <a:buNone/>
            </a:pPr>
            <a:r>
              <a:rPr lang="en-US" sz="1333">
                <a:solidFill>
                  <a:srgbClr val="201E1E"/>
                </a:solidFill>
                <a:latin typeface="Poppins"/>
                <a:ea typeface="Poppins"/>
                <a:cs typeface="Poppins"/>
                <a:sym typeface="Poppins"/>
              </a:rPr>
              <a:t>If children over 1.4 meter all, adult ticket price is applied. )</a:t>
            </a:r>
            <a:endParaRPr/>
          </a:p>
          <a:p>
            <a:pPr indent="0" lvl="0" marL="0" marR="0" rtl="0" algn="l">
              <a:lnSpc>
                <a:spcPct val="139985"/>
              </a:lnSpc>
              <a:spcBef>
                <a:spcPts val="0"/>
              </a:spcBef>
              <a:spcAft>
                <a:spcPts val="0"/>
              </a:spcAft>
              <a:buNone/>
            </a:pPr>
            <a:r>
              <a:t/>
            </a:r>
            <a:endParaRPr sz="1333">
              <a:solidFill>
                <a:srgbClr val="201E1E"/>
              </a:solidFill>
              <a:latin typeface="Poppins"/>
              <a:ea typeface="Poppins"/>
              <a:cs typeface="Poppins"/>
              <a:sym typeface="Poppins"/>
            </a:endParaRPr>
          </a:p>
        </p:txBody>
      </p:sp>
      <p:sp>
        <p:nvSpPr>
          <p:cNvPr id="929" name="Google Shape;929;p70"/>
          <p:cNvSpPr txBox="1"/>
          <p:nvPr/>
        </p:nvSpPr>
        <p:spPr>
          <a:xfrm>
            <a:off x="8662303" y="675330"/>
            <a:ext cx="6248975" cy="1064907"/>
          </a:xfrm>
          <a:prstGeom prst="rect">
            <a:avLst/>
          </a:prstGeom>
          <a:noFill/>
          <a:ln>
            <a:noFill/>
          </a:ln>
        </p:spPr>
        <p:txBody>
          <a:bodyPr anchorCtr="0" anchor="t" bIns="0" lIns="0" spcFirstLastPara="1" rIns="0" wrap="square" tIns="0">
            <a:spAutoFit/>
          </a:bodyPr>
          <a:lstStyle/>
          <a:p>
            <a:pPr indent="0" lvl="0" marL="0" marR="0" rtl="0" algn="l">
              <a:lnSpc>
                <a:spcPct val="139986"/>
              </a:lnSpc>
              <a:spcBef>
                <a:spcPts val="0"/>
              </a:spcBef>
              <a:spcAft>
                <a:spcPts val="0"/>
              </a:spcAft>
              <a:buNone/>
            </a:pPr>
            <a:r>
              <a:rPr b="1" lang="en-US" sz="1533">
                <a:solidFill>
                  <a:srgbClr val="FFFFFF"/>
                </a:solidFill>
                <a:latin typeface="Poppins"/>
                <a:ea typeface="Poppins"/>
                <a:cs typeface="Poppins"/>
                <a:sym typeface="Poppins"/>
              </a:rPr>
              <a:t>Opening hours: </a:t>
            </a:r>
            <a:endParaRPr/>
          </a:p>
          <a:p>
            <a:pPr indent="-165530" lvl="1" marL="331061" marR="0" rtl="0" algn="l">
              <a:lnSpc>
                <a:spcPct val="139986"/>
              </a:lnSpc>
              <a:spcBef>
                <a:spcPts val="0"/>
              </a:spcBef>
              <a:spcAft>
                <a:spcPts val="0"/>
              </a:spcAft>
              <a:buClr>
                <a:srgbClr val="201E1E"/>
              </a:buClr>
              <a:buSzPts val="1533"/>
              <a:buFont typeface="Arial"/>
              <a:buChar char="•"/>
            </a:pPr>
            <a:r>
              <a:rPr b="1" i="0" lang="en-US" sz="1533" u="none" cap="none" strike="noStrike">
                <a:solidFill>
                  <a:srgbClr val="201E1E"/>
                </a:solidFill>
                <a:latin typeface="Poppins"/>
                <a:ea typeface="Poppins"/>
                <a:cs typeface="Poppins"/>
                <a:sym typeface="Poppins"/>
              </a:rPr>
              <a:t>Mini show: 17:30 – 19:00</a:t>
            </a:r>
            <a:endParaRPr/>
          </a:p>
          <a:p>
            <a:pPr indent="-165530" lvl="1" marL="331061" marR="0" rtl="0" algn="l">
              <a:lnSpc>
                <a:spcPct val="139986"/>
              </a:lnSpc>
              <a:spcBef>
                <a:spcPts val="0"/>
              </a:spcBef>
              <a:spcAft>
                <a:spcPts val="0"/>
              </a:spcAft>
              <a:buClr>
                <a:srgbClr val="201E1E"/>
              </a:buClr>
              <a:buSzPts val="1533"/>
              <a:buFont typeface="Arial"/>
              <a:buChar char="•"/>
            </a:pPr>
            <a:r>
              <a:rPr b="1" i="0" lang="en-US" sz="1533" u="none" cap="none" strike="noStrike">
                <a:solidFill>
                  <a:srgbClr val="201E1E"/>
                </a:solidFill>
                <a:latin typeface="Poppins"/>
                <a:ea typeface="Poppins"/>
                <a:cs typeface="Poppins"/>
                <a:sym typeface="Poppins"/>
              </a:rPr>
              <a:t>Main Show: 20:00 – 21:00</a:t>
            </a:r>
            <a:endParaRPr/>
          </a:p>
          <a:p>
            <a:pPr indent="0" lvl="0" marL="0" marR="0" rtl="0" algn="l">
              <a:lnSpc>
                <a:spcPct val="139986"/>
              </a:lnSpc>
              <a:spcBef>
                <a:spcPts val="0"/>
              </a:spcBef>
              <a:spcAft>
                <a:spcPts val="0"/>
              </a:spcAft>
              <a:buNone/>
            </a:pPr>
            <a:r>
              <a:rPr b="1" lang="en-US" sz="1533">
                <a:solidFill>
                  <a:srgbClr val="201E1E"/>
                </a:solidFill>
                <a:latin typeface="Poppins"/>
                <a:ea typeface="Poppins"/>
                <a:cs typeface="Poppins"/>
                <a:sym typeface="Poppins"/>
              </a:rPr>
              <a:t> </a:t>
            </a:r>
            <a:endParaRPr/>
          </a:p>
        </p:txBody>
      </p:sp>
      <p:sp>
        <p:nvSpPr>
          <p:cNvPr id="930" name="Google Shape;930;p70"/>
          <p:cNvSpPr txBox="1"/>
          <p:nvPr/>
        </p:nvSpPr>
        <p:spPr>
          <a:xfrm>
            <a:off x="3429611" y="1231358"/>
            <a:ext cx="3636694" cy="499047"/>
          </a:xfrm>
          <a:prstGeom prst="rect">
            <a:avLst/>
          </a:prstGeom>
          <a:noFill/>
          <a:ln>
            <a:noFill/>
          </a:ln>
        </p:spPr>
        <p:txBody>
          <a:bodyPr anchorCtr="0" anchor="t" bIns="0" lIns="0" spcFirstLastPara="1" rIns="0" wrap="square" tIns="0">
            <a:spAutoFit/>
          </a:bodyPr>
          <a:lstStyle/>
          <a:p>
            <a:pPr indent="0" lvl="0" marL="0" marR="0" rtl="0" algn="ctr">
              <a:lnSpc>
                <a:spcPct val="140028"/>
              </a:lnSpc>
              <a:spcBef>
                <a:spcPts val="0"/>
              </a:spcBef>
              <a:spcAft>
                <a:spcPts val="0"/>
              </a:spcAft>
              <a:buNone/>
            </a:pPr>
            <a:r>
              <a:rPr b="1" lang="en-US" sz="1399">
                <a:solidFill>
                  <a:srgbClr val="385623"/>
                </a:solidFill>
                <a:latin typeface="Poppins"/>
                <a:ea typeface="Poppins"/>
                <a:cs typeface="Poppins"/>
                <a:sym typeface="Poppins"/>
              </a:rPr>
              <a:t>Trailer: </a:t>
            </a:r>
            <a:r>
              <a:rPr b="1" lang="en-US" sz="1399" u="sng">
                <a:solidFill>
                  <a:schemeClr val="hlink"/>
                </a:solidFill>
                <a:latin typeface="Poppins"/>
                <a:ea typeface="Poppins"/>
                <a:cs typeface="Poppins"/>
                <a:sym typeface="Poppins"/>
                <a:hlinkClick r:id="rId6"/>
              </a:rPr>
              <a:t>https://youtu.be/fBLF-kFihPs</a:t>
            </a:r>
            <a:endParaRPr b="1" sz="1399">
              <a:solidFill>
                <a:srgbClr val="385623"/>
              </a:solidFill>
              <a:latin typeface="Poppins"/>
              <a:ea typeface="Poppins"/>
              <a:cs typeface="Poppins"/>
              <a:sym typeface="Poppins"/>
            </a:endParaRPr>
          </a:p>
          <a:p>
            <a:pPr indent="0" lvl="0" marL="0" marR="0" rtl="0" algn="ctr">
              <a:lnSpc>
                <a:spcPct val="140028"/>
              </a:lnSpc>
              <a:spcBef>
                <a:spcPts val="0"/>
              </a:spcBef>
              <a:spcAft>
                <a:spcPts val="0"/>
              </a:spcAft>
              <a:buNone/>
            </a:pPr>
            <a:r>
              <a:t/>
            </a:r>
            <a:endParaRPr b="1" sz="1399">
              <a:solidFill>
                <a:srgbClr val="385623"/>
              </a:solidFill>
              <a:latin typeface="Poppins"/>
              <a:ea typeface="Poppins"/>
              <a:cs typeface="Poppins"/>
              <a:sym typeface="Poppins"/>
            </a:endParaRPr>
          </a:p>
        </p:txBody>
      </p:sp>
      <p:pic>
        <p:nvPicPr>
          <p:cNvPr id="931" name="Google Shape;931;p70" title="HOI AN MEMORIES | Official Trailer (full HD)"/>
          <p:cNvPicPr preferRelativeResize="0"/>
          <p:nvPr/>
        </p:nvPicPr>
        <p:blipFill rotWithShape="1">
          <a:blip r:embed="rId7">
            <a:alphaModFix/>
          </a:blip>
          <a:srcRect b="0" l="0" r="0" t="0"/>
          <a:stretch/>
        </p:blipFill>
        <p:spPr>
          <a:xfrm>
            <a:off x="3597044" y="1493369"/>
            <a:ext cx="8594956" cy="4848758"/>
          </a:xfrm>
          <a:prstGeom prst="rect">
            <a:avLst/>
          </a:prstGeom>
          <a:noFill/>
          <a:ln>
            <a:noFill/>
          </a:ln>
        </p:spPr>
      </p:pic>
      <p:sp>
        <p:nvSpPr>
          <p:cNvPr id="932" name="Google Shape;932;p70">
            <a:hlinkClick r:id="rId8"/>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9"/>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31"/>
                                        </p:tgtEl>
                                        <p:attrNameLst>
                                          <p:attrName>style.visibility</p:attrName>
                                        </p:attrNameLst>
                                      </p:cBhvr>
                                      <p:to>
                                        <p:strVal val="visible"/>
                                      </p:to>
                                    </p:set>
                                    <p:animEffect filter="fade" transition="in">
                                      <p:cBhvr>
                                        <p:cTn dur="1"/>
                                        <p:tgtEl>
                                          <p:spTgt spid="9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936" name="Shape 936"/>
        <p:cNvGrpSpPr/>
        <p:nvPr/>
      </p:nvGrpSpPr>
      <p:grpSpPr>
        <a:xfrm>
          <a:off x="0" y="0"/>
          <a:ext cx="0" cy="0"/>
          <a:chOff x="0" y="0"/>
          <a:chExt cx="0" cy="0"/>
        </a:xfrm>
      </p:grpSpPr>
      <p:sp>
        <p:nvSpPr>
          <p:cNvPr id="937" name="Google Shape;937;p71"/>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sz="1600">
                <a:solidFill>
                  <a:srgbClr val="385623"/>
                </a:solidFill>
                <a:latin typeface="Montserrat"/>
                <a:ea typeface="Montserrat"/>
                <a:cs typeface="Montserrat"/>
                <a:sym typeface="Montserrat"/>
              </a:rPr>
              <a:t>‹#›</a:t>
            </a:fld>
            <a:endParaRPr sz="1600">
              <a:solidFill>
                <a:srgbClr val="385623"/>
              </a:solidFill>
              <a:latin typeface="Montserrat"/>
              <a:ea typeface="Montserrat"/>
              <a:cs typeface="Montserrat"/>
              <a:sym typeface="Montserrat"/>
            </a:endParaRPr>
          </a:p>
        </p:txBody>
      </p:sp>
      <p:pic>
        <p:nvPicPr>
          <p:cNvPr descr="http://static.tumblr.com/f45faab49321958bb661be2e69124337/gltbmdt/p3amp94ag/tumblr_static_logo_threeland_281108.png" id="938" name="Google Shape;938;p71"/>
          <p:cNvPicPr preferRelativeResize="0"/>
          <p:nvPr/>
        </p:nvPicPr>
        <p:blipFill rotWithShape="1">
          <a:blip r:embed="rId3">
            <a:alphaModFix/>
          </a:blip>
          <a:srcRect b="0" l="0" r="0" t="0"/>
          <a:stretch/>
        </p:blipFill>
        <p:spPr>
          <a:xfrm>
            <a:off x="9816771" y="141802"/>
            <a:ext cx="2267743" cy="365615"/>
          </a:xfrm>
          <a:prstGeom prst="rect">
            <a:avLst/>
          </a:prstGeom>
          <a:noFill/>
          <a:ln>
            <a:noFill/>
          </a:ln>
        </p:spPr>
      </p:pic>
      <p:sp>
        <p:nvSpPr>
          <p:cNvPr id="939" name="Google Shape;939;p71"/>
          <p:cNvSpPr txBox="1"/>
          <p:nvPr/>
        </p:nvSpPr>
        <p:spPr>
          <a:xfrm>
            <a:off x="499509" y="6580489"/>
            <a:ext cx="1130801" cy="26341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400">
                <a:solidFill>
                  <a:srgbClr val="385623"/>
                </a:solidFill>
                <a:latin typeface="Montserrat"/>
                <a:ea typeface="Montserrat"/>
                <a:cs typeface="Montserrat"/>
                <a:sym typeface="Montserrat"/>
              </a:rPr>
              <a:t>7/25/2025</a:t>
            </a:r>
            <a:endParaRPr sz="1600">
              <a:solidFill>
                <a:srgbClr val="385623"/>
              </a:solidFill>
              <a:latin typeface="Montserrat"/>
              <a:ea typeface="Montserrat"/>
              <a:cs typeface="Montserrat"/>
              <a:sym typeface="Montserrat"/>
            </a:endParaRPr>
          </a:p>
        </p:txBody>
      </p:sp>
      <p:sp>
        <p:nvSpPr>
          <p:cNvPr id="940" name="Google Shape;940;p71"/>
          <p:cNvSpPr txBox="1"/>
          <p:nvPr/>
        </p:nvSpPr>
        <p:spPr>
          <a:xfrm>
            <a:off x="1450552" y="6594520"/>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rgbClr val="385623"/>
                </a:solidFill>
                <a:latin typeface="Montserrat"/>
                <a:ea typeface="Montserrat"/>
                <a:cs typeface="Montserrat"/>
                <a:sym typeface="Montserrat"/>
              </a:rPr>
              <a:t>Simply your best local friend</a:t>
            </a:r>
            <a:endParaRPr/>
          </a:p>
        </p:txBody>
      </p:sp>
      <p:sp>
        <p:nvSpPr>
          <p:cNvPr id="941" name="Google Shape;941;p71"/>
          <p:cNvSpPr/>
          <p:nvPr/>
        </p:nvSpPr>
        <p:spPr>
          <a:xfrm>
            <a:off x="-29680" y="1611100"/>
            <a:ext cx="8545108" cy="2095162"/>
          </a:xfrm>
          <a:custGeom>
            <a:rect b="b" l="l" r="r" t="t"/>
            <a:pathLst>
              <a:path extrusionOk="0" h="2095162" w="8545108">
                <a:moveTo>
                  <a:pt x="6780612" y="197350"/>
                </a:moveTo>
                <a:lnTo>
                  <a:pt x="7306822" y="1154882"/>
                </a:lnTo>
                <a:lnTo>
                  <a:pt x="8217367" y="318838"/>
                </a:lnTo>
                <a:lnTo>
                  <a:pt x="8081233" y="182704"/>
                </a:lnTo>
                <a:lnTo>
                  <a:pt x="8545108" y="0"/>
                </a:lnTo>
                <a:lnTo>
                  <a:pt x="8456248" y="557719"/>
                </a:lnTo>
                <a:lnTo>
                  <a:pt x="8324566" y="426037"/>
                </a:lnTo>
                <a:lnTo>
                  <a:pt x="7393088" y="1508565"/>
                </a:lnTo>
                <a:lnTo>
                  <a:pt x="6771985" y="309494"/>
                </a:lnTo>
                <a:lnTo>
                  <a:pt x="17503" y="2095162"/>
                </a:lnTo>
                <a:cubicBezTo>
                  <a:pt x="20378" y="1706973"/>
                  <a:pt x="-2626" y="1249773"/>
                  <a:pt x="249" y="861584"/>
                </a:cubicBezTo>
                <a:lnTo>
                  <a:pt x="6780612" y="197350"/>
                </a:lnTo>
                <a:close/>
              </a:path>
            </a:pathLst>
          </a:custGeom>
          <a:solidFill>
            <a:schemeClr val="lt1">
              <a:alpha val="6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rgbClr val="385623"/>
              </a:solidFill>
              <a:latin typeface="Montserrat"/>
              <a:ea typeface="Montserrat"/>
              <a:cs typeface="Montserrat"/>
              <a:sym typeface="Montserrat"/>
            </a:endParaRPr>
          </a:p>
        </p:txBody>
      </p:sp>
      <p:sp>
        <p:nvSpPr>
          <p:cNvPr id="942" name="Google Shape;942;p71"/>
          <p:cNvSpPr/>
          <p:nvPr/>
        </p:nvSpPr>
        <p:spPr>
          <a:xfrm flipH="1" rot="-2700000">
            <a:off x="5478817" y="3101222"/>
            <a:ext cx="108000" cy="936000"/>
          </a:xfrm>
          <a:custGeom>
            <a:rect b="b" l="l" r="r" t="t"/>
            <a:pathLst>
              <a:path extrusionOk="0" h="4992439" w="727470">
                <a:moveTo>
                  <a:pt x="727470" y="3696293"/>
                </a:moveTo>
                <a:lnTo>
                  <a:pt x="727470" y="4992439"/>
                </a:lnTo>
                <a:lnTo>
                  <a:pt x="6695" y="4992439"/>
                </a:lnTo>
                <a:lnTo>
                  <a:pt x="6695" y="3696295"/>
                </a:lnTo>
                <a:lnTo>
                  <a:pt x="1" y="3696295"/>
                </a:lnTo>
                <a:lnTo>
                  <a:pt x="1" y="2400151"/>
                </a:lnTo>
                <a:lnTo>
                  <a:pt x="0" y="2400151"/>
                </a:lnTo>
                <a:lnTo>
                  <a:pt x="0" y="1104005"/>
                </a:lnTo>
                <a:lnTo>
                  <a:pt x="0" y="648720"/>
                </a:lnTo>
                <a:lnTo>
                  <a:pt x="0" y="-1"/>
                </a:lnTo>
                <a:lnTo>
                  <a:pt x="720775" y="45"/>
                </a:lnTo>
                <a:lnTo>
                  <a:pt x="720775" y="648719"/>
                </a:lnTo>
                <a:lnTo>
                  <a:pt x="720775" y="1104005"/>
                </a:lnTo>
                <a:lnTo>
                  <a:pt x="720775" y="2400149"/>
                </a:lnTo>
                <a:lnTo>
                  <a:pt x="720776" y="2400149"/>
                </a:lnTo>
                <a:lnTo>
                  <a:pt x="720776" y="3696293"/>
                </a:lnTo>
                <a:lnTo>
                  <a:pt x="727470" y="3696293"/>
                </a:lnTo>
                <a:close/>
              </a:path>
            </a:pathLst>
          </a:custGeom>
          <a:solidFill>
            <a:schemeClr val="lt1"/>
          </a:solidFill>
          <a:ln cap="flat" cmpd="sng" w="12700">
            <a:solidFill>
              <a:schemeClr val="accent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rgbClr val="385623"/>
              </a:solidFill>
              <a:latin typeface="Montserrat"/>
              <a:ea typeface="Montserrat"/>
              <a:cs typeface="Montserrat"/>
              <a:sym typeface="Montserrat"/>
            </a:endParaRPr>
          </a:p>
        </p:txBody>
      </p:sp>
      <p:sp>
        <p:nvSpPr>
          <p:cNvPr id="943" name="Google Shape;943;p71"/>
          <p:cNvSpPr/>
          <p:nvPr/>
        </p:nvSpPr>
        <p:spPr>
          <a:xfrm rot="2700000">
            <a:off x="6650887" y="3123697"/>
            <a:ext cx="108000" cy="936000"/>
          </a:xfrm>
          <a:custGeom>
            <a:rect b="b" l="l" r="r" t="t"/>
            <a:pathLst>
              <a:path extrusionOk="0" h="4992439" w="727470">
                <a:moveTo>
                  <a:pt x="727470" y="3696293"/>
                </a:moveTo>
                <a:lnTo>
                  <a:pt x="727470" y="4992439"/>
                </a:lnTo>
                <a:lnTo>
                  <a:pt x="6695" y="4992439"/>
                </a:lnTo>
                <a:lnTo>
                  <a:pt x="6695" y="3696295"/>
                </a:lnTo>
                <a:lnTo>
                  <a:pt x="1" y="3696295"/>
                </a:lnTo>
                <a:lnTo>
                  <a:pt x="1" y="2400151"/>
                </a:lnTo>
                <a:lnTo>
                  <a:pt x="0" y="2400151"/>
                </a:lnTo>
                <a:lnTo>
                  <a:pt x="0" y="1104005"/>
                </a:lnTo>
                <a:lnTo>
                  <a:pt x="0" y="648720"/>
                </a:lnTo>
                <a:lnTo>
                  <a:pt x="0" y="-1"/>
                </a:lnTo>
                <a:lnTo>
                  <a:pt x="720775" y="45"/>
                </a:lnTo>
                <a:lnTo>
                  <a:pt x="720775" y="648719"/>
                </a:lnTo>
                <a:lnTo>
                  <a:pt x="720775" y="1104005"/>
                </a:lnTo>
                <a:lnTo>
                  <a:pt x="720775" y="2400149"/>
                </a:lnTo>
                <a:lnTo>
                  <a:pt x="720776" y="2400149"/>
                </a:lnTo>
                <a:lnTo>
                  <a:pt x="720776" y="3696293"/>
                </a:lnTo>
                <a:lnTo>
                  <a:pt x="727470" y="3696293"/>
                </a:lnTo>
                <a:close/>
              </a:path>
            </a:pathLst>
          </a:custGeom>
          <a:solidFill>
            <a:schemeClr val="lt1"/>
          </a:solidFill>
          <a:ln cap="flat" cmpd="sng" w="12700">
            <a:solidFill>
              <a:schemeClr val="accent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rgbClr val="385623"/>
              </a:solidFill>
              <a:latin typeface="Montserrat"/>
              <a:ea typeface="Montserrat"/>
              <a:cs typeface="Montserrat"/>
              <a:sym typeface="Montserrat"/>
            </a:endParaRPr>
          </a:p>
        </p:txBody>
      </p:sp>
      <p:sp>
        <p:nvSpPr>
          <p:cNvPr id="944" name="Google Shape;944;p71"/>
          <p:cNvSpPr/>
          <p:nvPr/>
        </p:nvSpPr>
        <p:spPr>
          <a:xfrm flipH="1" rot="-5400000">
            <a:off x="5312055" y="3995640"/>
            <a:ext cx="108000" cy="936000"/>
          </a:xfrm>
          <a:custGeom>
            <a:rect b="b" l="l" r="r" t="t"/>
            <a:pathLst>
              <a:path extrusionOk="0" h="4992439" w="727470">
                <a:moveTo>
                  <a:pt x="727470" y="3696293"/>
                </a:moveTo>
                <a:lnTo>
                  <a:pt x="727470" y="4992439"/>
                </a:lnTo>
                <a:lnTo>
                  <a:pt x="6695" y="4992439"/>
                </a:lnTo>
                <a:lnTo>
                  <a:pt x="6695" y="3696295"/>
                </a:lnTo>
                <a:lnTo>
                  <a:pt x="1" y="3696295"/>
                </a:lnTo>
                <a:lnTo>
                  <a:pt x="1" y="2400151"/>
                </a:lnTo>
                <a:lnTo>
                  <a:pt x="0" y="2400151"/>
                </a:lnTo>
                <a:lnTo>
                  <a:pt x="0" y="1104005"/>
                </a:lnTo>
                <a:lnTo>
                  <a:pt x="0" y="648720"/>
                </a:lnTo>
                <a:lnTo>
                  <a:pt x="0" y="-1"/>
                </a:lnTo>
                <a:lnTo>
                  <a:pt x="720775" y="45"/>
                </a:lnTo>
                <a:lnTo>
                  <a:pt x="720775" y="648719"/>
                </a:lnTo>
                <a:lnTo>
                  <a:pt x="720775" y="1104005"/>
                </a:lnTo>
                <a:lnTo>
                  <a:pt x="720775" y="2400149"/>
                </a:lnTo>
                <a:lnTo>
                  <a:pt x="720776" y="2400149"/>
                </a:lnTo>
                <a:lnTo>
                  <a:pt x="720776" y="3696293"/>
                </a:lnTo>
                <a:lnTo>
                  <a:pt x="727470" y="3696293"/>
                </a:lnTo>
                <a:close/>
              </a:path>
            </a:pathLst>
          </a:custGeom>
          <a:solidFill>
            <a:schemeClr val="lt1"/>
          </a:solidFill>
          <a:ln cap="flat" cmpd="sng" w="12700">
            <a:solidFill>
              <a:schemeClr val="accent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rgbClr val="385623"/>
              </a:solidFill>
              <a:latin typeface="Montserrat"/>
              <a:ea typeface="Montserrat"/>
              <a:cs typeface="Montserrat"/>
              <a:sym typeface="Montserrat"/>
            </a:endParaRPr>
          </a:p>
        </p:txBody>
      </p:sp>
      <p:sp>
        <p:nvSpPr>
          <p:cNvPr id="945" name="Google Shape;945;p71"/>
          <p:cNvSpPr/>
          <p:nvPr/>
        </p:nvSpPr>
        <p:spPr>
          <a:xfrm flipH="1" rot="-5400000">
            <a:off x="6884155" y="3998362"/>
            <a:ext cx="108000" cy="936000"/>
          </a:xfrm>
          <a:custGeom>
            <a:rect b="b" l="l" r="r" t="t"/>
            <a:pathLst>
              <a:path extrusionOk="0" h="4992439" w="727470">
                <a:moveTo>
                  <a:pt x="727470" y="3696293"/>
                </a:moveTo>
                <a:lnTo>
                  <a:pt x="727470" y="4992439"/>
                </a:lnTo>
                <a:lnTo>
                  <a:pt x="6695" y="4992439"/>
                </a:lnTo>
                <a:lnTo>
                  <a:pt x="6695" y="3696295"/>
                </a:lnTo>
                <a:lnTo>
                  <a:pt x="1" y="3696295"/>
                </a:lnTo>
                <a:lnTo>
                  <a:pt x="1" y="2400151"/>
                </a:lnTo>
                <a:lnTo>
                  <a:pt x="0" y="2400151"/>
                </a:lnTo>
                <a:lnTo>
                  <a:pt x="0" y="1104005"/>
                </a:lnTo>
                <a:lnTo>
                  <a:pt x="0" y="648720"/>
                </a:lnTo>
                <a:lnTo>
                  <a:pt x="0" y="-1"/>
                </a:lnTo>
                <a:lnTo>
                  <a:pt x="720775" y="45"/>
                </a:lnTo>
                <a:lnTo>
                  <a:pt x="720775" y="648719"/>
                </a:lnTo>
                <a:lnTo>
                  <a:pt x="720775" y="1104005"/>
                </a:lnTo>
                <a:lnTo>
                  <a:pt x="720775" y="2400149"/>
                </a:lnTo>
                <a:lnTo>
                  <a:pt x="720776" y="2400149"/>
                </a:lnTo>
                <a:lnTo>
                  <a:pt x="720776" y="3696293"/>
                </a:lnTo>
                <a:lnTo>
                  <a:pt x="727470" y="3696293"/>
                </a:lnTo>
                <a:close/>
              </a:path>
            </a:pathLst>
          </a:custGeom>
          <a:solidFill>
            <a:schemeClr val="lt1"/>
          </a:solidFill>
          <a:ln cap="flat" cmpd="sng" w="12700">
            <a:solidFill>
              <a:schemeClr val="accent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rgbClr val="385623"/>
              </a:solidFill>
              <a:latin typeface="Montserrat"/>
              <a:ea typeface="Montserrat"/>
              <a:cs typeface="Montserrat"/>
              <a:sym typeface="Montserrat"/>
            </a:endParaRPr>
          </a:p>
        </p:txBody>
      </p:sp>
      <p:sp>
        <p:nvSpPr>
          <p:cNvPr id="946" name="Google Shape;946;p71"/>
          <p:cNvSpPr/>
          <p:nvPr/>
        </p:nvSpPr>
        <p:spPr>
          <a:xfrm>
            <a:off x="3990095" y="3986451"/>
            <a:ext cx="914400" cy="914400"/>
          </a:xfrm>
          <a:prstGeom prst="ellipse">
            <a:avLst/>
          </a:prstGeom>
          <a:solidFill>
            <a:schemeClr val="lt1"/>
          </a:solidFill>
          <a:ln cap="flat" cmpd="sng" w="12700">
            <a:solidFill>
              <a:schemeClr val="accent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rgbClr val="385623"/>
              </a:solidFill>
              <a:latin typeface="Montserrat"/>
              <a:ea typeface="Montserrat"/>
              <a:cs typeface="Montserrat"/>
              <a:sym typeface="Montserrat"/>
            </a:endParaRPr>
          </a:p>
        </p:txBody>
      </p:sp>
      <p:sp>
        <p:nvSpPr>
          <p:cNvPr id="947" name="Google Shape;947;p71"/>
          <p:cNvSpPr/>
          <p:nvPr/>
        </p:nvSpPr>
        <p:spPr>
          <a:xfrm>
            <a:off x="4445906" y="2503157"/>
            <a:ext cx="914400" cy="914400"/>
          </a:xfrm>
          <a:prstGeom prst="ellipse">
            <a:avLst/>
          </a:prstGeom>
          <a:solidFill>
            <a:schemeClr val="lt1"/>
          </a:solidFill>
          <a:ln cap="flat" cmpd="sng" w="12700">
            <a:solidFill>
              <a:schemeClr val="accent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rgbClr val="385623"/>
              </a:solidFill>
              <a:latin typeface="Montserrat"/>
              <a:ea typeface="Montserrat"/>
              <a:cs typeface="Montserrat"/>
              <a:sym typeface="Montserrat"/>
            </a:endParaRPr>
          </a:p>
        </p:txBody>
      </p:sp>
      <p:sp>
        <p:nvSpPr>
          <p:cNvPr id="948" name="Google Shape;948;p71"/>
          <p:cNvSpPr/>
          <p:nvPr/>
        </p:nvSpPr>
        <p:spPr>
          <a:xfrm>
            <a:off x="6822170" y="2544100"/>
            <a:ext cx="914400" cy="914400"/>
          </a:xfrm>
          <a:prstGeom prst="ellipse">
            <a:avLst/>
          </a:prstGeom>
          <a:solidFill>
            <a:schemeClr val="lt1"/>
          </a:solidFill>
          <a:ln cap="flat" cmpd="sng" w="12700">
            <a:solidFill>
              <a:schemeClr val="accent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rgbClr val="385623"/>
              </a:solidFill>
              <a:latin typeface="Montserrat"/>
              <a:ea typeface="Montserrat"/>
              <a:cs typeface="Montserrat"/>
              <a:sym typeface="Montserrat"/>
            </a:endParaRPr>
          </a:p>
        </p:txBody>
      </p:sp>
      <p:sp>
        <p:nvSpPr>
          <p:cNvPr id="949" name="Google Shape;949;p71"/>
          <p:cNvSpPr/>
          <p:nvPr/>
        </p:nvSpPr>
        <p:spPr>
          <a:xfrm>
            <a:off x="7363614" y="3986451"/>
            <a:ext cx="914400" cy="914400"/>
          </a:xfrm>
          <a:prstGeom prst="ellipse">
            <a:avLst/>
          </a:prstGeom>
          <a:solidFill>
            <a:schemeClr val="lt1"/>
          </a:solidFill>
          <a:ln cap="flat" cmpd="sng" w="12700">
            <a:solidFill>
              <a:schemeClr val="accent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rgbClr val="385623"/>
              </a:solidFill>
              <a:latin typeface="Montserrat"/>
              <a:ea typeface="Montserrat"/>
              <a:cs typeface="Montserrat"/>
              <a:sym typeface="Montserrat"/>
            </a:endParaRPr>
          </a:p>
        </p:txBody>
      </p:sp>
      <p:grpSp>
        <p:nvGrpSpPr>
          <p:cNvPr id="950" name="Google Shape;950;p71"/>
          <p:cNvGrpSpPr/>
          <p:nvPr/>
        </p:nvGrpSpPr>
        <p:grpSpPr>
          <a:xfrm>
            <a:off x="8105595" y="4835001"/>
            <a:ext cx="3426763" cy="1498851"/>
            <a:chOff x="8392426" y="4959422"/>
            <a:chExt cx="2160000" cy="1610854"/>
          </a:xfrm>
        </p:grpSpPr>
        <p:sp>
          <p:nvSpPr>
            <p:cNvPr id="951" name="Google Shape;951;p71"/>
            <p:cNvSpPr txBox="1"/>
            <p:nvPr/>
          </p:nvSpPr>
          <p:spPr>
            <a:xfrm>
              <a:off x="8392426" y="5412562"/>
              <a:ext cx="2160000" cy="1157714"/>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rgbClr val="385623"/>
                  </a:solidFill>
                  <a:latin typeface="Montserrat"/>
                  <a:ea typeface="Montserrat"/>
                  <a:cs typeface="Montserrat"/>
                  <a:sym typeface="Montserrat"/>
                </a:rPr>
                <a:t>Various kinds of day &amp; night activities available: art shows, bars, pubs, discotheques, shopping... </a:t>
              </a:r>
              <a:endParaRPr sz="1600">
                <a:solidFill>
                  <a:srgbClr val="385623"/>
                </a:solidFill>
                <a:latin typeface="Montserrat"/>
                <a:ea typeface="Montserrat"/>
                <a:cs typeface="Montserrat"/>
                <a:sym typeface="Montserrat"/>
              </a:endParaRPr>
            </a:p>
          </p:txBody>
        </p:sp>
        <p:sp>
          <p:nvSpPr>
            <p:cNvPr id="952" name="Google Shape;952;p71"/>
            <p:cNvSpPr txBox="1"/>
            <p:nvPr/>
          </p:nvSpPr>
          <p:spPr>
            <a:xfrm>
              <a:off x="8392426" y="4959422"/>
              <a:ext cx="2160000" cy="363853"/>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385623"/>
                  </a:solidFill>
                  <a:latin typeface="Montserrat"/>
                  <a:ea typeface="Montserrat"/>
                  <a:cs typeface="Montserrat"/>
                  <a:sym typeface="Montserrat"/>
                </a:rPr>
                <a:t>Night life</a:t>
              </a:r>
              <a:endParaRPr b="1" sz="1600">
                <a:solidFill>
                  <a:srgbClr val="385623"/>
                </a:solidFill>
                <a:latin typeface="Montserrat"/>
                <a:ea typeface="Montserrat"/>
                <a:cs typeface="Montserrat"/>
                <a:sym typeface="Montserrat"/>
              </a:endParaRPr>
            </a:p>
          </p:txBody>
        </p:sp>
      </p:grpSp>
      <p:grpSp>
        <p:nvGrpSpPr>
          <p:cNvPr id="953" name="Google Shape;953;p71"/>
          <p:cNvGrpSpPr/>
          <p:nvPr/>
        </p:nvGrpSpPr>
        <p:grpSpPr>
          <a:xfrm>
            <a:off x="736980" y="4930535"/>
            <a:ext cx="3439235" cy="1571863"/>
            <a:chOff x="1940385" y="4959422"/>
            <a:chExt cx="2160000" cy="1571863"/>
          </a:xfrm>
        </p:grpSpPr>
        <p:sp>
          <p:nvSpPr>
            <p:cNvPr id="954" name="Google Shape;954;p71"/>
            <p:cNvSpPr txBox="1"/>
            <p:nvPr/>
          </p:nvSpPr>
          <p:spPr>
            <a:xfrm>
              <a:off x="1940385" y="5207846"/>
              <a:ext cx="2160000" cy="1323439"/>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r">
                <a:spcBef>
                  <a:spcPts val="0"/>
                </a:spcBef>
                <a:spcAft>
                  <a:spcPts val="0"/>
                </a:spcAft>
                <a:buNone/>
              </a:pPr>
              <a:r>
                <a:t/>
              </a:r>
              <a:endParaRPr sz="1600">
                <a:solidFill>
                  <a:srgbClr val="385623"/>
                </a:solidFill>
                <a:latin typeface="Montserrat"/>
                <a:ea typeface="Montserrat"/>
                <a:cs typeface="Montserrat"/>
                <a:sym typeface="Montserrat"/>
              </a:endParaRPr>
            </a:p>
            <a:p>
              <a:pPr indent="0" lvl="0" marL="0" marR="0" rtl="0" algn="r">
                <a:spcBef>
                  <a:spcPts val="0"/>
                </a:spcBef>
                <a:spcAft>
                  <a:spcPts val="0"/>
                </a:spcAft>
                <a:buNone/>
              </a:pPr>
              <a:r>
                <a:rPr lang="en-US" sz="1600">
                  <a:solidFill>
                    <a:srgbClr val="385623"/>
                  </a:solidFill>
                  <a:latin typeface="Montserrat"/>
                  <a:ea typeface="Montserrat"/>
                  <a:cs typeface="Montserrat"/>
                  <a:sym typeface="Montserrat"/>
                </a:rPr>
                <a:t>Various local markets, shopping centers and malls from resonable cost items to skillful handicraft products.  </a:t>
              </a:r>
              <a:endParaRPr sz="1600">
                <a:solidFill>
                  <a:srgbClr val="385623"/>
                </a:solidFill>
                <a:latin typeface="Montserrat"/>
                <a:ea typeface="Montserrat"/>
                <a:cs typeface="Montserrat"/>
                <a:sym typeface="Montserrat"/>
              </a:endParaRPr>
            </a:p>
          </p:txBody>
        </p:sp>
        <p:sp>
          <p:nvSpPr>
            <p:cNvPr id="955" name="Google Shape;955;p71"/>
            <p:cNvSpPr txBox="1"/>
            <p:nvPr/>
          </p:nvSpPr>
          <p:spPr>
            <a:xfrm>
              <a:off x="1940385" y="4959422"/>
              <a:ext cx="2160000" cy="338554"/>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600">
                  <a:solidFill>
                    <a:srgbClr val="385623"/>
                  </a:solidFill>
                  <a:latin typeface="Montserrat"/>
                  <a:ea typeface="Montserrat"/>
                  <a:cs typeface="Montserrat"/>
                  <a:sym typeface="Montserrat"/>
                </a:rPr>
                <a:t>Shopping</a:t>
              </a:r>
              <a:endParaRPr b="1" sz="1600">
                <a:solidFill>
                  <a:srgbClr val="385623"/>
                </a:solidFill>
                <a:latin typeface="Montserrat"/>
                <a:ea typeface="Montserrat"/>
                <a:cs typeface="Montserrat"/>
                <a:sym typeface="Montserrat"/>
              </a:endParaRPr>
            </a:p>
          </p:txBody>
        </p:sp>
      </p:grpSp>
      <p:grpSp>
        <p:nvGrpSpPr>
          <p:cNvPr id="956" name="Google Shape;956;p71"/>
          <p:cNvGrpSpPr/>
          <p:nvPr/>
        </p:nvGrpSpPr>
        <p:grpSpPr>
          <a:xfrm>
            <a:off x="955343" y="2320899"/>
            <a:ext cx="3250546" cy="1790227"/>
            <a:chOff x="2135560" y="2864992"/>
            <a:chExt cx="2160000" cy="1790227"/>
          </a:xfrm>
        </p:grpSpPr>
        <p:sp>
          <p:nvSpPr>
            <p:cNvPr id="957" name="Google Shape;957;p71"/>
            <p:cNvSpPr txBox="1"/>
            <p:nvPr/>
          </p:nvSpPr>
          <p:spPr>
            <a:xfrm>
              <a:off x="2136497" y="3331780"/>
              <a:ext cx="2159063" cy="1323439"/>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600">
                  <a:solidFill>
                    <a:srgbClr val="385623"/>
                  </a:solidFill>
                  <a:latin typeface="Montserrat"/>
                  <a:ea typeface="Montserrat"/>
                  <a:cs typeface="Montserrat"/>
                  <a:sym typeface="Montserrat"/>
                </a:rPr>
                <a:t>Numerous of international brand hotels with well-equipped conference facilities</a:t>
              </a:r>
              <a:endParaRPr/>
            </a:p>
            <a:p>
              <a:pPr indent="0" lvl="0" marL="0" marR="0" rtl="0" algn="r">
                <a:spcBef>
                  <a:spcPts val="0"/>
                </a:spcBef>
                <a:spcAft>
                  <a:spcPts val="0"/>
                </a:spcAft>
                <a:buNone/>
              </a:pPr>
              <a:r>
                <a:rPr lang="en-US" sz="1600">
                  <a:solidFill>
                    <a:srgbClr val="385623"/>
                  </a:solidFill>
                  <a:latin typeface="Montserrat"/>
                  <a:ea typeface="Montserrat"/>
                  <a:cs typeface="Montserrat"/>
                  <a:sym typeface="Montserrat"/>
                </a:rPr>
                <a:t>.  </a:t>
              </a:r>
              <a:endParaRPr sz="1600">
                <a:solidFill>
                  <a:srgbClr val="385623"/>
                </a:solidFill>
                <a:latin typeface="Montserrat"/>
                <a:ea typeface="Montserrat"/>
                <a:cs typeface="Montserrat"/>
                <a:sym typeface="Montserrat"/>
              </a:endParaRPr>
            </a:p>
          </p:txBody>
        </p:sp>
        <p:sp>
          <p:nvSpPr>
            <p:cNvPr id="958" name="Google Shape;958;p71"/>
            <p:cNvSpPr txBox="1"/>
            <p:nvPr/>
          </p:nvSpPr>
          <p:spPr>
            <a:xfrm>
              <a:off x="2135560" y="2864992"/>
              <a:ext cx="2160000" cy="338554"/>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600">
                  <a:solidFill>
                    <a:srgbClr val="385623"/>
                  </a:solidFill>
                  <a:latin typeface="Montserrat"/>
                  <a:ea typeface="Montserrat"/>
                  <a:cs typeface="Montserrat"/>
                  <a:sym typeface="Montserrat"/>
                </a:rPr>
                <a:t>Hotels</a:t>
              </a:r>
              <a:endParaRPr b="1" sz="1600">
                <a:solidFill>
                  <a:srgbClr val="385623"/>
                </a:solidFill>
                <a:latin typeface="Montserrat"/>
                <a:ea typeface="Montserrat"/>
                <a:cs typeface="Montserrat"/>
                <a:sym typeface="Montserrat"/>
              </a:endParaRPr>
            </a:p>
          </p:txBody>
        </p:sp>
      </p:grpSp>
      <p:sp>
        <p:nvSpPr>
          <p:cNvPr id="959" name="Google Shape;959;p71"/>
          <p:cNvSpPr txBox="1"/>
          <p:nvPr/>
        </p:nvSpPr>
        <p:spPr>
          <a:xfrm>
            <a:off x="8209431" y="2307247"/>
            <a:ext cx="3036872" cy="1815882"/>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385623"/>
                </a:solidFill>
                <a:latin typeface="Montserrat"/>
                <a:ea typeface="Montserrat"/>
                <a:cs typeface="Montserrat"/>
                <a:sym typeface="Montserrat"/>
              </a:rPr>
              <a:t>Restaurants</a:t>
            </a:r>
            <a:endParaRPr/>
          </a:p>
          <a:p>
            <a:pPr indent="0" lvl="0" marL="0" marR="0" rtl="0" algn="l">
              <a:spcBef>
                <a:spcPts val="0"/>
              </a:spcBef>
              <a:spcAft>
                <a:spcPts val="0"/>
              </a:spcAft>
              <a:buNone/>
            </a:pPr>
            <a:r>
              <a:t/>
            </a:r>
            <a:endParaRPr sz="1600">
              <a:solidFill>
                <a:srgbClr val="385623"/>
              </a:solidFill>
              <a:latin typeface="Montserrat"/>
              <a:ea typeface="Montserrat"/>
              <a:cs typeface="Montserrat"/>
              <a:sym typeface="Montserrat"/>
            </a:endParaRPr>
          </a:p>
          <a:p>
            <a:pPr indent="0" lvl="0" marL="0" marR="0" rtl="0" algn="l">
              <a:spcBef>
                <a:spcPts val="0"/>
              </a:spcBef>
              <a:spcAft>
                <a:spcPts val="0"/>
              </a:spcAft>
              <a:buNone/>
            </a:pPr>
            <a:r>
              <a:rPr lang="en-US" sz="1600">
                <a:solidFill>
                  <a:srgbClr val="385623"/>
                </a:solidFill>
                <a:latin typeface="Montserrat"/>
                <a:ea typeface="Montserrat"/>
                <a:cs typeface="Montserrat"/>
                <a:sym typeface="Montserrat"/>
              </a:rPr>
              <a:t>Numerous choices from fine dinning to local restaurants for various guests from different regions</a:t>
            </a:r>
            <a:endParaRPr b="1" sz="1600">
              <a:solidFill>
                <a:srgbClr val="385623"/>
              </a:solidFill>
              <a:latin typeface="Montserrat"/>
              <a:ea typeface="Montserrat"/>
              <a:cs typeface="Montserrat"/>
              <a:sym typeface="Montserrat"/>
            </a:endParaRPr>
          </a:p>
        </p:txBody>
      </p:sp>
      <p:grpSp>
        <p:nvGrpSpPr>
          <p:cNvPr id="960" name="Google Shape;960;p71"/>
          <p:cNvGrpSpPr/>
          <p:nvPr/>
        </p:nvGrpSpPr>
        <p:grpSpPr>
          <a:xfrm>
            <a:off x="5529080" y="3849246"/>
            <a:ext cx="1093501" cy="1741553"/>
            <a:chOff x="6867874" y="3721883"/>
            <a:chExt cx="1093501" cy="1741553"/>
          </a:xfrm>
        </p:grpSpPr>
        <p:sp>
          <p:nvSpPr>
            <p:cNvPr id="961" name="Google Shape;961;p71"/>
            <p:cNvSpPr/>
            <p:nvPr/>
          </p:nvSpPr>
          <p:spPr>
            <a:xfrm>
              <a:off x="6867874" y="3721883"/>
              <a:ext cx="1093501" cy="1741553"/>
            </a:xfrm>
            <a:custGeom>
              <a:rect b="b" l="l" r="r" t="t"/>
              <a:pathLst>
                <a:path extrusionOk="0" h="1741553" w="1093501">
                  <a:moveTo>
                    <a:pt x="422037" y="0"/>
                  </a:moveTo>
                  <a:lnTo>
                    <a:pt x="422037" y="630979"/>
                  </a:lnTo>
                  <a:cubicBezTo>
                    <a:pt x="422037" y="680563"/>
                    <a:pt x="455258" y="722388"/>
                    <a:pt x="500795" y="734926"/>
                  </a:cubicBezTo>
                  <a:lnTo>
                    <a:pt x="500795" y="955639"/>
                  </a:lnTo>
                  <a:cubicBezTo>
                    <a:pt x="500795" y="982077"/>
                    <a:pt x="522227" y="1003509"/>
                    <a:pt x="548664" y="1003509"/>
                  </a:cubicBezTo>
                  <a:cubicBezTo>
                    <a:pt x="575102" y="1003509"/>
                    <a:pt x="596533" y="982077"/>
                    <a:pt x="596533" y="955639"/>
                  </a:cubicBezTo>
                  <a:lnTo>
                    <a:pt x="596533" y="735077"/>
                  </a:lnTo>
                  <a:cubicBezTo>
                    <a:pt x="642317" y="722690"/>
                    <a:pt x="675778" y="680742"/>
                    <a:pt x="675778" y="630979"/>
                  </a:cubicBezTo>
                  <a:lnTo>
                    <a:pt x="675778" y="658"/>
                  </a:lnTo>
                  <a:cubicBezTo>
                    <a:pt x="911634" y="31647"/>
                    <a:pt x="1093500" y="233580"/>
                    <a:pt x="1093500" y="477990"/>
                  </a:cubicBezTo>
                  <a:lnTo>
                    <a:pt x="1093500" y="780133"/>
                  </a:lnTo>
                  <a:lnTo>
                    <a:pt x="1093501" y="780133"/>
                  </a:lnTo>
                  <a:lnTo>
                    <a:pt x="1093501" y="1260843"/>
                  </a:lnTo>
                  <a:cubicBezTo>
                    <a:pt x="1093501" y="1526332"/>
                    <a:pt x="878279" y="1741553"/>
                    <a:pt x="612791" y="1741553"/>
                  </a:cubicBezTo>
                  <a:lnTo>
                    <a:pt x="480710" y="1741553"/>
                  </a:lnTo>
                  <a:cubicBezTo>
                    <a:pt x="215222" y="1741553"/>
                    <a:pt x="1" y="1526332"/>
                    <a:pt x="1" y="1260843"/>
                  </a:cubicBezTo>
                  <a:lnTo>
                    <a:pt x="1" y="787709"/>
                  </a:lnTo>
                  <a:lnTo>
                    <a:pt x="0" y="787709"/>
                  </a:lnTo>
                  <a:lnTo>
                    <a:pt x="0" y="477990"/>
                  </a:lnTo>
                  <a:cubicBezTo>
                    <a:pt x="0" y="232085"/>
                    <a:pt x="184097" y="29180"/>
                    <a:pt x="422037" y="0"/>
                  </a:cubicBezTo>
                  <a:close/>
                </a:path>
              </a:pathLst>
            </a:custGeom>
            <a:solidFill>
              <a:schemeClr val="lt1"/>
            </a:solidFill>
            <a:ln cap="flat" cmpd="sng" w="12700">
              <a:solidFill>
                <a:schemeClr val="accent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rgbClr val="385623"/>
                </a:solidFill>
                <a:latin typeface="Montserrat"/>
                <a:ea typeface="Montserrat"/>
                <a:cs typeface="Montserrat"/>
                <a:sym typeface="Montserrat"/>
              </a:endParaRPr>
            </a:p>
          </p:txBody>
        </p:sp>
        <p:sp>
          <p:nvSpPr>
            <p:cNvPr id="962" name="Google Shape;962;p71"/>
            <p:cNvSpPr/>
            <p:nvPr/>
          </p:nvSpPr>
          <p:spPr>
            <a:xfrm>
              <a:off x="7309131" y="3809649"/>
              <a:ext cx="210986" cy="457200"/>
            </a:xfrm>
            <a:prstGeom prst="roundRect">
              <a:avLst>
                <a:gd fmla="val 50000" name="adj"/>
              </a:avLst>
            </a:prstGeom>
            <a:solidFill>
              <a:schemeClr val="lt1"/>
            </a:solidFill>
            <a:ln cap="flat" cmpd="sng" w="12700">
              <a:solidFill>
                <a:schemeClr val="accent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rgbClr val="385623"/>
                </a:solidFill>
                <a:latin typeface="Montserrat"/>
                <a:ea typeface="Montserrat"/>
                <a:cs typeface="Montserrat"/>
                <a:sym typeface="Montserrat"/>
              </a:endParaRPr>
            </a:p>
          </p:txBody>
        </p:sp>
      </p:grpSp>
      <p:sp>
        <p:nvSpPr>
          <p:cNvPr id="963" name="Google Shape;963;p71"/>
          <p:cNvSpPr/>
          <p:nvPr/>
        </p:nvSpPr>
        <p:spPr>
          <a:xfrm>
            <a:off x="5320631" y="4236030"/>
            <a:ext cx="1701248" cy="2339494"/>
          </a:xfrm>
          <a:custGeom>
            <a:rect b="b" l="l" r="r" t="t"/>
            <a:pathLst>
              <a:path extrusionOk="0" h="2087673" w="1518129">
                <a:moveTo>
                  <a:pt x="0" y="891306"/>
                </a:moveTo>
                <a:cubicBezTo>
                  <a:pt x="124742" y="1042097"/>
                  <a:pt x="180313" y="1188925"/>
                  <a:pt x="227051" y="1320850"/>
                </a:cubicBezTo>
                <a:cubicBezTo>
                  <a:pt x="283134" y="1440332"/>
                  <a:pt x="360533" y="1506746"/>
                  <a:pt x="462841" y="1655174"/>
                </a:cubicBezTo>
                <a:cubicBezTo>
                  <a:pt x="565096" y="1757587"/>
                  <a:pt x="645749" y="2041189"/>
                  <a:pt x="685760" y="2083377"/>
                </a:cubicBezTo>
                <a:cubicBezTo>
                  <a:pt x="889200" y="2089319"/>
                  <a:pt x="1008846" y="2083505"/>
                  <a:pt x="1304616" y="2087673"/>
                </a:cubicBezTo>
                <a:cubicBezTo>
                  <a:pt x="1468370" y="1792044"/>
                  <a:pt x="1516858" y="1179685"/>
                  <a:pt x="1516859" y="1069958"/>
                </a:cubicBezTo>
                <a:cubicBezTo>
                  <a:pt x="1522576" y="857179"/>
                  <a:pt x="1509640" y="720406"/>
                  <a:pt x="1464891" y="644162"/>
                </a:cubicBezTo>
                <a:cubicBezTo>
                  <a:pt x="1396021" y="572742"/>
                  <a:pt x="1370976" y="579197"/>
                  <a:pt x="1272486" y="612493"/>
                </a:cubicBezTo>
                <a:cubicBezTo>
                  <a:pt x="1306205" y="707004"/>
                  <a:pt x="1275123" y="829781"/>
                  <a:pt x="1264720" y="911472"/>
                </a:cubicBezTo>
                <a:cubicBezTo>
                  <a:pt x="1250153" y="907906"/>
                  <a:pt x="1292939" y="659594"/>
                  <a:pt x="1252622" y="600743"/>
                </a:cubicBezTo>
                <a:cubicBezTo>
                  <a:pt x="1202656" y="541892"/>
                  <a:pt x="1107533" y="508148"/>
                  <a:pt x="1022817" y="558366"/>
                </a:cubicBezTo>
                <a:cubicBezTo>
                  <a:pt x="1086811" y="668103"/>
                  <a:pt x="1058849" y="793697"/>
                  <a:pt x="1053082" y="887580"/>
                </a:cubicBezTo>
                <a:cubicBezTo>
                  <a:pt x="1041532" y="883386"/>
                  <a:pt x="1071753" y="653519"/>
                  <a:pt x="1001757" y="557324"/>
                </a:cubicBezTo>
                <a:cubicBezTo>
                  <a:pt x="946234" y="504548"/>
                  <a:pt x="915026" y="504758"/>
                  <a:pt x="806783" y="513030"/>
                </a:cubicBezTo>
                <a:cubicBezTo>
                  <a:pt x="816055" y="653003"/>
                  <a:pt x="822837" y="732256"/>
                  <a:pt x="810613" y="901237"/>
                </a:cubicBezTo>
                <a:cubicBezTo>
                  <a:pt x="782414" y="451352"/>
                  <a:pt x="784675" y="276900"/>
                  <a:pt x="778941" y="121917"/>
                </a:cubicBezTo>
                <a:cubicBezTo>
                  <a:pt x="774616" y="-32693"/>
                  <a:pt x="569584" y="-61779"/>
                  <a:pt x="582042" y="161731"/>
                </a:cubicBezTo>
                <a:cubicBezTo>
                  <a:pt x="570378" y="380417"/>
                  <a:pt x="623442" y="1132875"/>
                  <a:pt x="554580" y="1197645"/>
                </a:cubicBezTo>
                <a:cubicBezTo>
                  <a:pt x="495024" y="1230412"/>
                  <a:pt x="496393" y="1222363"/>
                  <a:pt x="419736" y="1153389"/>
                </a:cubicBezTo>
                <a:cubicBezTo>
                  <a:pt x="331744" y="1046414"/>
                  <a:pt x="197603" y="767201"/>
                  <a:pt x="0" y="891306"/>
                </a:cubicBezTo>
                <a:close/>
              </a:path>
            </a:pathLst>
          </a:custGeom>
          <a:solidFill>
            <a:schemeClr val="lt1"/>
          </a:solidFill>
          <a:ln cap="flat" cmpd="sng" w="12700">
            <a:solidFill>
              <a:schemeClr val="accent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rgbClr val="385623"/>
              </a:solidFill>
              <a:latin typeface="Montserrat"/>
              <a:ea typeface="Montserrat"/>
              <a:cs typeface="Montserrat"/>
              <a:sym typeface="Montserrat"/>
            </a:endParaRPr>
          </a:p>
        </p:txBody>
      </p:sp>
      <p:sp>
        <p:nvSpPr>
          <p:cNvPr id="964" name="Google Shape;964;p71"/>
          <p:cNvSpPr/>
          <p:nvPr/>
        </p:nvSpPr>
        <p:spPr>
          <a:xfrm>
            <a:off x="7030433" y="2734974"/>
            <a:ext cx="489483" cy="472250"/>
          </a:xfrm>
          <a:custGeom>
            <a:rect b="b" l="l" r="r" t="t"/>
            <a:pathLst>
              <a:path extrusionOk="0" h="2669631" w="3307788">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rgbClr val="385623"/>
              </a:solidFill>
              <a:latin typeface="Montserrat"/>
              <a:ea typeface="Montserrat"/>
              <a:cs typeface="Montserrat"/>
              <a:sym typeface="Montserrat"/>
            </a:endParaRPr>
          </a:p>
        </p:txBody>
      </p:sp>
      <p:grpSp>
        <p:nvGrpSpPr>
          <p:cNvPr id="965" name="Google Shape;965;p71"/>
          <p:cNvGrpSpPr/>
          <p:nvPr/>
        </p:nvGrpSpPr>
        <p:grpSpPr>
          <a:xfrm>
            <a:off x="7597429" y="4230805"/>
            <a:ext cx="482046" cy="497267"/>
            <a:chOff x="5302225" y="968375"/>
            <a:chExt cx="417650" cy="418250"/>
          </a:xfrm>
        </p:grpSpPr>
        <p:sp>
          <p:nvSpPr>
            <p:cNvPr id="966" name="Google Shape;966;p71"/>
            <p:cNvSpPr/>
            <p:nvPr/>
          </p:nvSpPr>
          <p:spPr>
            <a:xfrm>
              <a:off x="5333350" y="991575"/>
              <a:ext cx="152075" cy="155100"/>
            </a:xfrm>
            <a:custGeom>
              <a:rect b="b" l="l" r="r" t="t"/>
              <a:pathLst>
                <a:path extrusionOk="0" h="6204" w="6083">
                  <a:moveTo>
                    <a:pt x="2541" y="0"/>
                  </a:moveTo>
                  <a:lnTo>
                    <a:pt x="2468" y="25"/>
                  </a:lnTo>
                  <a:lnTo>
                    <a:pt x="2443" y="147"/>
                  </a:lnTo>
                  <a:lnTo>
                    <a:pt x="2101" y="1807"/>
                  </a:lnTo>
                  <a:lnTo>
                    <a:pt x="2052" y="1930"/>
                  </a:lnTo>
                  <a:lnTo>
                    <a:pt x="1979" y="2052"/>
                  </a:lnTo>
                  <a:lnTo>
                    <a:pt x="1857" y="2174"/>
                  </a:lnTo>
                  <a:lnTo>
                    <a:pt x="1735" y="2223"/>
                  </a:lnTo>
                  <a:lnTo>
                    <a:pt x="123" y="2760"/>
                  </a:lnTo>
                  <a:lnTo>
                    <a:pt x="25" y="2833"/>
                  </a:lnTo>
                  <a:lnTo>
                    <a:pt x="1" y="2882"/>
                  </a:lnTo>
                  <a:lnTo>
                    <a:pt x="25" y="2955"/>
                  </a:lnTo>
                  <a:lnTo>
                    <a:pt x="99" y="3029"/>
                  </a:lnTo>
                  <a:lnTo>
                    <a:pt x="1588" y="3859"/>
                  </a:lnTo>
                  <a:lnTo>
                    <a:pt x="1711" y="3932"/>
                  </a:lnTo>
                  <a:lnTo>
                    <a:pt x="1808" y="4054"/>
                  </a:lnTo>
                  <a:lnTo>
                    <a:pt x="1857" y="4201"/>
                  </a:lnTo>
                  <a:lnTo>
                    <a:pt x="1882" y="4323"/>
                  </a:lnTo>
                  <a:lnTo>
                    <a:pt x="1906" y="6033"/>
                  </a:lnTo>
                  <a:lnTo>
                    <a:pt x="1930" y="6130"/>
                  </a:lnTo>
                  <a:lnTo>
                    <a:pt x="1979" y="6204"/>
                  </a:lnTo>
                  <a:lnTo>
                    <a:pt x="2052" y="6204"/>
                  </a:lnTo>
                  <a:lnTo>
                    <a:pt x="2126" y="6130"/>
                  </a:lnTo>
                  <a:lnTo>
                    <a:pt x="3371" y="4982"/>
                  </a:lnTo>
                  <a:lnTo>
                    <a:pt x="3493" y="4885"/>
                  </a:lnTo>
                  <a:lnTo>
                    <a:pt x="3640" y="4836"/>
                  </a:lnTo>
                  <a:lnTo>
                    <a:pt x="3787" y="4836"/>
                  </a:lnTo>
                  <a:lnTo>
                    <a:pt x="3933" y="4860"/>
                  </a:lnTo>
                  <a:lnTo>
                    <a:pt x="5545" y="5349"/>
                  </a:lnTo>
                  <a:lnTo>
                    <a:pt x="5667" y="5373"/>
                  </a:lnTo>
                  <a:lnTo>
                    <a:pt x="5716" y="5349"/>
                  </a:lnTo>
                  <a:lnTo>
                    <a:pt x="5740" y="5275"/>
                  </a:lnTo>
                  <a:lnTo>
                    <a:pt x="5716" y="5178"/>
                  </a:lnTo>
                  <a:lnTo>
                    <a:pt x="5008" y="3615"/>
                  </a:lnTo>
                  <a:lnTo>
                    <a:pt x="4959" y="3493"/>
                  </a:lnTo>
                  <a:lnTo>
                    <a:pt x="4959" y="3346"/>
                  </a:lnTo>
                  <a:lnTo>
                    <a:pt x="4983" y="3200"/>
                  </a:lnTo>
                  <a:lnTo>
                    <a:pt x="5057" y="3077"/>
                  </a:lnTo>
                  <a:lnTo>
                    <a:pt x="6033" y="1685"/>
                  </a:lnTo>
                  <a:lnTo>
                    <a:pt x="6082" y="1588"/>
                  </a:lnTo>
                  <a:lnTo>
                    <a:pt x="6082" y="1514"/>
                  </a:lnTo>
                  <a:lnTo>
                    <a:pt x="6009" y="1465"/>
                  </a:lnTo>
                  <a:lnTo>
                    <a:pt x="5911" y="1465"/>
                  </a:lnTo>
                  <a:lnTo>
                    <a:pt x="4202" y="1661"/>
                  </a:lnTo>
                  <a:lnTo>
                    <a:pt x="4080" y="1661"/>
                  </a:lnTo>
                  <a:lnTo>
                    <a:pt x="3933" y="1612"/>
                  </a:lnTo>
                  <a:lnTo>
                    <a:pt x="3811" y="1539"/>
                  </a:lnTo>
                  <a:lnTo>
                    <a:pt x="3713" y="1441"/>
                  </a:lnTo>
                  <a:lnTo>
                    <a:pt x="2687" y="73"/>
                  </a:lnTo>
                  <a:lnTo>
                    <a:pt x="2614"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600"/>
                <a:buFont typeface="Calibri"/>
                <a:buNone/>
              </a:pPr>
              <a:r>
                <a:t/>
              </a:r>
              <a:endParaRPr sz="1600">
                <a:solidFill>
                  <a:srgbClr val="385623"/>
                </a:solidFill>
                <a:latin typeface="Montserrat"/>
                <a:ea typeface="Montserrat"/>
                <a:cs typeface="Montserrat"/>
                <a:sym typeface="Montserrat"/>
              </a:endParaRPr>
            </a:p>
          </p:txBody>
        </p:sp>
        <p:sp>
          <p:nvSpPr>
            <p:cNvPr id="967" name="Google Shape;967;p71"/>
            <p:cNvSpPr/>
            <p:nvPr/>
          </p:nvSpPr>
          <p:spPr>
            <a:xfrm>
              <a:off x="5302225" y="968375"/>
              <a:ext cx="417650" cy="418250"/>
            </a:xfrm>
            <a:custGeom>
              <a:rect b="b" l="l" r="r" t="t"/>
              <a:pathLst>
                <a:path extrusionOk="0" h="16730" w="16706">
                  <a:moveTo>
                    <a:pt x="10331" y="0"/>
                  </a:moveTo>
                  <a:lnTo>
                    <a:pt x="10747" y="513"/>
                  </a:lnTo>
                  <a:lnTo>
                    <a:pt x="10942" y="782"/>
                  </a:lnTo>
                  <a:lnTo>
                    <a:pt x="11137" y="1050"/>
                  </a:lnTo>
                  <a:lnTo>
                    <a:pt x="11284" y="1343"/>
                  </a:lnTo>
                  <a:lnTo>
                    <a:pt x="11455" y="1636"/>
                  </a:lnTo>
                  <a:lnTo>
                    <a:pt x="11577" y="1929"/>
                  </a:lnTo>
                  <a:lnTo>
                    <a:pt x="11723" y="2223"/>
                  </a:lnTo>
                  <a:lnTo>
                    <a:pt x="11821" y="2540"/>
                  </a:lnTo>
                  <a:lnTo>
                    <a:pt x="11919" y="2858"/>
                  </a:lnTo>
                  <a:lnTo>
                    <a:pt x="12017" y="3199"/>
                  </a:lnTo>
                  <a:lnTo>
                    <a:pt x="12090" y="3517"/>
                  </a:lnTo>
                  <a:lnTo>
                    <a:pt x="12139" y="3859"/>
                  </a:lnTo>
                  <a:lnTo>
                    <a:pt x="12187" y="4201"/>
                  </a:lnTo>
                  <a:lnTo>
                    <a:pt x="12212" y="4543"/>
                  </a:lnTo>
                  <a:lnTo>
                    <a:pt x="12212" y="4909"/>
                  </a:lnTo>
                  <a:lnTo>
                    <a:pt x="12212" y="5275"/>
                  </a:lnTo>
                  <a:lnTo>
                    <a:pt x="12187" y="5642"/>
                  </a:lnTo>
                  <a:lnTo>
                    <a:pt x="12139" y="6008"/>
                  </a:lnTo>
                  <a:lnTo>
                    <a:pt x="12065" y="6374"/>
                  </a:lnTo>
                  <a:lnTo>
                    <a:pt x="11992" y="6741"/>
                  </a:lnTo>
                  <a:lnTo>
                    <a:pt x="11894" y="7083"/>
                  </a:lnTo>
                  <a:lnTo>
                    <a:pt x="11772" y="7425"/>
                  </a:lnTo>
                  <a:lnTo>
                    <a:pt x="11650" y="7742"/>
                  </a:lnTo>
                  <a:lnTo>
                    <a:pt x="11504" y="8084"/>
                  </a:lnTo>
                  <a:lnTo>
                    <a:pt x="11333" y="8402"/>
                  </a:lnTo>
                  <a:lnTo>
                    <a:pt x="11162" y="8695"/>
                  </a:lnTo>
                  <a:lnTo>
                    <a:pt x="10966" y="8988"/>
                  </a:lnTo>
                  <a:lnTo>
                    <a:pt x="10771" y="9281"/>
                  </a:lnTo>
                  <a:lnTo>
                    <a:pt x="10551" y="9549"/>
                  </a:lnTo>
                  <a:lnTo>
                    <a:pt x="10307" y="9818"/>
                  </a:lnTo>
                  <a:lnTo>
                    <a:pt x="10063" y="10087"/>
                  </a:lnTo>
                  <a:lnTo>
                    <a:pt x="9818" y="10331"/>
                  </a:lnTo>
                  <a:lnTo>
                    <a:pt x="9550" y="10551"/>
                  </a:lnTo>
                  <a:lnTo>
                    <a:pt x="9281" y="10771"/>
                  </a:lnTo>
                  <a:lnTo>
                    <a:pt x="8988" y="10966"/>
                  </a:lnTo>
                  <a:lnTo>
                    <a:pt x="8695" y="11161"/>
                  </a:lnTo>
                  <a:lnTo>
                    <a:pt x="8377" y="11332"/>
                  </a:lnTo>
                  <a:lnTo>
                    <a:pt x="8060" y="11503"/>
                  </a:lnTo>
                  <a:lnTo>
                    <a:pt x="7742" y="11650"/>
                  </a:lnTo>
                  <a:lnTo>
                    <a:pt x="7401" y="11772"/>
                  </a:lnTo>
                  <a:lnTo>
                    <a:pt x="7059" y="11894"/>
                  </a:lnTo>
                  <a:lnTo>
                    <a:pt x="6717" y="11992"/>
                  </a:lnTo>
                  <a:lnTo>
                    <a:pt x="6375" y="12065"/>
                  </a:lnTo>
                  <a:lnTo>
                    <a:pt x="6008" y="12138"/>
                  </a:lnTo>
                  <a:lnTo>
                    <a:pt x="5642" y="12187"/>
                  </a:lnTo>
                  <a:lnTo>
                    <a:pt x="5276" y="12212"/>
                  </a:lnTo>
                  <a:lnTo>
                    <a:pt x="4885" y="12236"/>
                  </a:lnTo>
                  <a:lnTo>
                    <a:pt x="4543" y="12212"/>
                  </a:lnTo>
                  <a:lnTo>
                    <a:pt x="4201" y="12187"/>
                  </a:lnTo>
                  <a:lnTo>
                    <a:pt x="3859" y="12163"/>
                  </a:lnTo>
                  <a:lnTo>
                    <a:pt x="3517" y="12089"/>
                  </a:lnTo>
                  <a:lnTo>
                    <a:pt x="3175" y="12016"/>
                  </a:lnTo>
                  <a:lnTo>
                    <a:pt x="2858" y="11943"/>
                  </a:lnTo>
                  <a:lnTo>
                    <a:pt x="2540" y="11845"/>
                  </a:lnTo>
                  <a:lnTo>
                    <a:pt x="2223" y="11723"/>
                  </a:lnTo>
                  <a:lnTo>
                    <a:pt x="1905" y="11601"/>
                  </a:lnTo>
                  <a:lnTo>
                    <a:pt x="1612" y="11454"/>
                  </a:lnTo>
                  <a:lnTo>
                    <a:pt x="1319" y="11308"/>
                  </a:lnTo>
                  <a:lnTo>
                    <a:pt x="1051" y="11137"/>
                  </a:lnTo>
                  <a:lnTo>
                    <a:pt x="757" y="10966"/>
                  </a:lnTo>
                  <a:lnTo>
                    <a:pt x="489" y="10771"/>
                  </a:lnTo>
                  <a:lnTo>
                    <a:pt x="0" y="10355"/>
                  </a:lnTo>
                  <a:lnTo>
                    <a:pt x="98" y="10697"/>
                  </a:lnTo>
                  <a:lnTo>
                    <a:pt x="196" y="11015"/>
                  </a:lnTo>
                  <a:lnTo>
                    <a:pt x="464" y="11674"/>
                  </a:lnTo>
                  <a:lnTo>
                    <a:pt x="757" y="12309"/>
                  </a:lnTo>
                  <a:lnTo>
                    <a:pt x="1124" y="12895"/>
                  </a:lnTo>
                  <a:lnTo>
                    <a:pt x="1515" y="13457"/>
                  </a:lnTo>
                  <a:lnTo>
                    <a:pt x="1979" y="13970"/>
                  </a:lnTo>
                  <a:lnTo>
                    <a:pt x="2443" y="14458"/>
                  </a:lnTo>
                  <a:lnTo>
                    <a:pt x="2980" y="14898"/>
                  </a:lnTo>
                  <a:lnTo>
                    <a:pt x="3542" y="15313"/>
                  </a:lnTo>
                  <a:lnTo>
                    <a:pt x="4128" y="15680"/>
                  </a:lnTo>
                  <a:lnTo>
                    <a:pt x="4738" y="15973"/>
                  </a:lnTo>
                  <a:lnTo>
                    <a:pt x="5398" y="16241"/>
                  </a:lnTo>
                  <a:lnTo>
                    <a:pt x="5740" y="16339"/>
                  </a:lnTo>
                  <a:lnTo>
                    <a:pt x="6082" y="16437"/>
                  </a:lnTo>
                  <a:lnTo>
                    <a:pt x="6424" y="16534"/>
                  </a:lnTo>
                  <a:lnTo>
                    <a:pt x="6766" y="16608"/>
                  </a:lnTo>
                  <a:lnTo>
                    <a:pt x="7132" y="16657"/>
                  </a:lnTo>
                  <a:lnTo>
                    <a:pt x="7474" y="16681"/>
                  </a:lnTo>
                  <a:lnTo>
                    <a:pt x="7840" y="16705"/>
                  </a:lnTo>
                  <a:lnTo>
                    <a:pt x="8231" y="16730"/>
                  </a:lnTo>
                  <a:lnTo>
                    <a:pt x="8646" y="16705"/>
                  </a:lnTo>
                  <a:lnTo>
                    <a:pt x="9086" y="16681"/>
                  </a:lnTo>
                  <a:lnTo>
                    <a:pt x="9501" y="16632"/>
                  </a:lnTo>
                  <a:lnTo>
                    <a:pt x="9941" y="16559"/>
                  </a:lnTo>
                  <a:lnTo>
                    <a:pt x="10331" y="16461"/>
                  </a:lnTo>
                  <a:lnTo>
                    <a:pt x="10747" y="16339"/>
                  </a:lnTo>
                  <a:lnTo>
                    <a:pt x="11137" y="16217"/>
                  </a:lnTo>
                  <a:lnTo>
                    <a:pt x="11528" y="16046"/>
                  </a:lnTo>
                  <a:lnTo>
                    <a:pt x="11894" y="15875"/>
                  </a:lnTo>
                  <a:lnTo>
                    <a:pt x="12261" y="15704"/>
                  </a:lnTo>
                  <a:lnTo>
                    <a:pt x="12627" y="15484"/>
                  </a:lnTo>
                  <a:lnTo>
                    <a:pt x="12969" y="15264"/>
                  </a:lnTo>
                  <a:lnTo>
                    <a:pt x="13311" y="15045"/>
                  </a:lnTo>
                  <a:lnTo>
                    <a:pt x="13628" y="14776"/>
                  </a:lnTo>
                  <a:lnTo>
                    <a:pt x="13922" y="14507"/>
                  </a:lnTo>
                  <a:lnTo>
                    <a:pt x="14215" y="14239"/>
                  </a:lnTo>
                  <a:lnTo>
                    <a:pt x="14508" y="13946"/>
                  </a:lnTo>
                  <a:lnTo>
                    <a:pt x="14776" y="13628"/>
                  </a:lnTo>
                  <a:lnTo>
                    <a:pt x="15021" y="13311"/>
                  </a:lnTo>
                  <a:lnTo>
                    <a:pt x="15265" y="12969"/>
                  </a:lnTo>
                  <a:lnTo>
                    <a:pt x="15485" y="12627"/>
                  </a:lnTo>
                  <a:lnTo>
                    <a:pt x="15680" y="12285"/>
                  </a:lnTo>
                  <a:lnTo>
                    <a:pt x="15875" y="11918"/>
                  </a:lnTo>
                  <a:lnTo>
                    <a:pt x="16046" y="11528"/>
                  </a:lnTo>
                  <a:lnTo>
                    <a:pt x="16193" y="11161"/>
                  </a:lnTo>
                  <a:lnTo>
                    <a:pt x="16339" y="10746"/>
                  </a:lnTo>
                  <a:lnTo>
                    <a:pt x="16437" y="10355"/>
                  </a:lnTo>
                  <a:lnTo>
                    <a:pt x="16535" y="9940"/>
                  </a:lnTo>
                  <a:lnTo>
                    <a:pt x="16608" y="9525"/>
                  </a:lnTo>
                  <a:lnTo>
                    <a:pt x="16657" y="9085"/>
                  </a:lnTo>
                  <a:lnTo>
                    <a:pt x="16706" y="8670"/>
                  </a:lnTo>
                  <a:lnTo>
                    <a:pt x="16706" y="8231"/>
                  </a:lnTo>
                  <a:lnTo>
                    <a:pt x="16706" y="7864"/>
                  </a:lnTo>
                  <a:lnTo>
                    <a:pt x="16681" y="7498"/>
                  </a:lnTo>
                  <a:lnTo>
                    <a:pt x="16632" y="7132"/>
                  </a:lnTo>
                  <a:lnTo>
                    <a:pt x="16584" y="6790"/>
                  </a:lnTo>
                  <a:lnTo>
                    <a:pt x="16510" y="6423"/>
                  </a:lnTo>
                  <a:lnTo>
                    <a:pt x="16437" y="6081"/>
                  </a:lnTo>
                  <a:lnTo>
                    <a:pt x="16339" y="5739"/>
                  </a:lnTo>
                  <a:lnTo>
                    <a:pt x="16242" y="5398"/>
                  </a:lnTo>
                  <a:lnTo>
                    <a:pt x="15973" y="4763"/>
                  </a:lnTo>
                  <a:lnTo>
                    <a:pt x="15656" y="4128"/>
                  </a:lnTo>
                  <a:lnTo>
                    <a:pt x="15314" y="3541"/>
                  </a:lnTo>
                  <a:lnTo>
                    <a:pt x="14898" y="2980"/>
                  </a:lnTo>
                  <a:lnTo>
                    <a:pt x="14459" y="2467"/>
                  </a:lnTo>
                  <a:lnTo>
                    <a:pt x="13970" y="1978"/>
                  </a:lnTo>
                  <a:lnTo>
                    <a:pt x="13433" y="1539"/>
                  </a:lnTo>
                  <a:lnTo>
                    <a:pt x="12871" y="1123"/>
                  </a:lnTo>
                  <a:lnTo>
                    <a:pt x="12285" y="782"/>
                  </a:lnTo>
                  <a:lnTo>
                    <a:pt x="11675" y="464"/>
                  </a:lnTo>
                  <a:lnTo>
                    <a:pt x="11015" y="220"/>
                  </a:lnTo>
                  <a:lnTo>
                    <a:pt x="10673" y="98"/>
                  </a:lnTo>
                  <a:lnTo>
                    <a:pt x="10331"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600"/>
                <a:buFont typeface="Calibri"/>
                <a:buNone/>
              </a:pPr>
              <a:r>
                <a:t/>
              </a:r>
              <a:endParaRPr sz="1600">
                <a:solidFill>
                  <a:srgbClr val="385623"/>
                </a:solidFill>
                <a:latin typeface="Montserrat"/>
                <a:ea typeface="Montserrat"/>
                <a:cs typeface="Montserrat"/>
                <a:sym typeface="Montserrat"/>
              </a:endParaRPr>
            </a:p>
          </p:txBody>
        </p:sp>
      </p:grpSp>
      <p:pic>
        <p:nvPicPr>
          <p:cNvPr id="968" name="Google Shape;968;p71"/>
          <p:cNvPicPr preferRelativeResize="0"/>
          <p:nvPr/>
        </p:nvPicPr>
        <p:blipFill rotWithShape="1">
          <a:blip r:embed="rId4">
            <a:alphaModFix/>
          </a:blip>
          <a:srcRect b="0" l="0" r="0" t="0"/>
          <a:stretch/>
        </p:blipFill>
        <p:spPr>
          <a:xfrm>
            <a:off x="4148919" y="4065894"/>
            <a:ext cx="641445" cy="641445"/>
          </a:xfrm>
          <a:prstGeom prst="rect">
            <a:avLst/>
          </a:prstGeom>
          <a:noFill/>
          <a:ln>
            <a:noFill/>
          </a:ln>
        </p:spPr>
      </p:pic>
      <p:pic>
        <p:nvPicPr>
          <p:cNvPr id="969" name="Google Shape;969;p71"/>
          <p:cNvPicPr preferRelativeResize="0"/>
          <p:nvPr/>
        </p:nvPicPr>
        <p:blipFill rotWithShape="1">
          <a:blip r:embed="rId5">
            <a:alphaModFix/>
          </a:blip>
          <a:srcRect b="0" l="0" r="0" t="0"/>
          <a:stretch/>
        </p:blipFill>
        <p:spPr>
          <a:xfrm>
            <a:off x="4659573" y="2661313"/>
            <a:ext cx="512927" cy="512927"/>
          </a:xfrm>
          <a:prstGeom prst="rect">
            <a:avLst/>
          </a:prstGeom>
          <a:noFill/>
          <a:ln>
            <a:noFill/>
          </a:ln>
        </p:spPr>
      </p:pic>
      <p:sp>
        <p:nvSpPr>
          <p:cNvPr id="970" name="Google Shape;970;p71"/>
          <p:cNvSpPr txBox="1"/>
          <p:nvPr/>
        </p:nvSpPr>
        <p:spPr>
          <a:xfrm>
            <a:off x="4205889" y="860636"/>
            <a:ext cx="4163251" cy="664028"/>
          </a:xfrm>
          <a:prstGeom prst="rect">
            <a:avLst/>
          </a:prstGeom>
          <a:noFill/>
          <a:ln>
            <a:noFill/>
          </a:ln>
        </p:spPr>
        <p:txBody>
          <a:bodyPr anchorCtr="0" anchor="t" bIns="0" lIns="0" spcFirstLastPara="1" rIns="0" wrap="square" tIns="0">
            <a:spAutoFit/>
          </a:bodyPr>
          <a:lstStyle/>
          <a:p>
            <a:pPr indent="0" lvl="0" marL="0" marR="0" rtl="0" algn="l">
              <a:lnSpc>
                <a:spcPct val="200000"/>
              </a:lnSpc>
              <a:spcBef>
                <a:spcPts val="0"/>
              </a:spcBef>
              <a:spcAft>
                <a:spcPts val="0"/>
              </a:spcAft>
              <a:buNone/>
            </a:pPr>
            <a:r>
              <a:rPr b="1" lang="en-US" sz="3000">
                <a:solidFill>
                  <a:srgbClr val="385623"/>
                </a:solidFill>
                <a:latin typeface="Playfair Display"/>
                <a:ea typeface="Playfair Display"/>
                <a:cs typeface="Playfair Display"/>
                <a:sym typeface="Playfair Display"/>
              </a:rPr>
              <a:t>Additional values</a:t>
            </a:r>
            <a:endParaRPr/>
          </a:p>
        </p:txBody>
      </p:sp>
      <p:sp>
        <p:nvSpPr>
          <p:cNvPr id="971" name="Google Shape;971;p71">
            <a:hlinkClick r:id="rId6"/>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7"/>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975" name="Shape 975"/>
        <p:cNvGrpSpPr/>
        <p:nvPr/>
      </p:nvGrpSpPr>
      <p:grpSpPr>
        <a:xfrm>
          <a:off x="0" y="0"/>
          <a:ext cx="0" cy="0"/>
          <a:chOff x="0" y="0"/>
          <a:chExt cx="0" cy="0"/>
        </a:xfrm>
      </p:grpSpPr>
      <p:sp>
        <p:nvSpPr>
          <p:cNvPr id="976" name="Google Shape;976;p72"/>
          <p:cNvSpPr txBox="1"/>
          <p:nvPr>
            <p:ph idx="12" type="sldNum"/>
          </p:nvPr>
        </p:nvSpPr>
        <p:spPr>
          <a:xfrm>
            <a:off x="56232" y="6474156"/>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sz="1600">
                <a:solidFill>
                  <a:srgbClr val="385623"/>
                </a:solidFill>
                <a:latin typeface="Montserrat"/>
                <a:ea typeface="Montserrat"/>
                <a:cs typeface="Montserrat"/>
                <a:sym typeface="Montserrat"/>
              </a:rPr>
              <a:t>‹#›</a:t>
            </a:fld>
            <a:endParaRPr sz="1600">
              <a:solidFill>
                <a:srgbClr val="385623"/>
              </a:solidFill>
              <a:latin typeface="Montserrat"/>
              <a:ea typeface="Montserrat"/>
              <a:cs typeface="Montserrat"/>
              <a:sym typeface="Montserrat"/>
            </a:endParaRPr>
          </a:p>
        </p:txBody>
      </p:sp>
      <p:pic>
        <p:nvPicPr>
          <p:cNvPr descr="http://static.tumblr.com/f45faab49321958bb661be2e69124337/gltbmdt/p3amp94ag/tumblr_static_logo_threeland_281108.png" id="977" name="Google Shape;977;p72"/>
          <p:cNvPicPr preferRelativeResize="0"/>
          <p:nvPr/>
        </p:nvPicPr>
        <p:blipFill rotWithShape="1">
          <a:blip r:embed="rId3">
            <a:alphaModFix/>
          </a:blip>
          <a:srcRect b="0" l="0" r="0" t="0"/>
          <a:stretch/>
        </p:blipFill>
        <p:spPr>
          <a:xfrm>
            <a:off x="9816771" y="141802"/>
            <a:ext cx="2267743" cy="365615"/>
          </a:xfrm>
          <a:prstGeom prst="rect">
            <a:avLst/>
          </a:prstGeom>
          <a:noFill/>
          <a:ln>
            <a:noFill/>
          </a:ln>
        </p:spPr>
      </p:pic>
      <p:sp>
        <p:nvSpPr>
          <p:cNvPr id="978" name="Google Shape;978;p72"/>
          <p:cNvSpPr txBox="1"/>
          <p:nvPr/>
        </p:nvSpPr>
        <p:spPr>
          <a:xfrm>
            <a:off x="715811" y="6579861"/>
            <a:ext cx="1225803"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400">
                <a:solidFill>
                  <a:srgbClr val="385623"/>
                </a:solidFill>
                <a:latin typeface="Montserrat"/>
                <a:ea typeface="Montserrat"/>
                <a:cs typeface="Montserrat"/>
                <a:sym typeface="Montserrat"/>
              </a:rPr>
              <a:t>7/25/2025</a:t>
            </a:r>
            <a:endParaRPr sz="1600">
              <a:solidFill>
                <a:srgbClr val="385623"/>
              </a:solidFill>
              <a:latin typeface="Montserrat"/>
              <a:ea typeface="Montserrat"/>
              <a:cs typeface="Montserrat"/>
              <a:sym typeface="Montserrat"/>
            </a:endParaRPr>
          </a:p>
        </p:txBody>
      </p:sp>
      <p:sp>
        <p:nvSpPr>
          <p:cNvPr id="979" name="Google Shape;979;p72"/>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rgbClr val="385623"/>
                </a:solidFill>
                <a:latin typeface="Montserrat"/>
                <a:ea typeface="Montserrat"/>
                <a:cs typeface="Montserrat"/>
                <a:sym typeface="Montserrat"/>
              </a:rPr>
              <a:t>Simply your best local friend</a:t>
            </a:r>
            <a:endParaRPr/>
          </a:p>
        </p:txBody>
      </p:sp>
      <p:sp>
        <p:nvSpPr>
          <p:cNvPr id="980" name="Google Shape;980;p72"/>
          <p:cNvSpPr/>
          <p:nvPr/>
        </p:nvSpPr>
        <p:spPr>
          <a:xfrm>
            <a:off x="293786" y="2175491"/>
            <a:ext cx="2856269"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800">
                <a:solidFill>
                  <a:srgbClr val="385623"/>
                </a:solidFill>
                <a:latin typeface="Montserrat"/>
                <a:ea typeface="Montserrat"/>
                <a:cs typeface="Montserrat"/>
                <a:sym typeface="Montserrat"/>
              </a:rPr>
              <a:t>Vietnamese Cuisine</a:t>
            </a:r>
            <a:endParaRPr sz="1800">
              <a:solidFill>
                <a:srgbClr val="385623"/>
              </a:solidFill>
              <a:latin typeface="Montserrat"/>
              <a:ea typeface="Montserrat"/>
              <a:cs typeface="Montserrat"/>
              <a:sym typeface="Montserrat"/>
            </a:endParaRPr>
          </a:p>
          <a:p>
            <a:pPr indent="0" lvl="0" marL="0" marR="0" rtl="0" algn="ctr">
              <a:spcBef>
                <a:spcPts val="0"/>
              </a:spcBef>
              <a:spcAft>
                <a:spcPts val="0"/>
              </a:spcAft>
              <a:buNone/>
            </a:pPr>
            <a:r>
              <a:t/>
            </a:r>
            <a:endParaRPr b="1" sz="1800">
              <a:solidFill>
                <a:srgbClr val="385623"/>
              </a:solidFill>
              <a:latin typeface="Montserrat"/>
              <a:ea typeface="Montserrat"/>
              <a:cs typeface="Montserrat"/>
              <a:sym typeface="Montserrat"/>
            </a:endParaRPr>
          </a:p>
        </p:txBody>
      </p:sp>
      <p:sp>
        <p:nvSpPr>
          <p:cNvPr id="981" name="Google Shape;981;p72"/>
          <p:cNvSpPr txBox="1"/>
          <p:nvPr/>
        </p:nvSpPr>
        <p:spPr>
          <a:xfrm>
            <a:off x="369667" y="2701501"/>
            <a:ext cx="2563392" cy="2308324"/>
          </a:xfrm>
          <a:prstGeom prst="rect">
            <a:avLst/>
          </a:prstGeom>
          <a:noFill/>
          <a:ln>
            <a:noFill/>
          </a:ln>
        </p:spPr>
        <p:txBody>
          <a:bodyPr anchorCtr="0" anchor="t" bIns="45700" lIns="91425" spcFirstLastPara="1" rIns="91425" wrap="square" tIns="45700">
            <a:spAutoFit/>
          </a:bodyPr>
          <a:lstStyle/>
          <a:p>
            <a:pPr indent="-457200" lvl="0" marL="45720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Vietnamese food uses a lot of spices and fresh herbs</a:t>
            </a:r>
            <a:endParaRPr/>
          </a:p>
          <a:p>
            <a:pPr indent="-457200" lvl="0" marL="45720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Uses mainly with fresh ingredients, minimal use of oil, sugar</a:t>
            </a:r>
            <a:endParaRPr/>
          </a:p>
          <a:p>
            <a:pPr indent="-457200" lvl="0" marL="45720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Balances between herbs and meats</a:t>
            </a:r>
            <a:endParaRPr/>
          </a:p>
        </p:txBody>
      </p:sp>
      <p:pic>
        <p:nvPicPr>
          <p:cNvPr id="982" name="Google Shape;982;p72"/>
          <p:cNvPicPr preferRelativeResize="0"/>
          <p:nvPr/>
        </p:nvPicPr>
        <p:blipFill rotWithShape="1">
          <a:blip r:embed="rId4">
            <a:alphaModFix/>
          </a:blip>
          <a:srcRect b="0" l="0" r="0" t="0"/>
          <a:stretch/>
        </p:blipFill>
        <p:spPr>
          <a:xfrm>
            <a:off x="3360331" y="3767274"/>
            <a:ext cx="4179661" cy="2821182"/>
          </a:xfrm>
          <a:prstGeom prst="rect">
            <a:avLst/>
          </a:prstGeom>
          <a:noFill/>
          <a:ln>
            <a:noFill/>
          </a:ln>
        </p:spPr>
      </p:pic>
      <p:pic>
        <p:nvPicPr>
          <p:cNvPr id="983" name="Google Shape;983;p72"/>
          <p:cNvPicPr preferRelativeResize="0"/>
          <p:nvPr/>
        </p:nvPicPr>
        <p:blipFill rotWithShape="1">
          <a:blip r:embed="rId5">
            <a:alphaModFix/>
          </a:blip>
          <a:srcRect b="0" l="0" r="0" t="0"/>
          <a:stretch/>
        </p:blipFill>
        <p:spPr>
          <a:xfrm>
            <a:off x="7631891" y="3767274"/>
            <a:ext cx="4179661" cy="2786441"/>
          </a:xfrm>
          <a:prstGeom prst="rect">
            <a:avLst/>
          </a:prstGeom>
          <a:noFill/>
          <a:ln>
            <a:noFill/>
          </a:ln>
        </p:spPr>
      </p:pic>
      <p:pic>
        <p:nvPicPr>
          <p:cNvPr id="984" name="Google Shape;984;p72"/>
          <p:cNvPicPr preferRelativeResize="0"/>
          <p:nvPr/>
        </p:nvPicPr>
        <p:blipFill rotWithShape="1">
          <a:blip r:embed="rId6">
            <a:alphaModFix/>
          </a:blip>
          <a:srcRect b="0" l="0" r="0" t="0"/>
          <a:stretch/>
        </p:blipFill>
        <p:spPr>
          <a:xfrm>
            <a:off x="7631891" y="893301"/>
            <a:ext cx="4138097" cy="2786441"/>
          </a:xfrm>
          <a:prstGeom prst="rect">
            <a:avLst/>
          </a:prstGeom>
          <a:noFill/>
          <a:ln>
            <a:noFill/>
          </a:ln>
        </p:spPr>
      </p:pic>
      <p:pic>
        <p:nvPicPr>
          <p:cNvPr id="985" name="Google Shape;985;p72"/>
          <p:cNvPicPr preferRelativeResize="0"/>
          <p:nvPr/>
        </p:nvPicPr>
        <p:blipFill rotWithShape="1">
          <a:blip r:embed="rId7">
            <a:alphaModFix/>
          </a:blip>
          <a:srcRect b="0" l="0" r="0" t="0"/>
          <a:stretch/>
        </p:blipFill>
        <p:spPr>
          <a:xfrm>
            <a:off x="3360332" y="893301"/>
            <a:ext cx="4179661" cy="2786441"/>
          </a:xfrm>
          <a:prstGeom prst="rect">
            <a:avLst/>
          </a:prstGeom>
          <a:noFill/>
          <a:ln>
            <a:noFill/>
          </a:ln>
        </p:spPr>
      </p:pic>
      <p:sp>
        <p:nvSpPr>
          <p:cNvPr id="986" name="Google Shape;986;p72"/>
          <p:cNvSpPr txBox="1"/>
          <p:nvPr/>
        </p:nvSpPr>
        <p:spPr>
          <a:xfrm>
            <a:off x="369667" y="1575476"/>
            <a:ext cx="2326859" cy="442814"/>
          </a:xfrm>
          <a:prstGeom prst="rect">
            <a:avLst/>
          </a:prstGeom>
          <a:noFill/>
          <a:ln>
            <a:noFill/>
          </a:ln>
        </p:spPr>
        <p:txBody>
          <a:bodyPr anchorCtr="0" anchor="t" bIns="0" lIns="0" spcFirstLastPara="1" rIns="0" wrap="square" tIns="0">
            <a:spAutoFit/>
          </a:bodyPr>
          <a:lstStyle/>
          <a:p>
            <a:pPr indent="0" lvl="0" marL="0" marR="0" rtl="0" algn="l">
              <a:lnSpc>
                <a:spcPct val="124000"/>
              </a:lnSpc>
              <a:spcBef>
                <a:spcPts val="0"/>
              </a:spcBef>
              <a:spcAft>
                <a:spcPts val="0"/>
              </a:spcAft>
              <a:buNone/>
            </a:pPr>
            <a:r>
              <a:rPr b="1" lang="en-US" sz="3000">
                <a:solidFill>
                  <a:srgbClr val="385623"/>
                </a:solidFill>
                <a:latin typeface="Playfair Display"/>
                <a:ea typeface="Playfair Display"/>
                <a:cs typeface="Playfair Display"/>
                <a:sym typeface="Playfair Display"/>
              </a:rPr>
              <a:t>Restaurants</a:t>
            </a:r>
            <a:endParaRPr/>
          </a:p>
        </p:txBody>
      </p:sp>
      <p:sp>
        <p:nvSpPr>
          <p:cNvPr id="987" name="Google Shape;987;p72">
            <a:hlinkClick r:id="rId8"/>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9"/>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991" name="Shape 991"/>
        <p:cNvGrpSpPr/>
        <p:nvPr/>
      </p:nvGrpSpPr>
      <p:grpSpPr>
        <a:xfrm>
          <a:off x="0" y="0"/>
          <a:ext cx="0" cy="0"/>
          <a:chOff x="0" y="0"/>
          <a:chExt cx="0" cy="0"/>
        </a:xfrm>
      </p:grpSpPr>
      <p:sp>
        <p:nvSpPr>
          <p:cNvPr id="992" name="Google Shape;992;p73"/>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sz="1600">
                <a:solidFill>
                  <a:srgbClr val="385623"/>
                </a:solidFill>
                <a:latin typeface="Montserrat"/>
                <a:ea typeface="Montserrat"/>
                <a:cs typeface="Montserrat"/>
                <a:sym typeface="Montserrat"/>
              </a:rPr>
              <a:t>‹#›</a:t>
            </a:fld>
            <a:endParaRPr sz="1600">
              <a:solidFill>
                <a:srgbClr val="385623"/>
              </a:solidFill>
              <a:latin typeface="Montserrat"/>
              <a:ea typeface="Montserrat"/>
              <a:cs typeface="Montserrat"/>
              <a:sym typeface="Montserrat"/>
            </a:endParaRPr>
          </a:p>
        </p:txBody>
      </p:sp>
      <p:pic>
        <p:nvPicPr>
          <p:cNvPr descr="http://static.tumblr.com/f45faab49321958bb661be2e69124337/gltbmdt/p3amp94ag/tumblr_static_logo_threeland_281108.png" id="993" name="Google Shape;993;p73"/>
          <p:cNvPicPr preferRelativeResize="0"/>
          <p:nvPr/>
        </p:nvPicPr>
        <p:blipFill rotWithShape="1">
          <a:blip r:embed="rId3">
            <a:alphaModFix/>
          </a:blip>
          <a:srcRect b="0" l="0" r="0" t="0"/>
          <a:stretch/>
        </p:blipFill>
        <p:spPr>
          <a:xfrm>
            <a:off x="9816771" y="141802"/>
            <a:ext cx="2267743" cy="365615"/>
          </a:xfrm>
          <a:prstGeom prst="rect">
            <a:avLst/>
          </a:prstGeom>
          <a:noFill/>
          <a:ln>
            <a:noFill/>
          </a:ln>
        </p:spPr>
      </p:pic>
      <p:sp>
        <p:nvSpPr>
          <p:cNvPr id="994" name="Google Shape;994;p73"/>
          <p:cNvSpPr txBox="1"/>
          <p:nvPr/>
        </p:nvSpPr>
        <p:spPr>
          <a:xfrm>
            <a:off x="507994" y="6615752"/>
            <a:ext cx="1083300" cy="24218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400">
                <a:solidFill>
                  <a:srgbClr val="385623"/>
                </a:solidFill>
                <a:latin typeface="Montserrat"/>
                <a:ea typeface="Montserrat"/>
                <a:cs typeface="Montserrat"/>
                <a:sym typeface="Montserrat"/>
              </a:rPr>
              <a:t>7/25/2025</a:t>
            </a:r>
            <a:endParaRPr sz="1600">
              <a:solidFill>
                <a:srgbClr val="385623"/>
              </a:solidFill>
              <a:latin typeface="Montserrat"/>
              <a:ea typeface="Montserrat"/>
              <a:cs typeface="Montserrat"/>
              <a:sym typeface="Montserrat"/>
            </a:endParaRPr>
          </a:p>
        </p:txBody>
      </p:sp>
      <p:sp>
        <p:nvSpPr>
          <p:cNvPr id="995" name="Google Shape;995;p73"/>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rgbClr val="385623"/>
                </a:solidFill>
                <a:latin typeface="Montserrat"/>
                <a:ea typeface="Montserrat"/>
                <a:cs typeface="Montserrat"/>
                <a:sym typeface="Montserrat"/>
              </a:rPr>
              <a:t>Simply your best local friend</a:t>
            </a:r>
            <a:endParaRPr/>
          </a:p>
        </p:txBody>
      </p:sp>
      <p:sp>
        <p:nvSpPr>
          <p:cNvPr id="996" name="Google Shape;996;p73"/>
          <p:cNvSpPr/>
          <p:nvPr/>
        </p:nvSpPr>
        <p:spPr>
          <a:xfrm>
            <a:off x="80521" y="2681477"/>
            <a:ext cx="2856269" cy="58477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600">
                <a:solidFill>
                  <a:srgbClr val="385623"/>
                </a:solidFill>
                <a:latin typeface="Montserrat"/>
                <a:ea typeface="Montserrat"/>
                <a:cs typeface="Montserrat"/>
                <a:sym typeface="Montserrat"/>
              </a:rPr>
              <a:t>Western Cuisine</a:t>
            </a:r>
            <a:endParaRPr sz="1600">
              <a:solidFill>
                <a:srgbClr val="385623"/>
              </a:solidFill>
              <a:latin typeface="Montserrat"/>
              <a:ea typeface="Montserrat"/>
              <a:cs typeface="Montserrat"/>
              <a:sym typeface="Montserrat"/>
            </a:endParaRPr>
          </a:p>
          <a:p>
            <a:pPr indent="0" lvl="0" marL="0" marR="0" rtl="0" algn="ctr">
              <a:spcBef>
                <a:spcPts val="0"/>
              </a:spcBef>
              <a:spcAft>
                <a:spcPts val="0"/>
              </a:spcAft>
              <a:buNone/>
            </a:pPr>
            <a:r>
              <a:t/>
            </a:r>
            <a:endParaRPr b="1" sz="1600">
              <a:solidFill>
                <a:srgbClr val="385623"/>
              </a:solidFill>
              <a:latin typeface="Montserrat"/>
              <a:ea typeface="Montserrat"/>
              <a:cs typeface="Montserrat"/>
              <a:sym typeface="Montserrat"/>
            </a:endParaRPr>
          </a:p>
        </p:txBody>
      </p:sp>
      <p:sp>
        <p:nvSpPr>
          <p:cNvPr id="997" name="Google Shape;997;p73"/>
          <p:cNvSpPr/>
          <p:nvPr/>
        </p:nvSpPr>
        <p:spPr>
          <a:xfrm>
            <a:off x="262873" y="1999105"/>
            <a:ext cx="2196181" cy="461665"/>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85623"/>
              </a:buClr>
              <a:buSzPts val="3000"/>
              <a:buFont typeface="Playfair Display"/>
              <a:buNone/>
            </a:pPr>
            <a:r>
              <a:rPr b="1" lang="en-US" sz="3000">
                <a:solidFill>
                  <a:srgbClr val="385623"/>
                </a:solidFill>
                <a:latin typeface="Playfair Display"/>
                <a:ea typeface="Playfair Display"/>
                <a:cs typeface="Playfair Display"/>
                <a:sym typeface="Playfair Display"/>
              </a:rPr>
              <a:t>Restaurants</a:t>
            </a:r>
            <a:endParaRPr b="1" i="0" sz="3000" u="none" cap="none" strike="noStrike">
              <a:solidFill>
                <a:srgbClr val="385623"/>
              </a:solidFill>
              <a:latin typeface="Playfair Display"/>
              <a:ea typeface="Playfair Display"/>
              <a:cs typeface="Playfair Display"/>
              <a:sym typeface="Playfair Display"/>
            </a:endParaRPr>
          </a:p>
        </p:txBody>
      </p:sp>
      <p:sp>
        <p:nvSpPr>
          <p:cNvPr id="998" name="Google Shape;998;p73"/>
          <p:cNvSpPr txBox="1"/>
          <p:nvPr/>
        </p:nvSpPr>
        <p:spPr>
          <a:xfrm>
            <a:off x="120891" y="3107205"/>
            <a:ext cx="2602105" cy="2308324"/>
          </a:xfrm>
          <a:prstGeom prst="rect">
            <a:avLst/>
          </a:prstGeom>
          <a:noFill/>
          <a:ln>
            <a:noFill/>
          </a:ln>
        </p:spPr>
        <p:txBody>
          <a:bodyPr anchorCtr="0" anchor="t" bIns="45700" lIns="91425" spcFirstLastPara="1" rIns="91425" wrap="square" tIns="45700">
            <a:spAutoFit/>
          </a:bodyPr>
          <a:lstStyle/>
          <a:p>
            <a:pPr indent="-457200" lvl="0" marL="45720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Match with variety of demands from visitors of all cultures </a:t>
            </a:r>
            <a:endParaRPr/>
          </a:p>
          <a:p>
            <a:pPr indent="-457200" lvl="0" marL="45720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Plentiful choices Italian, French, Western food, Middle East, Turkish, fast food </a:t>
            </a:r>
            <a:endParaRPr/>
          </a:p>
        </p:txBody>
      </p:sp>
      <p:pic>
        <p:nvPicPr>
          <p:cNvPr id="999" name="Google Shape;999;p73"/>
          <p:cNvPicPr preferRelativeResize="0"/>
          <p:nvPr/>
        </p:nvPicPr>
        <p:blipFill rotWithShape="1">
          <a:blip r:embed="rId4">
            <a:alphaModFix/>
          </a:blip>
          <a:srcRect b="8592" l="0" r="0" t="0"/>
          <a:stretch/>
        </p:blipFill>
        <p:spPr>
          <a:xfrm>
            <a:off x="2851062" y="3685328"/>
            <a:ext cx="4409494" cy="2688425"/>
          </a:xfrm>
          <a:prstGeom prst="rect">
            <a:avLst/>
          </a:prstGeom>
          <a:noFill/>
          <a:ln>
            <a:noFill/>
          </a:ln>
        </p:spPr>
      </p:pic>
      <p:pic>
        <p:nvPicPr>
          <p:cNvPr id="1000" name="Google Shape;1000;p73"/>
          <p:cNvPicPr preferRelativeResize="0"/>
          <p:nvPr/>
        </p:nvPicPr>
        <p:blipFill rotWithShape="1">
          <a:blip r:embed="rId5">
            <a:alphaModFix/>
          </a:blip>
          <a:srcRect b="7782" l="4367" r="7006" t="26114"/>
          <a:stretch/>
        </p:blipFill>
        <p:spPr>
          <a:xfrm>
            <a:off x="7341172" y="3685329"/>
            <a:ext cx="4587955" cy="2688425"/>
          </a:xfrm>
          <a:prstGeom prst="rect">
            <a:avLst/>
          </a:prstGeom>
          <a:noFill/>
          <a:ln>
            <a:noFill/>
          </a:ln>
        </p:spPr>
      </p:pic>
      <p:pic>
        <p:nvPicPr>
          <p:cNvPr id="1001" name="Google Shape;1001;p73"/>
          <p:cNvPicPr preferRelativeResize="0"/>
          <p:nvPr/>
        </p:nvPicPr>
        <p:blipFill rotWithShape="1">
          <a:blip r:embed="rId6">
            <a:alphaModFix/>
          </a:blip>
          <a:srcRect b="0" l="0" r="0" t="0"/>
          <a:stretch/>
        </p:blipFill>
        <p:spPr>
          <a:xfrm>
            <a:off x="7341172" y="693748"/>
            <a:ext cx="4587955" cy="2911232"/>
          </a:xfrm>
          <a:prstGeom prst="rect">
            <a:avLst/>
          </a:prstGeom>
          <a:noFill/>
          <a:ln>
            <a:noFill/>
          </a:ln>
        </p:spPr>
      </p:pic>
      <p:pic>
        <p:nvPicPr>
          <p:cNvPr id="1002" name="Google Shape;1002;p73"/>
          <p:cNvPicPr preferRelativeResize="0"/>
          <p:nvPr/>
        </p:nvPicPr>
        <p:blipFill rotWithShape="1">
          <a:blip r:embed="rId7">
            <a:alphaModFix/>
          </a:blip>
          <a:srcRect b="0" l="0" r="0" t="0"/>
          <a:stretch/>
        </p:blipFill>
        <p:spPr>
          <a:xfrm>
            <a:off x="2851062" y="665317"/>
            <a:ext cx="4409494" cy="2939663"/>
          </a:xfrm>
          <a:prstGeom prst="rect">
            <a:avLst/>
          </a:prstGeom>
          <a:noFill/>
          <a:ln>
            <a:noFill/>
          </a:ln>
        </p:spPr>
      </p:pic>
      <p:sp>
        <p:nvSpPr>
          <p:cNvPr id="1003" name="Google Shape;1003;p73">
            <a:hlinkClick r:id="rId8"/>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9"/>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007" name="Shape 1007"/>
        <p:cNvGrpSpPr/>
        <p:nvPr/>
      </p:nvGrpSpPr>
      <p:grpSpPr>
        <a:xfrm>
          <a:off x="0" y="0"/>
          <a:ext cx="0" cy="0"/>
          <a:chOff x="0" y="0"/>
          <a:chExt cx="0" cy="0"/>
        </a:xfrm>
      </p:grpSpPr>
      <p:sp>
        <p:nvSpPr>
          <p:cNvPr id="1008" name="Google Shape;1008;p74"/>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sz="1600">
                <a:solidFill>
                  <a:srgbClr val="385623"/>
                </a:solidFill>
                <a:latin typeface="Montserrat"/>
                <a:ea typeface="Montserrat"/>
                <a:cs typeface="Montserrat"/>
                <a:sym typeface="Montserrat"/>
              </a:rPr>
              <a:t>‹#›</a:t>
            </a:fld>
            <a:endParaRPr sz="1600">
              <a:solidFill>
                <a:srgbClr val="385623"/>
              </a:solidFill>
              <a:latin typeface="Montserrat"/>
              <a:ea typeface="Montserrat"/>
              <a:cs typeface="Montserrat"/>
              <a:sym typeface="Montserrat"/>
            </a:endParaRPr>
          </a:p>
        </p:txBody>
      </p:sp>
      <p:pic>
        <p:nvPicPr>
          <p:cNvPr descr="http://static.tumblr.com/f45faab49321958bb661be2e69124337/gltbmdt/p3amp94ag/tumblr_static_logo_threeland_281108.png" id="1009" name="Google Shape;1009;p74"/>
          <p:cNvPicPr preferRelativeResize="0"/>
          <p:nvPr/>
        </p:nvPicPr>
        <p:blipFill rotWithShape="1">
          <a:blip r:embed="rId3">
            <a:alphaModFix/>
          </a:blip>
          <a:srcRect b="0" l="0" r="0" t="0"/>
          <a:stretch/>
        </p:blipFill>
        <p:spPr>
          <a:xfrm>
            <a:off x="9816771" y="141802"/>
            <a:ext cx="2267743" cy="365615"/>
          </a:xfrm>
          <a:prstGeom prst="rect">
            <a:avLst/>
          </a:prstGeom>
          <a:noFill/>
          <a:ln>
            <a:noFill/>
          </a:ln>
        </p:spPr>
      </p:pic>
      <p:sp>
        <p:nvSpPr>
          <p:cNvPr id="1010" name="Google Shape;1010;p74"/>
          <p:cNvSpPr txBox="1"/>
          <p:nvPr/>
        </p:nvSpPr>
        <p:spPr>
          <a:xfrm>
            <a:off x="507993" y="6615751"/>
            <a:ext cx="1143369" cy="2517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400">
                <a:solidFill>
                  <a:srgbClr val="385623"/>
                </a:solidFill>
                <a:latin typeface="Montserrat"/>
                <a:ea typeface="Montserrat"/>
                <a:cs typeface="Montserrat"/>
                <a:sym typeface="Montserrat"/>
              </a:rPr>
              <a:t>7/25/2025</a:t>
            </a:r>
            <a:endParaRPr sz="1600">
              <a:solidFill>
                <a:srgbClr val="385623"/>
              </a:solidFill>
              <a:latin typeface="Montserrat"/>
              <a:ea typeface="Montserrat"/>
              <a:cs typeface="Montserrat"/>
              <a:sym typeface="Montserrat"/>
            </a:endParaRPr>
          </a:p>
        </p:txBody>
      </p:sp>
      <p:sp>
        <p:nvSpPr>
          <p:cNvPr id="1011" name="Google Shape;1011;p74"/>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rgbClr val="385623"/>
                </a:solidFill>
                <a:latin typeface="Montserrat"/>
                <a:ea typeface="Montserrat"/>
                <a:cs typeface="Montserrat"/>
                <a:sym typeface="Montserrat"/>
              </a:rPr>
              <a:t>Simply your best local friend</a:t>
            </a:r>
            <a:endParaRPr/>
          </a:p>
        </p:txBody>
      </p:sp>
      <p:sp>
        <p:nvSpPr>
          <p:cNvPr id="1012" name="Google Shape;1012;p74"/>
          <p:cNvSpPr/>
          <p:nvPr/>
        </p:nvSpPr>
        <p:spPr>
          <a:xfrm>
            <a:off x="112989" y="2548806"/>
            <a:ext cx="2856269"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800">
                <a:solidFill>
                  <a:srgbClr val="385623"/>
                </a:solidFill>
                <a:latin typeface="Montserrat"/>
                <a:ea typeface="Montserrat"/>
                <a:cs typeface="Montserrat"/>
                <a:sym typeface="Montserrat"/>
              </a:rPr>
              <a:t>Vegetarian Cuisine</a:t>
            </a:r>
            <a:endParaRPr sz="1800">
              <a:solidFill>
                <a:srgbClr val="385623"/>
              </a:solidFill>
              <a:latin typeface="Montserrat"/>
              <a:ea typeface="Montserrat"/>
              <a:cs typeface="Montserrat"/>
              <a:sym typeface="Montserrat"/>
            </a:endParaRPr>
          </a:p>
          <a:p>
            <a:pPr indent="0" lvl="0" marL="0" marR="0" rtl="0" algn="ctr">
              <a:spcBef>
                <a:spcPts val="0"/>
              </a:spcBef>
              <a:spcAft>
                <a:spcPts val="0"/>
              </a:spcAft>
              <a:buNone/>
            </a:pPr>
            <a:r>
              <a:t/>
            </a:r>
            <a:endParaRPr b="1" sz="1800">
              <a:solidFill>
                <a:srgbClr val="385623"/>
              </a:solidFill>
              <a:latin typeface="Montserrat"/>
              <a:ea typeface="Montserrat"/>
              <a:cs typeface="Montserrat"/>
              <a:sym typeface="Montserrat"/>
            </a:endParaRPr>
          </a:p>
        </p:txBody>
      </p:sp>
      <p:sp>
        <p:nvSpPr>
          <p:cNvPr id="1013" name="Google Shape;1013;p74"/>
          <p:cNvSpPr/>
          <p:nvPr/>
        </p:nvSpPr>
        <p:spPr>
          <a:xfrm>
            <a:off x="337349" y="1840455"/>
            <a:ext cx="2342614" cy="461665"/>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85623"/>
              </a:buClr>
              <a:buSzPts val="3000"/>
              <a:buFont typeface="Playfair Display"/>
              <a:buNone/>
            </a:pPr>
            <a:r>
              <a:rPr b="1" lang="en-US" sz="3000">
                <a:solidFill>
                  <a:srgbClr val="385623"/>
                </a:solidFill>
                <a:latin typeface="Playfair Display"/>
                <a:ea typeface="Playfair Display"/>
                <a:cs typeface="Playfair Display"/>
                <a:sym typeface="Playfair Display"/>
              </a:rPr>
              <a:t>Restaurants</a:t>
            </a:r>
            <a:endParaRPr b="1" i="0" sz="3000" u="none" cap="none" strike="noStrike">
              <a:solidFill>
                <a:srgbClr val="385623"/>
              </a:solidFill>
              <a:latin typeface="Playfair Display"/>
              <a:ea typeface="Playfair Display"/>
              <a:cs typeface="Playfair Display"/>
              <a:sym typeface="Playfair Display"/>
            </a:endParaRPr>
          </a:p>
        </p:txBody>
      </p:sp>
      <p:sp>
        <p:nvSpPr>
          <p:cNvPr id="1014" name="Google Shape;1014;p74"/>
          <p:cNvSpPr txBox="1"/>
          <p:nvPr/>
        </p:nvSpPr>
        <p:spPr>
          <a:xfrm>
            <a:off x="325812" y="3010368"/>
            <a:ext cx="2584681" cy="2062103"/>
          </a:xfrm>
          <a:prstGeom prst="rect">
            <a:avLst/>
          </a:prstGeom>
          <a:noFill/>
          <a:ln>
            <a:noFill/>
          </a:ln>
        </p:spPr>
        <p:txBody>
          <a:bodyPr anchorCtr="0" anchor="t" bIns="45700" lIns="91425" spcFirstLastPara="1" rIns="91425" wrap="square" tIns="45700">
            <a:spAutoFit/>
          </a:bodyPr>
          <a:lstStyle/>
          <a:p>
            <a:pPr indent="-457200" lvl="0" marL="45720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New philosophy of a well-balanced and healthy life.</a:t>
            </a:r>
            <a:endParaRPr/>
          </a:p>
          <a:p>
            <a:pPr indent="-457200" lvl="0" marL="45720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Easily find a quality vegetarian restaurants throughout the countries </a:t>
            </a:r>
            <a:endParaRPr/>
          </a:p>
        </p:txBody>
      </p:sp>
      <p:pic>
        <p:nvPicPr>
          <p:cNvPr id="1015" name="Google Shape;1015;p74"/>
          <p:cNvPicPr preferRelativeResize="0"/>
          <p:nvPr/>
        </p:nvPicPr>
        <p:blipFill rotWithShape="1">
          <a:blip r:embed="rId4">
            <a:alphaModFix/>
          </a:blip>
          <a:srcRect b="0" l="0" r="0" t="0"/>
          <a:stretch/>
        </p:blipFill>
        <p:spPr>
          <a:xfrm>
            <a:off x="3141023" y="900286"/>
            <a:ext cx="4293824" cy="2785855"/>
          </a:xfrm>
          <a:prstGeom prst="rect">
            <a:avLst/>
          </a:prstGeom>
          <a:noFill/>
          <a:ln>
            <a:noFill/>
          </a:ln>
        </p:spPr>
      </p:pic>
      <p:pic>
        <p:nvPicPr>
          <p:cNvPr id="1016" name="Google Shape;1016;p74"/>
          <p:cNvPicPr preferRelativeResize="0"/>
          <p:nvPr/>
        </p:nvPicPr>
        <p:blipFill rotWithShape="1">
          <a:blip r:embed="rId5">
            <a:alphaModFix/>
          </a:blip>
          <a:srcRect b="0" l="0" r="15717" t="0"/>
          <a:stretch/>
        </p:blipFill>
        <p:spPr>
          <a:xfrm>
            <a:off x="7516792" y="918100"/>
            <a:ext cx="3922144" cy="2768041"/>
          </a:xfrm>
          <a:prstGeom prst="rect">
            <a:avLst/>
          </a:prstGeom>
          <a:noFill/>
          <a:ln>
            <a:noFill/>
          </a:ln>
        </p:spPr>
      </p:pic>
      <p:pic>
        <p:nvPicPr>
          <p:cNvPr id="1017" name="Google Shape;1017;p74"/>
          <p:cNvPicPr preferRelativeResize="0"/>
          <p:nvPr/>
        </p:nvPicPr>
        <p:blipFill rotWithShape="1">
          <a:blip r:embed="rId6">
            <a:alphaModFix/>
          </a:blip>
          <a:srcRect b="0" l="0" r="0" t="0"/>
          <a:stretch/>
        </p:blipFill>
        <p:spPr>
          <a:xfrm>
            <a:off x="7516792" y="3765641"/>
            <a:ext cx="3922145" cy="2822815"/>
          </a:xfrm>
          <a:prstGeom prst="rect">
            <a:avLst/>
          </a:prstGeom>
          <a:noFill/>
          <a:ln>
            <a:noFill/>
          </a:ln>
        </p:spPr>
      </p:pic>
      <p:pic>
        <p:nvPicPr>
          <p:cNvPr id="1018" name="Google Shape;1018;p74"/>
          <p:cNvPicPr preferRelativeResize="0"/>
          <p:nvPr/>
        </p:nvPicPr>
        <p:blipFill rotWithShape="1">
          <a:blip r:embed="rId7">
            <a:alphaModFix/>
          </a:blip>
          <a:srcRect b="7644" l="-321" r="321" t="42226"/>
          <a:stretch/>
        </p:blipFill>
        <p:spPr>
          <a:xfrm flipH="1">
            <a:off x="3141023" y="3773646"/>
            <a:ext cx="4293824" cy="2805193"/>
          </a:xfrm>
          <a:prstGeom prst="rect">
            <a:avLst/>
          </a:prstGeom>
          <a:noFill/>
          <a:ln>
            <a:noFill/>
          </a:ln>
        </p:spPr>
      </p:pic>
      <p:sp>
        <p:nvSpPr>
          <p:cNvPr id="1019" name="Google Shape;1019;p74">
            <a:hlinkClick r:id="rId8"/>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9"/>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023" name="Shape 1023"/>
        <p:cNvGrpSpPr/>
        <p:nvPr/>
      </p:nvGrpSpPr>
      <p:grpSpPr>
        <a:xfrm>
          <a:off x="0" y="0"/>
          <a:ext cx="0" cy="0"/>
          <a:chOff x="0" y="0"/>
          <a:chExt cx="0" cy="0"/>
        </a:xfrm>
      </p:grpSpPr>
      <p:sp>
        <p:nvSpPr>
          <p:cNvPr id="1024" name="Google Shape;1024;p75"/>
          <p:cNvSpPr/>
          <p:nvPr/>
        </p:nvSpPr>
        <p:spPr>
          <a:xfrm>
            <a:off x="2424604" y="-796909"/>
            <a:ext cx="492828" cy="503658"/>
          </a:xfrm>
          <a:custGeom>
            <a:rect b="b" l="l" r="r" t="t"/>
            <a:pathLst>
              <a:path extrusionOk="0" h="504825" w="504825">
                <a:moveTo>
                  <a:pt x="504672" y="1485"/>
                </a:moveTo>
                <a:lnTo>
                  <a:pt x="503186" y="0"/>
                </a:lnTo>
                <a:lnTo>
                  <a:pt x="1473" y="0"/>
                </a:lnTo>
                <a:lnTo>
                  <a:pt x="0" y="1485"/>
                </a:lnTo>
                <a:lnTo>
                  <a:pt x="0" y="503199"/>
                </a:lnTo>
                <a:lnTo>
                  <a:pt x="1473" y="504685"/>
                </a:lnTo>
                <a:lnTo>
                  <a:pt x="503186" y="504685"/>
                </a:lnTo>
                <a:lnTo>
                  <a:pt x="504672" y="503199"/>
                </a:lnTo>
                <a:lnTo>
                  <a:pt x="504672" y="497954"/>
                </a:lnTo>
                <a:lnTo>
                  <a:pt x="504672" y="6731"/>
                </a:lnTo>
                <a:lnTo>
                  <a:pt x="504672" y="1485"/>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600">
              <a:solidFill>
                <a:schemeClr val="dk1"/>
              </a:solidFill>
              <a:latin typeface="Montserrat"/>
              <a:ea typeface="Montserrat"/>
              <a:cs typeface="Montserrat"/>
              <a:sym typeface="Montserrat"/>
            </a:endParaRPr>
          </a:p>
        </p:txBody>
      </p:sp>
      <p:sp>
        <p:nvSpPr>
          <p:cNvPr id="1025" name="Google Shape;1025;p75"/>
          <p:cNvSpPr txBox="1"/>
          <p:nvPr/>
        </p:nvSpPr>
        <p:spPr>
          <a:xfrm>
            <a:off x="2539712" y="776074"/>
            <a:ext cx="2174792" cy="338554"/>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lt1"/>
                </a:solidFill>
                <a:highlight>
                  <a:srgbClr val="0000FF"/>
                </a:highlight>
                <a:latin typeface="Montserrat"/>
                <a:ea typeface="Montserrat"/>
                <a:cs typeface="Montserrat"/>
                <a:sym typeface="Montserrat"/>
              </a:rPr>
              <a:t>Dinner on cruise</a:t>
            </a:r>
            <a:endParaRPr/>
          </a:p>
        </p:txBody>
      </p:sp>
      <p:sp>
        <p:nvSpPr>
          <p:cNvPr id="1026" name="Google Shape;1026;p75"/>
          <p:cNvSpPr txBox="1"/>
          <p:nvPr/>
        </p:nvSpPr>
        <p:spPr>
          <a:xfrm>
            <a:off x="7616850" y="790918"/>
            <a:ext cx="2764024"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lt1"/>
                </a:solidFill>
                <a:highlight>
                  <a:srgbClr val="0000FF"/>
                </a:highlight>
                <a:latin typeface="Montserrat"/>
                <a:ea typeface="Montserrat"/>
                <a:cs typeface="Montserrat"/>
                <a:sym typeface="Montserrat"/>
              </a:rPr>
              <a:t>Dining on bamboo raft</a:t>
            </a:r>
            <a:endParaRPr/>
          </a:p>
        </p:txBody>
      </p:sp>
      <p:sp>
        <p:nvSpPr>
          <p:cNvPr id="1027" name="Google Shape;1027;p75"/>
          <p:cNvSpPr txBox="1"/>
          <p:nvPr/>
        </p:nvSpPr>
        <p:spPr>
          <a:xfrm>
            <a:off x="2187098" y="3795547"/>
            <a:ext cx="2764024"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lt1"/>
                </a:solidFill>
                <a:highlight>
                  <a:srgbClr val="0000FF"/>
                </a:highlight>
                <a:latin typeface="Montserrat"/>
                <a:ea typeface="Montserrat"/>
                <a:cs typeface="Montserrat"/>
                <a:sym typeface="Montserrat"/>
              </a:rPr>
              <a:t>Dining on a rice field</a:t>
            </a:r>
            <a:endParaRPr/>
          </a:p>
        </p:txBody>
      </p:sp>
      <p:sp>
        <p:nvSpPr>
          <p:cNvPr id="1028" name="Google Shape;1028;p75"/>
          <p:cNvSpPr txBox="1"/>
          <p:nvPr/>
        </p:nvSpPr>
        <p:spPr>
          <a:xfrm>
            <a:off x="7873946" y="3806258"/>
            <a:ext cx="2764024"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lt1"/>
                </a:solidFill>
                <a:highlight>
                  <a:srgbClr val="0000FF"/>
                </a:highlight>
                <a:latin typeface="Montserrat"/>
                <a:ea typeface="Montserrat"/>
                <a:cs typeface="Montserrat"/>
                <a:sym typeface="Montserrat"/>
              </a:rPr>
              <a:t>Dining in the dark</a:t>
            </a:r>
            <a:endParaRPr/>
          </a:p>
        </p:txBody>
      </p:sp>
      <p:pic>
        <p:nvPicPr>
          <p:cNvPr id="1029" name="Google Shape;1029;p75"/>
          <p:cNvPicPr preferRelativeResize="0"/>
          <p:nvPr/>
        </p:nvPicPr>
        <p:blipFill rotWithShape="1">
          <a:blip r:embed="rId3">
            <a:alphaModFix/>
          </a:blip>
          <a:srcRect b="0" l="0" r="0" t="0"/>
          <a:stretch/>
        </p:blipFill>
        <p:spPr>
          <a:xfrm>
            <a:off x="749971" y="4175590"/>
            <a:ext cx="5304218" cy="2593845"/>
          </a:xfrm>
          <a:prstGeom prst="rect">
            <a:avLst/>
          </a:prstGeom>
          <a:noFill/>
          <a:ln>
            <a:noFill/>
          </a:ln>
        </p:spPr>
      </p:pic>
      <p:sp>
        <p:nvSpPr>
          <p:cNvPr id="1030" name="Google Shape;1030;p75"/>
          <p:cNvSpPr/>
          <p:nvPr/>
        </p:nvSpPr>
        <p:spPr>
          <a:xfrm>
            <a:off x="3951740" y="142253"/>
            <a:ext cx="5304218" cy="461665"/>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85623"/>
              </a:buClr>
              <a:buSzPts val="3000"/>
              <a:buFont typeface="Playfair Display"/>
              <a:buNone/>
            </a:pPr>
            <a:r>
              <a:rPr b="1" lang="en-US" sz="3000">
                <a:solidFill>
                  <a:srgbClr val="385623"/>
                </a:solidFill>
                <a:latin typeface="Playfair Display"/>
                <a:ea typeface="Playfair Display"/>
                <a:cs typeface="Playfair Display"/>
                <a:sym typeface="Playfair Display"/>
              </a:rPr>
              <a:t>Unique dining experiences</a:t>
            </a:r>
            <a:endParaRPr b="1" i="0" sz="3000" u="none" cap="none" strike="noStrike">
              <a:solidFill>
                <a:srgbClr val="385623"/>
              </a:solidFill>
              <a:latin typeface="Playfair Display"/>
              <a:ea typeface="Playfair Display"/>
              <a:cs typeface="Playfair Display"/>
              <a:sym typeface="Playfair Display"/>
            </a:endParaRPr>
          </a:p>
        </p:txBody>
      </p:sp>
      <p:pic>
        <p:nvPicPr>
          <p:cNvPr id="1031" name="Google Shape;1031;p75"/>
          <p:cNvPicPr preferRelativeResize="0"/>
          <p:nvPr/>
        </p:nvPicPr>
        <p:blipFill rotWithShape="1">
          <a:blip r:embed="rId4">
            <a:alphaModFix/>
          </a:blip>
          <a:srcRect b="8311" l="0" r="0" t="0"/>
          <a:stretch/>
        </p:blipFill>
        <p:spPr>
          <a:xfrm>
            <a:off x="749971" y="1163913"/>
            <a:ext cx="5304218" cy="2593845"/>
          </a:xfrm>
          <a:prstGeom prst="rect">
            <a:avLst/>
          </a:prstGeom>
          <a:noFill/>
          <a:ln>
            <a:noFill/>
          </a:ln>
        </p:spPr>
      </p:pic>
      <p:pic>
        <p:nvPicPr>
          <p:cNvPr id="1032" name="Google Shape;1032;p75"/>
          <p:cNvPicPr preferRelativeResize="0"/>
          <p:nvPr/>
        </p:nvPicPr>
        <p:blipFill rotWithShape="1">
          <a:blip r:embed="rId5">
            <a:alphaModFix/>
          </a:blip>
          <a:srcRect b="5909" l="0" r="0" t="0"/>
          <a:stretch/>
        </p:blipFill>
        <p:spPr>
          <a:xfrm>
            <a:off x="6219373" y="1156974"/>
            <a:ext cx="4898899" cy="2593846"/>
          </a:xfrm>
          <a:prstGeom prst="rect">
            <a:avLst/>
          </a:prstGeom>
          <a:noFill/>
          <a:ln>
            <a:noFill/>
          </a:ln>
        </p:spPr>
      </p:pic>
      <p:pic>
        <p:nvPicPr>
          <p:cNvPr id="1033" name="Google Shape;1033;p75"/>
          <p:cNvPicPr preferRelativeResize="0"/>
          <p:nvPr/>
        </p:nvPicPr>
        <p:blipFill rotWithShape="1">
          <a:blip r:embed="rId6">
            <a:alphaModFix/>
          </a:blip>
          <a:srcRect b="0" l="0" r="0" t="0"/>
          <a:stretch/>
        </p:blipFill>
        <p:spPr>
          <a:xfrm>
            <a:off x="6219374" y="4175590"/>
            <a:ext cx="4898899" cy="2593845"/>
          </a:xfrm>
          <a:prstGeom prst="rect">
            <a:avLst/>
          </a:prstGeom>
          <a:noFill/>
          <a:ln>
            <a:noFill/>
          </a:ln>
        </p:spPr>
      </p:pic>
      <p:sp>
        <p:nvSpPr>
          <p:cNvPr id="1034" name="Google Shape;1034;p75">
            <a:hlinkClick r:id="rId7"/>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8"/>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8" name="Shape 1038"/>
        <p:cNvGrpSpPr/>
        <p:nvPr/>
      </p:nvGrpSpPr>
      <p:grpSpPr>
        <a:xfrm>
          <a:off x="0" y="0"/>
          <a:ext cx="0" cy="0"/>
          <a:chOff x="0" y="0"/>
          <a:chExt cx="0" cy="0"/>
        </a:xfrm>
      </p:grpSpPr>
      <p:sp>
        <p:nvSpPr>
          <p:cNvPr id="1039" name="Google Shape;1039;p76"/>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sp>
        <p:nvSpPr>
          <p:cNvPr id="1040" name="Google Shape;1040;p76"/>
          <p:cNvSpPr/>
          <p:nvPr/>
        </p:nvSpPr>
        <p:spPr>
          <a:xfrm>
            <a:off x="0" y="432894"/>
            <a:ext cx="5256567" cy="430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2200">
                <a:solidFill>
                  <a:schemeClr val="accent3"/>
                </a:solidFill>
                <a:latin typeface="Stardos Stencil"/>
                <a:ea typeface="Stardos Stencil"/>
                <a:cs typeface="Stardos Stencil"/>
                <a:sym typeface="Stardos Stencil"/>
              </a:rPr>
              <a:t>HIGHLIGHTS IN VIETNAM &amp; CAMBODIA</a:t>
            </a:r>
            <a:endParaRPr b="1" sz="2200">
              <a:solidFill>
                <a:schemeClr val="accent3"/>
              </a:solidFill>
              <a:latin typeface="Stardos Stencil"/>
              <a:ea typeface="Stardos Stencil"/>
              <a:cs typeface="Stardos Stencil"/>
              <a:sym typeface="Stardos Stencil"/>
            </a:endParaRPr>
          </a:p>
        </p:txBody>
      </p:sp>
      <p:pic>
        <p:nvPicPr>
          <p:cNvPr descr="http://static.tumblr.com/f45faab49321958bb661be2e69124337/gltbmdt/p3amp94ag/tumblr_static_logo_threeland_281108.png" id="1041" name="Google Shape;1041;p76"/>
          <p:cNvPicPr preferRelativeResize="0"/>
          <p:nvPr/>
        </p:nvPicPr>
        <p:blipFill rotWithShape="1">
          <a:blip r:embed="rId3">
            <a:alphaModFix/>
          </a:blip>
          <a:srcRect b="0" l="0" r="0" t="0"/>
          <a:stretch/>
        </p:blipFill>
        <p:spPr>
          <a:xfrm>
            <a:off x="9816771" y="141802"/>
            <a:ext cx="2267743" cy="365615"/>
          </a:xfrm>
          <a:prstGeom prst="rect">
            <a:avLst/>
          </a:prstGeom>
          <a:noFill/>
          <a:ln>
            <a:noFill/>
          </a:ln>
        </p:spPr>
      </p:pic>
      <p:sp>
        <p:nvSpPr>
          <p:cNvPr id="1042" name="Google Shape;1042;p76"/>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7/25/2025</a:t>
            </a:r>
            <a:endParaRPr sz="1200">
              <a:solidFill>
                <a:schemeClr val="dk1"/>
              </a:solidFill>
              <a:latin typeface="Calibri"/>
              <a:ea typeface="Calibri"/>
              <a:cs typeface="Calibri"/>
              <a:sym typeface="Calibri"/>
            </a:endParaRPr>
          </a:p>
        </p:txBody>
      </p:sp>
      <p:sp>
        <p:nvSpPr>
          <p:cNvPr id="1043" name="Google Shape;1043;p76"/>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chemeClr val="dk1"/>
                </a:solidFill>
                <a:latin typeface="Calibri"/>
                <a:ea typeface="Calibri"/>
                <a:cs typeface="Calibri"/>
                <a:sym typeface="Calibri"/>
              </a:rPr>
              <a:t>Simply your best local friend</a:t>
            </a:r>
            <a:endParaRPr/>
          </a:p>
        </p:txBody>
      </p:sp>
      <p:sp>
        <p:nvSpPr>
          <p:cNvPr id="1044" name="Google Shape;1044;p76"/>
          <p:cNvSpPr/>
          <p:nvPr/>
        </p:nvSpPr>
        <p:spPr>
          <a:xfrm>
            <a:off x="1" y="-1"/>
            <a:ext cx="7659974" cy="154398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45" name="Google Shape;1045;p76"/>
          <p:cNvSpPr/>
          <p:nvPr/>
        </p:nvSpPr>
        <p:spPr>
          <a:xfrm>
            <a:off x="0" y="229550"/>
            <a:ext cx="2215299" cy="434759"/>
          </a:xfrm>
          <a:prstGeom prst="homePlate">
            <a:avLst>
              <a:gd fmla="val 50000" name="adj"/>
            </a:avLst>
          </a:prstGeom>
          <a:solidFill>
            <a:srgbClr val="2E9F25"/>
          </a:solidFill>
          <a:ln cap="flat" cmpd="sng" w="12700">
            <a:solidFill>
              <a:srgbClr val="2E9F2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Arial"/>
                <a:ea typeface="Arial"/>
                <a:cs typeface="Arial"/>
                <a:sym typeface="Arial"/>
              </a:rPr>
              <a:t>TOUR SAMPLE</a:t>
            </a:r>
            <a:endParaRPr/>
          </a:p>
        </p:txBody>
      </p:sp>
      <p:grpSp>
        <p:nvGrpSpPr>
          <p:cNvPr id="1046" name="Google Shape;1046;p76"/>
          <p:cNvGrpSpPr/>
          <p:nvPr/>
        </p:nvGrpSpPr>
        <p:grpSpPr>
          <a:xfrm>
            <a:off x="487254" y="906196"/>
            <a:ext cx="6672604" cy="522630"/>
            <a:chOff x="403417" y="261430"/>
            <a:chExt cx="6672604" cy="522630"/>
          </a:xfrm>
        </p:grpSpPr>
        <p:sp>
          <p:nvSpPr>
            <p:cNvPr id="1047" name="Google Shape;1047;p76"/>
            <p:cNvSpPr/>
            <p:nvPr/>
          </p:nvSpPr>
          <p:spPr>
            <a:xfrm>
              <a:off x="403417" y="261430"/>
              <a:ext cx="6672604" cy="522630"/>
            </a:xfrm>
            <a:prstGeom prst="rect">
              <a:avLst/>
            </a:prstGeom>
            <a:solidFill>
              <a:schemeClr val="accent2"/>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8" name="Google Shape;1048;p76"/>
            <p:cNvSpPr/>
            <p:nvPr/>
          </p:nvSpPr>
          <p:spPr>
            <a:xfrm>
              <a:off x="403417" y="261430"/>
              <a:ext cx="6672604" cy="522630"/>
            </a:xfrm>
            <a:prstGeom prst="rect">
              <a:avLst/>
            </a:prstGeom>
            <a:noFill/>
            <a:ln>
              <a:noFill/>
            </a:ln>
          </p:spPr>
          <p:txBody>
            <a:bodyPr anchorCtr="0" anchor="ctr" bIns="50800" lIns="414825" spcFirstLastPara="1" rIns="50800" wrap="square" tIns="50800">
              <a:noAutofit/>
            </a:bodyPr>
            <a:lstStyle/>
            <a:p>
              <a:pPr indent="0" lvl="0" marL="0" marR="0" rtl="0" algn="l">
                <a:lnSpc>
                  <a:spcPct val="90000"/>
                </a:lnSpc>
                <a:spcBef>
                  <a:spcPts val="0"/>
                </a:spcBef>
                <a:spcAft>
                  <a:spcPts val="0"/>
                </a:spcAft>
                <a:buNone/>
              </a:pPr>
              <a:r>
                <a:rPr lang="en-US" sz="2000">
                  <a:solidFill>
                    <a:schemeClr val="lt1"/>
                  </a:solidFill>
                  <a:latin typeface="Libre Baskerville"/>
                  <a:ea typeface="Libre Baskerville"/>
                  <a:cs typeface="Libre Baskerville"/>
                  <a:sym typeface="Libre Baskerville"/>
                </a:rPr>
                <a:t>The Best of Vietnam - 11D10N</a:t>
              </a:r>
              <a:endParaRPr/>
            </a:p>
          </p:txBody>
        </p:sp>
      </p:grpSp>
      <p:sp>
        <p:nvSpPr>
          <p:cNvPr id="1049" name="Google Shape;1049;p76"/>
          <p:cNvSpPr/>
          <p:nvPr/>
        </p:nvSpPr>
        <p:spPr>
          <a:xfrm>
            <a:off x="205307" y="868821"/>
            <a:ext cx="653288" cy="653288"/>
          </a:xfrm>
          <a:prstGeom prst="ellipse">
            <a:avLst/>
          </a:prstGeom>
          <a:solidFill>
            <a:schemeClr val="lt1"/>
          </a:solidFill>
          <a:ln cap="flat" cmpd="sng" w="12700">
            <a:solidFill>
              <a:schemeClr val="accent2"/>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0" name="Google Shape;1050;p76"/>
          <p:cNvSpPr/>
          <p:nvPr/>
        </p:nvSpPr>
        <p:spPr>
          <a:xfrm>
            <a:off x="983314" y="1769978"/>
            <a:ext cx="6500734" cy="4109330"/>
          </a:xfrm>
          <a:prstGeom prst="rect">
            <a:avLst/>
          </a:prstGeom>
          <a:noFill/>
          <a:ln>
            <a:noFill/>
          </a:ln>
        </p:spPr>
        <p:txBody>
          <a:bodyPr anchorCtr="0" anchor="t" bIns="45700" lIns="91425" spcFirstLastPara="1" rIns="91425" wrap="square" tIns="45700">
            <a:noAutofit/>
          </a:bodyPr>
          <a:lstStyle/>
          <a:p>
            <a:pPr indent="0" lvl="0" marL="228600" marR="0" rtl="0" algn="l">
              <a:lnSpc>
                <a:spcPct val="150000"/>
              </a:lnSpc>
              <a:spcBef>
                <a:spcPts val="0"/>
              </a:spcBef>
              <a:spcAft>
                <a:spcPts val="0"/>
              </a:spcAft>
              <a:buNone/>
            </a:pPr>
            <a:r>
              <a:rPr lang="en-US" sz="1600">
                <a:solidFill>
                  <a:srgbClr val="2E9F25"/>
                </a:solidFill>
                <a:latin typeface="Arial"/>
                <a:ea typeface="Arial"/>
                <a:cs typeface="Arial"/>
                <a:sym typeface="Arial"/>
              </a:rPr>
              <a:t>Day 1: Saigon Arrival</a:t>
            </a:r>
            <a:endParaRPr/>
          </a:p>
          <a:p>
            <a:pPr indent="0" lvl="0" marL="228600" marR="0" rtl="0" algn="l">
              <a:lnSpc>
                <a:spcPct val="150000"/>
              </a:lnSpc>
              <a:spcBef>
                <a:spcPts val="0"/>
              </a:spcBef>
              <a:spcAft>
                <a:spcPts val="0"/>
              </a:spcAft>
              <a:buNone/>
            </a:pPr>
            <a:r>
              <a:rPr lang="en-US" sz="1600">
                <a:solidFill>
                  <a:srgbClr val="2E9F25"/>
                </a:solidFill>
                <a:latin typeface="Arial"/>
                <a:ea typeface="Arial"/>
                <a:cs typeface="Arial"/>
                <a:sym typeface="Arial"/>
              </a:rPr>
              <a:t>Day 2: Saigon City Tour – Cu Chi Tunnels</a:t>
            </a:r>
            <a:endParaRPr/>
          </a:p>
          <a:p>
            <a:pPr indent="0" lvl="0" marL="228600" marR="0" rtl="0" algn="l">
              <a:lnSpc>
                <a:spcPct val="150000"/>
              </a:lnSpc>
              <a:spcBef>
                <a:spcPts val="0"/>
              </a:spcBef>
              <a:spcAft>
                <a:spcPts val="0"/>
              </a:spcAft>
              <a:buNone/>
            </a:pPr>
            <a:r>
              <a:rPr lang="en-US" sz="1600">
                <a:solidFill>
                  <a:srgbClr val="2E9F25"/>
                </a:solidFill>
                <a:latin typeface="Arial"/>
                <a:ea typeface="Arial"/>
                <a:cs typeface="Arial"/>
                <a:sym typeface="Arial"/>
              </a:rPr>
              <a:t>Day 3: Saigon – Mekong Delta – Saigon</a:t>
            </a:r>
            <a:endParaRPr/>
          </a:p>
          <a:p>
            <a:pPr indent="0" lvl="0" marL="228600" marR="0" rtl="0" algn="l">
              <a:lnSpc>
                <a:spcPct val="150000"/>
              </a:lnSpc>
              <a:spcBef>
                <a:spcPts val="0"/>
              </a:spcBef>
              <a:spcAft>
                <a:spcPts val="0"/>
              </a:spcAft>
              <a:buNone/>
            </a:pPr>
            <a:r>
              <a:rPr lang="en-US" sz="1600">
                <a:solidFill>
                  <a:srgbClr val="2E9F25"/>
                </a:solidFill>
                <a:latin typeface="Arial"/>
                <a:ea typeface="Arial"/>
                <a:cs typeface="Arial"/>
                <a:sym typeface="Arial"/>
              </a:rPr>
              <a:t>Day 4: Saigon – Danang – Hoi An Ancient Town</a:t>
            </a:r>
            <a:endParaRPr/>
          </a:p>
          <a:p>
            <a:pPr indent="0" lvl="0" marL="228600" marR="0" rtl="0" algn="l">
              <a:lnSpc>
                <a:spcPct val="150000"/>
              </a:lnSpc>
              <a:spcBef>
                <a:spcPts val="0"/>
              </a:spcBef>
              <a:spcAft>
                <a:spcPts val="0"/>
              </a:spcAft>
              <a:buNone/>
            </a:pPr>
            <a:r>
              <a:rPr lang="en-US" sz="1600">
                <a:solidFill>
                  <a:srgbClr val="2E9F25"/>
                </a:solidFill>
                <a:latin typeface="Arial"/>
                <a:ea typeface="Arial"/>
                <a:cs typeface="Arial"/>
                <a:sym typeface="Arial"/>
              </a:rPr>
              <a:t>Day 5: Hoian – Tra Que village – Cooking demonstration – Hoian</a:t>
            </a:r>
            <a:endParaRPr sz="1600">
              <a:solidFill>
                <a:srgbClr val="2E9F25"/>
              </a:solidFill>
              <a:latin typeface="Arial"/>
              <a:ea typeface="Arial"/>
              <a:cs typeface="Arial"/>
              <a:sym typeface="Arial"/>
            </a:endParaRPr>
          </a:p>
          <a:p>
            <a:pPr indent="0" lvl="0" marL="228600" marR="0" rtl="0" algn="l">
              <a:lnSpc>
                <a:spcPct val="150000"/>
              </a:lnSpc>
              <a:spcBef>
                <a:spcPts val="0"/>
              </a:spcBef>
              <a:spcAft>
                <a:spcPts val="0"/>
              </a:spcAft>
              <a:buNone/>
            </a:pPr>
            <a:r>
              <a:rPr lang="en-US" sz="1600">
                <a:solidFill>
                  <a:srgbClr val="2E9F25"/>
                </a:solidFill>
                <a:latin typeface="Arial"/>
                <a:ea typeface="Arial"/>
                <a:cs typeface="Arial"/>
                <a:sym typeface="Arial"/>
              </a:rPr>
              <a:t>Day 6: Hoian – Myson – Hoian – Hue</a:t>
            </a:r>
            <a:endParaRPr/>
          </a:p>
          <a:p>
            <a:pPr indent="0" lvl="0" marL="228600" marR="0" rtl="0" algn="l">
              <a:lnSpc>
                <a:spcPct val="150000"/>
              </a:lnSpc>
              <a:spcBef>
                <a:spcPts val="0"/>
              </a:spcBef>
              <a:spcAft>
                <a:spcPts val="0"/>
              </a:spcAft>
              <a:buNone/>
            </a:pPr>
            <a:r>
              <a:rPr lang="en-US" sz="1600">
                <a:solidFill>
                  <a:srgbClr val="2E9F25"/>
                </a:solidFill>
                <a:latin typeface="Arial"/>
                <a:ea typeface="Arial"/>
                <a:cs typeface="Arial"/>
                <a:sym typeface="Arial"/>
              </a:rPr>
              <a:t>Day 7: Hue city tour – Street food - Flight to Hanoi</a:t>
            </a:r>
            <a:endParaRPr/>
          </a:p>
          <a:p>
            <a:pPr indent="0" lvl="0" marL="228600" marR="0" rtl="0" algn="l">
              <a:lnSpc>
                <a:spcPct val="150000"/>
              </a:lnSpc>
              <a:spcBef>
                <a:spcPts val="0"/>
              </a:spcBef>
              <a:spcAft>
                <a:spcPts val="0"/>
              </a:spcAft>
              <a:buNone/>
            </a:pPr>
            <a:r>
              <a:rPr lang="en-US" sz="1600">
                <a:solidFill>
                  <a:srgbClr val="2E9F25"/>
                </a:solidFill>
                <a:latin typeface="Arial"/>
                <a:ea typeface="Arial"/>
                <a:cs typeface="Arial"/>
                <a:sym typeface="Arial"/>
              </a:rPr>
              <a:t>Day 8: Hanoi City Tour </a:t>
            </a:r>
            <a:endParaRPr/>
          </a:p>
          <a:p>
            <a:pPr indent="0" lvl="0" marL="228600" marR="0" rtl="0" algn="l">
              <a:lnSpc>
                <a:spcPct val="150000"/>
              </a:lnSpc>
              <a:spcBef>
                <a:spcPts val="0"/>
              </a:spcBef>
              <a:spcAft>
                <a:spcPts val="0"/>
              </a:spcAft>
              <a:buNone/>
            </a:pPr>
            <a:r>
              <a:rPr lang="en-US" sz="1600">
                <a:solidFill>
                  <a:srgbClr val="2E9F25"/>
                </a:solidFill>
                <a:latin typeface="Arial"/>
                <a:ea typeface="Arial"/>
                <a:cs typeface="Arial"/>
                <a:sym typeface="Arial"/>
              </a:rPr>
              <a:t>Day 9: Hanoi – Halong Bay – Overnight cruise</a:t>
            </a:r>
            <a:endParaRPr/>
          </a:p>
          <a:p>
            <a:pPr indent="0" lvl="0" marL="228600" marR="0" rtl="0" algn="l">
              <a:lnSpc>
                <a:spcPct val="150000"/>
              </a:lnSpc>
              <a:spcBef>
                <a:spcPts val="0"/>
              </a:spcBef>
              <a:spcAft>
                <a:spcPts val="0"/>
              </a:spcAft>
              <a:buNone/>
            </a:pPr>
            <a:r>
              <a:rPr lang="en-US" sz="1600">
                <a:solidFill>
                  <a:srgbClr val="2E9F25"/>
                </a:solidFill>
                <a:latin typeface="Arial"/>
                <a:ea typeface="Arial"/>
                <a:cs typeface="Arial"/>
                <a:sym typeface="Arial"/>
              </a:rPr>
              <a:t>Day 10: Halong Bay – Hanoi</a:t>
            </a:r>
            <a:endParaRPr/>
          </a:p>
          <a:p>
            <a:pPr indent="0" lvl="0" marL="228600" marR="0" rtl="0" algn="l">
              <a:lnSpc>
                <a:spcPct val="150000"/>
              </a:lnSpc>
              <a:spcBef>
                <a:spcPts val="0"/>
              </a:spcBef>
              <a:spcAft>
                <a:spcPts val="0"/>
              </a:spcAft>
              <a:buNone/>
            </a:pPr>
            <a:r>
              <a:rPr lang="en-US" sz="1600">
                <a:solidFill>
                  <a:srgbClr val="2E9F25"/>
                </a:solidFill>
                <a:latin typeface="Arial"/>
                <a:ea typeface="Arial"/>
                <a:cs typeface="Arial"/>
                <a:sym typeface="Arial"/>
              </a:rPr>
              <a:t>Day 11: Hanoi Departure </a:t>
            </a:r>
            <a:endParaRPr sz="1600">
              <a:solidFill>
                <a:srgbClr val="2E9F25"/>
              </a:solidFill>
              <a:latin typeface="Arial"/>
              <a:ea typeface="Arial"/>
              <a:cs typeface="Arial"/>
              <a:sym typeface="Arial"/>
            </a:endParaRPr>
          </a:p>
        </p:txBody>
      </p:sp>
      <p:pic>
        <p:nvPicPr>
          <p:cNvPr id="1051" name="Google Shape;1051;p76"/>
          <p:cNvPicPr preferRelativeResize="0"/>
          <p:nvPr/>
        </p:nvPicPr>
        <p:blipFill rotWithShape="1">
          <a:blip r:embed="rId4">
            <a:alphaModFix/>
          </a:blip>
          <a:srcRect b="0" l="0" r="0" t="0"/>
          <a:stretch/>
        </p:blipFill>
        <p:spPr>
          <a:xfrm>
            <a:off x="7251583" y="664422"/>
            <a:ext cx="4955407" cy="5976221"/>
          </a:xfrm>
          <a:prstGeom prst="rect">
            <a:avLst/>
          </a:prstGeom>
          <a:noFill/>
          <a:ln>
            <a:noFill/>
          </a:ln>
        </p:spPr>
      </p:pic>
      <p:sp>
        <p:nvSpPr>
          <p:cNvPr id="1052" name="Google Shape;1052;p76">
            <a:hlinkClick r:id="rId5"/>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6"/>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77" name="Shape 277"/>
        <p:cNvGrpSpPr/>
        <p:nvPr/>
      </p:nvGrpSpPr>
      <p:grpSpPr>
        <a:xfrm>
          <a:off x="0" y="0"/>
          <a:ext cx="0" cy="0"/>
          <a:chOff x="0" y="0"/>
          <a:chExt cx="0" cy="0"/>
        </a:xfrm>
      </p:grpSpPr>
      <p:sp>
        <p:nvSpPr>
          <p:cNvPr id="278" name="Google Shape;278;p32"/>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sp>
        <p:nvSpPr>
          <p:cNvPr id="279" name="Google Shape;279;p32"/>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7/25/2025</a:t>
            </a:r>
            <a:endParaRPr sz="1200">
              <a:solidFill>
                <a:schemeClr val="dk1"/>
              </a:solidFill>
              <a:latin typeface="Calibri"/>
              <a:ea typeface="Calibri"/>
              <a:cs typeface="Calibri"/>
              <a:sym typeface="Calibri"/>
            </a:endParaRPr>
          </a:p>
        </p:txBody>
      </p:sp>
      <p:sp>
        <p:nvSpPr>
          <p:cNvPr id="280" name="Google Shape;280;p32"/>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chemeClr val="dk1"/>
                </a:solidFill>
                <a:latin typeface="Calibri"/>
                <a:ea typeface="Calibri"/>
                <a:cs typeface="Calibri"/>
                <a:sym typeface="Calibri"/>
              </a:rPr>
              <a:t>Simply your best local friend</a:t>
            </a:r>
            <a:endParaRPr/>
          </a:p>
        </p:txBody>
      </p:sp>
      <p:pic>
        <p:nvPicPr>
          <p:cNvPr id="281" name="Google Shape;281;p32"/>
          <p:cNvPicPr preferRelativeResize="0"/>
          <p:nvPr/>
        </p:nvPicPr>
        <p:blipFill rotWithShape="1">
          <a:blip r:embed="rId3">
            <a:alphaModFix/>
          </a:blip>
          <a:srcRect b="0" l="14310" r="14310" t="0"/>
          <a:stretch/>
        </p:blipFill>
        <p:spPr>
          <a:xfrm>
            <a:off x="3531205" y="2582298"/>
            <a:ext cx="3751118" cy="3941331"/>
          </a:xfrm>
          <a:prstGeom prst="rect">
            <a:avLst/>
          </a:prstGeom>
          <a:noFill/>
          <a:ln>
            <a:noFill/>
          </a:ln>
        </p:spPr>
      </p:pic>
      <p:sp>
        <p:nvSpPr>
          <p:cNvPr id="282" name="Google Shape;282;p32"/>
          <p:cNvSpPr/>
          <p:nvPr/>
        </p:nvSpPr>
        <p:spPr>
          <a:xfrm>
            <a:off x="767763" y="999833"/>
            <a:ext cx="5685800" cy="1815882"/>
          </a:xfrm>
          <a:prstGeom prst="rect">
            <a:avLst/>
          </a:prstGeom>
          <a:noFill/>
          <a:ln>
            <a:noFill/>
          </a:ln>
        </p:spPr>
        <p:txBody>
          <a:bodyPr anchorCtr="0" anchor="t" bIns="45700" lIns="91425" spcFirstLastPara="1" rIns="91425" wrap="square" tIns="45700">
            <a:noAutofit/>
          </a:bodyPr>
          <a:lstStyle/>
          <a:p>
            <a:pPr indent="-285750" lvl="0" marL="285750" marR="0" rtl="0" algn="l">
              <a:spcBef>
                <a:spcPts val="0"/>
              </a:spcBef>
              <a:spcAft>
                <a:spcPts val="0"/>
              </a:spcAft>
              <a:buClr>
                <a:srgbClr val="385623"/>
              </a:buClr>
              <a:buSzPts val="1600"/>
              <a:buFont typeface="Arial"/>
              <a:buChar char="•"/>
            </a:pPr>
            <a:r>
              <a:rPr lang="en-US" sz="1600">
                <a:solidFill>
                  <a:srgbClr val="385623"/>
                </a:solidFill>
                <a:latin typeface="Montserrat"/>
                <a:ea typeface="Montserrat"/>
                <a:cs typeface="Montserrat"/>
                <a:sym typeface="Montserrat"/>
              </a:rPr>
              <a:t>Over 3000km coastline under the tropical weather</a:t>
            </a:r>
            <a:endParaRPr/>
          </a:p>
          <a:p>
            <a:pPr indent="-285750" lvl="0" marL="285750" marR="0" rtl="0" algn="l">
              <a:spcBef>
                <a:spcPts val="0"/>
              </a:spcBef>
              <a:spcAft>
                <a:spcPts val="0"/>
              </a:spcAft>
              <a:buClr>
                <a:srgbClr val="385623"/>
              </a:buClr>
              <a:buSzPts val="1600"/>
              <a:buFont typeface="Arial"/>
              <a:buChar char="•"/>
            </a:pPr>
            <a:r>
              <a:rPr lang="en-US" sz="1600">
                <a:solidFill>
                  <a:srgbClr val="385623"/>
                </a:solidFill>
                <a:latin typeface="Montserrat"/>
                <a:ea typeface="Montserrat"/>
                <a:cs typeface="Montserrat"/>
                <a:sym typeface="Montserrat"/>
              </a:rPr>
              <a:t>Numerous all year-round sunny white sand beaches</a:t>
            </a:r>
            <a:endParaRPr/>
          </a:p>
          <a:p>
            <a:pPr indent="-285750" lvl="0" marL="285750" marR="0" rtl="0" algn="l">
              <a:spcBef>
                <a:spcPts val="0"/>
              </a:spcBef>
              <a:spcAft>
                <a:spcPts val="0"/>
              </a:spcAft>
              <a:buClr>
                <a:srgbClr val="385623"/>
              </a:buClr>
              <a:buSzPts val="1600"/>
              <a:buFont typeface="Arial"/>
              <a:buChar char="•"/>
            </a:pPr>
            <a:r>
              <a:rPr lang="en-US" sz="1600">
                <a:solidFill>
                  <a:srgbClr val="385623"/>
                </a:solidFill>
                <a:latin typeface="Montserrat"/>
                <a:ea typeface="Montserrat"/>
                <a:cs typeface="Montserrat"/>
                <a:sym typeface="Montserrat"/>
              </a:rPr>
              <a:t>Diversified natures with mountains, national parks, nature reserves, bays, caves</a:t>
            </a:r>
            <a:endParaRPr/>
          </a:p>
          <a:p>
            <a:pPr indent="-184150" lvl="0" marL="285750" marR="0" rtl="0" algn="l">
              <a:spcBef>
                <a:spcPts val="0"/>
              </a:spcBef>
              <a:spcAft>
                <a:spcPts val="0"/>
              </a:spcAft>
              <a:buClr>
                <a:schemeClr val="dk1"/>
              </a:buClr>
              <a:buSzPts val="1600"/>
              <a:buFont typeface="Arial"/>
              <a:buNone/>
            </a:pPr>
            <a:r>
              <a:t/>
            </a:r>
            <a:endParaRPr sz="1600">
              <a:solidFill>
                <a:srgbClr val="2E9F25"/>
              </a:solidFill>
              <a:latin typeface="Arial"/>
              <a:ea typeface="Arial"/>
              <a:cs typeface="Arial"/>
              <a:sym typeface="Arial"/>
            </a:endParaRPr>
          </a:p>
          <a:p>
            <a:pPr indent="0" lvl="0" marL="0" marR="0" rtl="0" algn="l">
              <a:spcBef>
                <a:spcPts val="0"/>
              </a:spcBef>
              <a:spcAft>
                <a:spcPts val="0"/>
              </a:spcAft>
              <a:buNone/>
            </a:pPr>
            <a:r>
              <a:t/>
            </a:r>
            <a:endParaRPr sz="1600">
              <a:solidFill>
                <a:srgbClr val="2E9F25"/>
              </a:solidFill>
              <a:latin typeface="Arial"/>
              <a:ea typeface="Arial"/>
              <a:cs typeface="Arial"/>
              <a:sym typeface="Arial"/>
            </a:endParaRPr>
          </a:p>
        </p:txBody>
      </p:sp>
      <p:sp>
        <p:nvSpPr>
          <p:cNvPr id="283" name="Google Shape;283;p32"/>
          <p:cNvSpPr/>
          <p:nvPr/>
        </p:nvSpPr>
        <p:spPr>
          <a:xfrm>
            <a:off x="-60997" y="447251"/>
            <a:ext cx="3054592" cy="616648"/>
          </a:xfrm>
          <a:custGeom>
            <a:rect b="b" l="l" r="r" t="t"/>
            <a:pathLst>
              <a:path extrusionOk="0" h="258" w="2355">
                <a:moveTo>
                  <a:pt x="316" y="236"/>
                </a:moveTo>
                <a:cubicBezTo>
                  <a:pt x="317" y="236"/>
                  <a:pt x="318" y="236"/>
                  <a:pt x="320" y="236"/>
                </a:cubicBezTo>
                <a:cubicBezTo>
                  <a:pt x="323" y="236"/>
                  <a:pt x="324" y="235"/>
                  <a:pt x="323" y="232"/>
                </a:cubicBezTo>
                <a:cubicBezTo>
                  <a:pt x="328" y="233"/>
                  <a:pt x="332" y="229"/>
                  <a:pt x="337" y="230"/>
                </a:cubicBezTo>
                <a:cubicBezTo>
                  <a:pt x="342" y="236"/>
                  <a:pt x="350" y="236"/>
                  <a:pt x="357" y="235"/>
                </a:cubicBezTo>
                <a:cubicBezTo>
                  <a:pt x="358" y="235"/>
                  <a:pt x="358" y="234"/>
                  <a:pt x="358" y="233"/>
                </a:cubicBezTo>
                <a:cubicBezTo>
                  <a:pt x="357" y="231"/>
                  <a:pt x="355" y="230"/>
                  <a:pt x="353" y="230"/>
                </a:cubicBezTo>
                <a:cubicBezTo>
                  <a:pt x="350" y="231"/>
                  <a:pt x="347" y="230"/>
                  <a:pt x="345" y="230"/>
                </a:cubicBezTo>
                <a:cubicBezTo>
                  <a:pt x="342" y="231"/>
                  <a:pt x="340" y="228"/>
                  <a:pt x="337" y="229"/>
                </a:cubicBezTo>
                <a:cubicBezTo>
                  <a:pt x="335" y="228"/>
                  <a:pt x="333" y="227"/>
                  <a:pt x="331" y="227"/>
                </a:cubicBezTo>
                <a:cubicBezTo>
                  <a:pt x="324" y="227"/>
                  <a:pt x="318" y="227"/>
                  <a:pt x="312" y="227"/>
                </a:cubicBezTo>
                <a:cubicBezTo>
                  <a:pt x="308" y="227"/>
                  <a:pt x="304" y="228"/>
                  <a:pt x="301" y="225"/>
                </a:cubicBezTo>
                <a:cubicBezTo>
                  <a:pt x="301" y="225"/>
                  <a:pt x="300" y="225"/>
                  <a:pt x="299" y="225"/>
                </a:cubicBezTo>
                <a:cubicBezTo>
                  <a:pt x="294" y="228"/>
                  <a:pt x="289" y="224"/>
                  <a:pt x="284" y="225"/>
                </a:cubicBezTo>
                <a:cubicBezTo>
                  <a:pt x="279" y="226"/>
                  <a:pt x="274" y="226"/>
                  <a:pt x="269" y="225"/>
                </a:cubicBezTo>
                <a:cubicBezTo>
                  <a:pt x="254" y="222"/>
                  <a:pt x="240" y="224"/>
                  <a:pt x="225" y="223"/>
                </a:cubicBezTo>
                <a:cubicBezTo>
                  <a:pt x="225" y="223"/>
                  <a:pt x="225" y="224"/>
                  <a:pt x="224" y="224"/>
                </a:cubicBezTo>
                <a:cubicBezTo>
                  <a:pt x="225" y="226"/>
                  <a:pt x="226" y="225"/>
                  <a:pt x="228" y="225"/>
                </a:cubicBezTo>
                <a:cubicBezTo>
                  <a:pt x="229" y="225"/>
                  <a:pt x="229" y="226"/>
                  <a:pt x="229" y="226"/>
                </a:cubicBezTo>
                <a:cubicBezTo>
                  <a:pt x="229" y="227"/>
                  <a:pt x="229" y="229"/>
                  <a:pt x="228" y="228"/>
                </a:cubicBezTo>
                <a:cubicBezTo>
                  <a:pt x="227" y="228"/>
                  <a:pt x="226" y="230"/>
                  <a:pt x="225" y="230"/>
                </a:cubicBezTo>
                <a:cubicBezTo>
                  <a:pt x="219" y="229"/>
                  <a:pt x="214" y="232"/>
                  <a:pt x="208" y="232"/>
                </a:cubicBezTo>
                <a:cubicBezTo>
                  <a:pt x="190" y="232"/>
                  <a:pt x="171" y="232"/>
                  <a:pt x="153" y="232"/>
                </a:cubicBezTo>
                <a:cubicBezTo>
                  <a:pt x="147" y="232"/>
                  <a:pt x="142" y="233"/>
                  <a:pt x="139" y="238"/>
                </a:cubicBezTo>
                <a:cubicBezTo>
                  <a:pt x="140" y="240"/>
                  <a:pt x="142" y="240"/>
                  <a:pt x="143" y="241"/>
                </a:cubicBezTo>
                <a:cubicBezTo>
                  <a:pt x="149" y="243"/>
                  <a:pt x="151" y="243"/>
                  <a:pt x="153" y="237"/>
                </a:cubicBezTo>
                <a:cubicBezTo>
                  <a:pt x="154" y="235"/>
                  <a:pt x="155" y="235"/>
                  <a:pt x="156" y="236"/>
                </a:cubicBezTo>
                <a:cubicBezTo>
                  <a:pt x="159" y="238"/>
                  <a:pt x="163" y="237"/>
                  <a:pt x="166" y="237"/>
                </a:cubicBezTo>
                <a:cubicBezTo>
                  <a:pt x="172" y="237"/>
                  <a:pt x="177" y="237"/>
                  <a:pt x="183" y="240"/>
                </a:cubicBezTo>
                <a:cubicBezTo>
                  <a:pt x="185" y="241"/>
                  <a:pt x="189" y="242"/>
                  <a:pt x="190" y="241"/>
                </a:cubicBezTo>
                <a:cubicBezTo>
                  <a:pt x="194" y="238"/>
                  <a:pt x="199" y="240"/>
                  <a:pt x="202" y="238"/>
                </a:cubicBezTo>
                <a:cubicBezTo>
                  <a:pt x="204" y="237"/>
                  <a:pt x="206" y="237"/>
                  <a:pt x="208" y="238"/>
                </a:cubicBezTo>
                <a:cubicBezTo>
                  <a:pt x="212" y="240"/>
                  <a:pt x="215" y="240"/>
                  <a:pt x="219" y="238"/>
                </a:cubicBezTo>
                <a:cubicBezTo>
                  <a:pt x="222" y="237"/>
                  <a:pt x="224" y="237"/>
                  <a:pt x="227" y="239"/>
                </a:cubicBezTo>
                <a:cubicBezTo>
                  <a:pt x="232" y="244"/>
                  <a:pt x="239" y="245"/>
                  <a:pt x="246" y="244"/>
                </a:cubicBezTo>
                <a:cubicBezTo>
                  <a:pt x="248" y="244"/>
                  <a:pt x="250" y="243"/>
                  <a:pt x="251" y="242"/>
                </a:cubicBezTo>
                <a:cubicBezTo>
                  <a:pt x="256" y="238"/>
                  <a:pt x="261" y="237"/>
                  <a:pt x="266" y="237"/>
                </a:cubicBezTo>
                <a:cubicBezTo>
                  <a:pt x="271" y="237"/>
                  <a:pt x="277" y="237"/>
                  <a:pt x="282" y="237"/>
                </a:cubicBezTo>
                <a:cubicBezTo>
                  <a:pt x="288" y="237"/>
                  <a:pt x="295" y="238"/>
                  <a:pt x="301" y="241"/>
                </a:cubicBezTo>
                <a:cubicBezTo>
                  <a:pt x="303" y="241"/>
                  <a:pt x="305" y="241"/>
                  <a:pt x="306" y="241"/>
                </a:cubicBezTo>
                <a:cubicBezTo>
                  <a:pt x="309" y="241"/>
                  <a:pt x="310" y="242"/>
                  <a:pt x="311" y="244"/>
                </a:cubicBezTo>
                <a:cubicBezTo>
                  <a:pt x="304" y="243"/>
                  <a:pt x="299" y="246"/>
                  <a:pt x="293" y="246"/>
                </a:cubicBezTo>
                <a:cubicBezTo>
                  <a:pt x="285" y="247"/>
                  <a:pt x="277" y="248"/>
                  <a:pt x="270" y="250"/>
                </a:cubicBezTo>
                <a:cubicBezTo>
                  <a:pt x="265" y="251"/>
                  <a:pt x="260" y="252"/>
                  <a:pt x="255" y="253"/>
                </a:cubicBezTo>
                <a:cubicBezTo>
                  <a:pt x="249" y="254"/>
                  <a:pt x="244" y="252"/>
                  <a:pt x="239" y="253"/>
                </a:cubicBezTo>
                <a:cubicBezTo>
                  <a:pt x="235" y="254"/>
                  <a:pt x="232" y="251"/>
                  <a:pt x="227" y="251"/>
                </a:cubicBezTo>
                <a:cubicBezTo>
                  <a:pt x="224" y="252"/>
                  <a:pt x="220" y="251"/>
                  <a:pt x="216" y="251"/>
                </a:cubicBezTo>
                <a:cubicBezTo>
                  <a:pt x="215" y="251"/>
                  <a:pt x="215" y="251"/>
                  <a:pt x="214" y="251"/>
                </a:cubicBezTo>
                <a:cubicBezTo>
                  <a:pt x="210" y="246"/>
                  <a:pt x="205" y="247"/>
                  <a:pt x="200" y="249"/>
                </a:cubicBezTo>
                <a:cubicBezTo>
                  <a:pt x="196" y="251"/>
                  <a:pt x="192" y="250"/>
                  <a:pt x="188" y="253"/>
                </a:cubicBezTo>
                <a:cubicBezTo>
                  <a:pt x="188" y="253"/>
                  <a:pt x="187" y="253"/>
                  <a:pt x="186" y="252"/>
                </a:cubicBezTo>
                <a:cubicBezTo>
                  <a:pt x="185" y="251"/>
                  <a:pt x="184" y="251"/>
                  <a:pt x="183" y="251"/>
                </a:cubicBezTo>
                <a:cubicBezTo>
                  <a:pt x="173" y="252"/>
                  <a:pt x="163" y="248"/>
                  <a:pt x="153" y="250"/>
                </a:cubicBezTo>
                <a:cubicBezTo>
                  <a:pt x="149" y="250"/>
                  <a:pt x="147" y="247"/>
                  <a:pt x="144" y="248"/>
                </a:cubicBezTo>
                <a:cubicBezTo>
                  <a:pt x="141" y="248"/>
                  <a:pt x="137" y="248"/>
                  <a:pt x="134" y="248"/>
                </a:cubicBezTo>
                <a:cubicBezTo>
                  <a:pt x="128" y="247"/>
                  <a:pt x="123" y="251"/>
                  <a:pt x="118" y="249"/>
                </a:cubicBezTo>
                <a:cubicBezTo>
                  <a:pt x="116" y="249"/>
                  <a:pt x="115" y="249"/>
                  <a:pt x="114" y="249"/>
                </a:cubicBezTo>
                <a:cubicBezTo>
                  <a:pt x="113" y="249"/>
                  <a:pt x="112" y="250"/>
                  <a:pt x="111" y="248"/>
                </a:cubicBezTo>
                <a:cubicBezTo>
                  <a:pt x="111" y="247"/>
                  <a:pt x="112" y="245"/>
                  <a:pt x="113" y="245"/>
                </a:cubicBezTo>
                <a:cubicBezTo>
                  <a:pt x="116" y="244"/>
                  <a:pt x="119" y="241"/>
                  <a:pt x="123" y="241"/>
                </a:cubicBezTo>
                <a:cubicBezTo>
                  <a:pt x="125" y="241"/>
                  <a:pt x="125" y="239"/>
                  <a:pt x="127" y="238"/>
                </a:cubicBezTo>
                <a:cubicBezTo>
                  <a:pt x="122" y="235"/>
                  <a:pt x="117" y="235"/>
                  <a:pt x="112" y="234"/>
                </a:cubicBezTo>
                <a:cubicBezTo>
                  <a:pt x="108" y="233"/>
                  <a:pt x="105" y="231"/>
                  <a:pt x="101" y="230"/>
                </a:cubicBezTo>
                <a:cubicBezTo>
                  <a:pt x="100" y="230"/>
                  <a:pt x="98" y="228"/>
                  <a:pt x="99" y="226"/>
                </a:cubicBezTo>
                <a:cubicBezTo>
                  <a:pt x="100" y="224"/>
                  <a:pt x="102" y="225"/>
                  <a:pt x="103" y="225"/>
                </a:cubicBezTo>
                <a:cubicBezTo>
                  <a:pt x="110" y="225"/>
                  <a:pt x="116" y="225"/>
                  <a:pt x="123" y="225"/>
                </a:cubicBezTo>
                <a:cubicBezTo>
                  <a:pt x="135" y="225"/>
                  <a:pt x="147" y="222"/>
                  <a:pt x="158" y="216"/>
                </a:cubicBezTo>
                <a:cubicBezTo>
                  <a:pt x="162" y="214"/>
                  <a:pt x="167" y="215"/>
                  <a:pt x="171" y="213"/>
                </a:cubicBezTo>
                <a:cubicBezTo>
                  <a:pt x="175" y="212"/>
                  <a:pt x="180" y="213"/>
                  <a:pt x="185" y="214"/>
                </a:cubicBezTo>
                <a:cubicBezTo>
                  <a:pt x="189" y="216"/>
                  <a:pt x="195" y="217"/>
                  <a:pt x="200" y="217"/>
                </a:cubicBezTo>
                <a:cubicBezTo>
                  <a:pt x="208" y="216"/>
                  <a:pt x="216" y="218"/>
                  <a:pt x="224" y="215"/>
                </a:cubicBezTo>
                <a:cubicBezTo>
                  <a:pt x="225" y="214"/>
                  <a:pt x="226" y="214"/>
                  <a:pt x="227" y="215"/>
                </a:cubicBezTo>
                <a:cubicBezTo>
                  <a:pt x="235" y="218"/>
                  <a:pt x="243" y="216"/>
                  <a:pt x="251" y="216"/>
                </a:cubicBezTo>
                <a:cubicBezTo>
                  <a:pt x="260" y="217"/>
                  <a:pt x="268" y="218"/>
                  <a:pt x="277" y="216"/>
                </a:cubicBezTo>
                <a:cubicBezTo>
                  <a:pt x="284" y="215"/>
                  <a:pt x="291" y="215"/>
                  <a:pt x="298" y="215"/>
                </a:cubicBezTo>
                <a:cubicBezTo>
                  <a:pt x="300" y="215"/>
                  <a:pt x="301" y="214"/>
                  <a:pt x="302" y="212"/>
                </a:cubicBezTo>
                <a:cubicBezTo>
                  <a:pt x="303" y="211"/>
                  <a:pt x="302" y="210"/>
                  <a:pt x="301" y="209"/>
                </a:cubicBezTo>
                <a:cubicBezTo>
                  <a:pt x="299" y="209"/>
                  <a:pt x="297" y="209"/>
                  <a:pt x="295" y="208"/>
                </a:cubicBezTo>
                <a:cubicBezTo>
                  <a:pt x="296" y="207"/>
                  <a:pt x="297" y="206"/>
                  <a:pt x="298" y="206"/>
                </a:cubicBezTo>
                <a:cubicBezTo>
                  <a:pt x="302" y="207"/>
                  <a:pt x="306" y="202"/>
                  <a:pt x="311" y="206"/>
                </a:cubicBezTo>
                <a:cubicBezTo>
                  <a:pt x="311" y="206"/>
                  <a:pt x="312" y="206"/>
                  <a:pt x="312" y="206"/>
                </a:cubicBezTo>
                <a:cubicBezTo>
                  <a:pt x="319" y="205"/>
                  <a:pt x="325" y="209"/>
                  <a:pt x="332" y="208"/>
                </a:cubicBezTo>
                <a:cubicBezTo>
                  <a:pt x="332" y="211"/>
                  <a:pt x="332" y="213"/>
                  <a:pt x="332" y="216"/>
                </a:cubicBezTo>
                <a:cubicBezTo>
                  <a:pt x="334" y="217"/>
                  <a:pt x="335" y="216"/>
                  <a:pt x="337" y="216"/>
                </a:cubicBezTo>
                <a:cubicBezTo>
                  <a:pt x="337" y="218"/>
                  <a:pt x="338" y="218"/>
                  <a:pt x="339" y="219"/>
                </a:cubicBezTo>
                <a:cubicBezTo>
                  <a:pt x="342" y="221"/>
                  <a:pt x="346" y="219"/>
                  <a:pt x="349" y="221"/>
                </a:cubicBezTo>
                <a:cubicBezTo>
                  <a:pt x="350" y="222"/>
                  <a:pt x="352" y="219"/>
                  <a:pt x="355" y="220"/>
                </a:cubicBezTo>
                <a:cubicBezTo>
                  <a:pt x="357" y="220"/>
                  <a:pt x="356" y="218"/>
                  <a:pt x="356" y="216"/>
                </a:cubicBezTo>
                <a:cubicBezTo>
                  <a:pt x="356" y="215"/>
                  <a:pt x="355" y="215"/>
                  <a:pt x="354" y="215"/>
                </a:cubicBezTo>
                <a:cubicBezTo>
                  <a:pt x="350" y="215"/>
                  <a:pt x="346" y="215"/>
                  <a:pt x="343" y="215"/>
                </a:cubicBezTo>
                <a:cubicBezTo>
                  <a:pt x="342" y="215"/>
                  <a:pt x="340" y="215"/>
                  <a:pt x="341" y="213"/>
                </a:cubicBezTo>
                <a:cubicBezTo>
                  <a:pt x="341" y="213"/>
                  <a:pt x="342" y="213"/>
                  <a:pt x="342" y="213"/>
                </a:cubicBezTo>
                <a:cubicBezTo>
                  <a:pt x="343" y="213"/>
                  <a:pt x="345" y="214"/>
                  <a:pt x="346" y="212"/>
                </a:cubicBezTo>
                <a:cubicBezTo>
                  <a:pt x="346" y="209"/>
                  <a:pt x="344" y="210"/>
                  <a:pt x="342" y="209"/>
                </a:cubicBezTo>
                <a:cubicBezTo>
                  <a:pt x="340" y="205"/>
                  <a:pt x="340" y="204"/>
                  <a:pt x="343" y="204"/>
                </a:cubicBezTo>
                <a:cubicBezTo>
                  <a:pt x="346" y="204"/>
                  <a:pt x="349" y="203"/>
                  <a:pt x="351" y="203"/>
                </a:cubicBezTo>
                <a:cubicBezTo>
                  <a:pt x="357" y="202"/>
                  <a:pt x="362" y="200"/>
                  <a:pt x="369" y="201"/>
                </a:cubicBezTo>
                <a:cubicBezTo>
                  <a:pt x="366" y="198"/>
                  <a:pt x="363" y="197"/>
                  <a:pt x="360" y="197"/>
                </a:cubicBezTo>
                <a:cubicBezTo>
                  <a:pt x="349" y="197"/>
                  <a:pt x="338" y="197"/>
                  <a:pt x="328" y="197"/>
                </a:cubicBezTo>
                <a:cubicBezTo>
                  <a:pt x="326" y="197"/>
                  <a:pt x="324" y="197"/>
                  <a:pt x="323" y="198"/>
                </a:cubicBezTo>
                <a:cubicBezTo>
                  <a:pt x="319" y="203"/>
                  <a:pt x="314" y="200"/>
                  <a:pt x="309" y="201"/>
                </a:cubicBezTo>
                <a:cubicBezTo>
                  <a:pt x="306" y="201"/>
                  <a:pt x="303" y="198"/>
                  <a:pt x="298" y="196"/>
                </a:cubicBezTo>
                <a:cubicBezTo>
                  <a:pt x="307" y="196"/>
                  <a:pt x="313" y="195"/>
                  <a:pt x="319" y="194"/>
                </a:cubicBezTo>
                <a:cubicBezTo>
                  <a:pt x="334" y="191"/>
                  <a:pt x="349" y="193"/>
                  <a:pt x="365" y="192"/>
                </a:cubicBezTo>
                <a:cubicBezTo>
                  <a:pt x="360" y="189"/>
                  <a:pt x="360" y="189"/>
                  <a:pt x="350" y="189"/>
                </a:cubicBezTo>
                <a:cubicBezTo>
                  <a:pt x="348" y="187"/>
                  <a:pt x="349" y="185"/>
                  <a:pt x="349" y="184"/>
                </a:cubicBezTo>
                <a:cubicBezTo>
                  <a:pt x="349" y="182"/>
                  <a:pt x="348" y="181"/>
                  <a:pt x="347" y="182"/>
                </a:cubicBezTo>
                <a:cubicBezTo>
                  <a:pt x="341" y="187"/>
                  <a:pt x="334" y="186"/>
                  <a:pt x="327" y="188"/>
                </a:cubicBezTo>
                <a:cubicBezTo>
                  <a:pt x="325" y="189"/>
                  <a:pt x="323" y="187"/>
                  <a:pt x="320" y="187"/>
                </a:cubicBezTo>
                <a:cubicBezTo>
                  <a:pt x="312" y="187"/>
                  <a:pt x="304" y="187"/>
                  <a:pt x="296" y="187"/>
                </a:cubicBezTo>
                <a:cubicBezTo>
                  <a:pt x="290" y="187"/>
                  <a:pt x="285" y="184"/>
                  <a:pt x="279" y="185"/>
                </a:cubicBezTo>
                <a:cubicBezTo>
                  <a:pt x="273" y="186"/>
                  <a:pt x="267" y="185"/>
                  <a:pt x="261" y="185"/>
                </a:cubicBezTo>
                <a:cubicBezTo>
                  <a:pt x="255" y="185"/>
                  <a:pt x="249" y="185"/>
                  <a:pt x="243" y="185"/>
                </a:cubicBezTo>
                <a:cubicBezTo>
                  <a:pt x="244" y="183"/>
                  <a:pt x="246" y="181"/>
                  <a:pt x="248" y="182"/>
                </a:cubicBezTo>
                <a:cubicBezTo>
                  <a:pt x="253" y="182"/>
                  <a:pt x="258" y="182"/>
                  <a:pt x="264" y="182"/>
                </a:cubicBezTo>
                <a:cubicBezTo>
                  <a:pt x="265" y="182"/>
                  <a:pt x="266" y="182"/>
                  <a:pt x="268" y="181"/>
                </a:cubicBezTo>
                <a:cubicBezTo>
                  <a:pt x="266" y="174"/>
                  <a:pt x="261" y="170"/>
                  <a:pt x="256" y="166"/>
                </a:cubicBezTo>
                <a:cubicBezTo>
                  <a:pt x="255" y="165"/>
                  <a:pt x="253" y="164"/>
                  <a:pt x="251" y="164"/>
                </a:cubicBezTo>
                <a:cubicBezTo>
                  <a:pt x="249" y="164"/>
                  <a:pt x="246" y="164"/>
                  <a:pt x="243" y="163"/>
                </a:cubicBezTo>
                <a:cubicBezTo>
                  <a:pt x="242" y="162"/>
                  <a:pt x="240" y="162"/>
                  <a:pt x="238" y="163"/>
                </a:cubicBezTo>
                <a:cubicBezTo>
                  <a:pt x="237" y="165"/>
                  <a:pt x="235" y="164"/>
                  <a:pt x="234" y="164"/>
                </a:cubicBezTo>
                <a:cubicBezTo>
                  <a:pt x="232" y="164"/>
                  <a:pt x="231" y="165"/>
                  <a:pt x="231" y="163"/>
                </a:cubicBezTo>
                <a:cubicBezTo>
                  <a:pt x="231" y="161"/>
                  <a:pt x="232" y="161"/>
                  <a:pt x="234" y="161"/>
                </a:cubicBezTo>
                <a:cubicBezTo>
                  <a:pt x="237" y="161"/>
                  <a:pt x="240" y="161"/>
                  <a:pt x="242" y="161"/>
                </a:cubicBezTo>
                <a:cubicBezTo>
                  <a:pt x="246" y="161"/>
                  <a:pt x="247" y="158"/>
                  <a:pt x="245" y="155"/>
                </a:cubicBezTo>
                <a:cubicBezTo>
                  <a:pt x="245" y="155"/>
                  <a:pt x="245" y="154"/>
                  <a:pt x="245" y="153"/>
                </a:cubicBezTo>
                <a:cubicBezTo>
                  <a:pt x="242" y="147"/>
                  <a:pt x="242" y="147"/>
                  <a:pt x="234" y="147"/>
                </a:cubicBezTo>
                <a:cubicBezTo>
                  <a:pt x="234" y="147"/>
                  <a:pt x="233" y="147"/>
                  <a:pt x="233" y="147"/>
                </a:cubicBezTo>
                <a:cubicBezTo>
                  <a:pt x="230" y="144"/>
                  <a:pt x="227" y="144"/>
                  <a:pt x="224" y="147"/>
                </a:cubicBezTo>
                <a:cubicBezTo>
                  <a:pt x="222" y="147"/>
                  <a:pt x="221" y="147"/>
                  <a:pt x="219" y="147"/>
                </a:cubicBezTo>
                <a:cubicBezTo>
                  <a:pt x="218" y="147"/>
                  <a:pt x="216" y="146"/>
                  <a:pt x="215" y="149"/>
                </a:cubicBezTo>
                <a:cubicBezTo>
                  <a:pt x="213" y="149"/>
                  <a:pt x="210" y="148"/>
                  <a:pt x="208" y="149"/>
                </a:cubicBezTo>
                <a:cubicBezTo>
                  <a:pt x="204" y="149"/>
                  <a:pt x="201" y="148"/>
                  <a:pt x="199" y="147"/>
                </a:cubicBezTo>
                <a:cubicBezTo>
                  <a:pt x="196" y="145"/>
                  <a:pt x="193" y="145"/>
                  <a:pt x="190" y="147"/>
                </a:cubicBezTo>
                <a:cubicBezTo>
                  <a:pt x="188" y="148"/>
                  <a:pt x="184" y="149"/>
                  <a:pt x="181" y="149"/>
                </a:cubicBezTo>
                <a:cubicBezTo>
                  <a:pt x="180" y="148"/>
                  <a:pt x="178" y="148"/>
                  <a:pt x="177" y="150"/>
                </a:cubicBezTo>
                <a:cubicBezTo>
                  <a:pt x="176" y="151"/>
                  <a:pt x="175" y="151"/>
                  <a:pt x="174" y="150"/>
                </a:cubicBezTo>
                <a:cubicBezTo>
                  <a:pt x="169" y="147"/>
                  <a:pt x="163" y="149"/>
                  <a:pt x="158" y="149"/>
                </a:cubicBezTo>
                <a:cubicBezTo>
                  <a:pt x="158" y="147"/>
                  <a:pt x="159" y="146"/>
                  <a:pt x="157" y="145"/>
                </a:cubicBezTo>
                <a:cubicBezTo>
                  <a:pt x="156" y="145"/>
                  <a:pt x="154" y="145"/>
                  <a:pt x="155" y="147"/>
                </a:cubicBezTo>
                <a:cubicBezTo>
                  <a:pt x="153" y="147"/>
                  <a:pt x="151" y="147"/>
                  <a:pt x="149" y="147"/>
                </a:cubicBezTo>
                <a:cubicBezTo>
                  <a:pt x="149" y="146"/>
                  <a:pt x="150" y="144"/>
                  <a:pt x="148" y="143"/>
                </a:cubicBezTo>
                <a:cubicBezTo>
                  <a:pt x="147" y="143"/>
                  <a:pt x="146" y="144"/>
                  <a:pt x="146" y="145"/>
                </a:cubicBezTo>
                <a:cubicBezTo>
                  <a:pt x="144" y="145"/>
                  <a:pt x="142" y="145"/>
                  <a:pt x="141" y="145"/>
                </a:cubicBezTo>
                <a:cubicBezTo>
                  <a:pt x="140" y="144"/>
                  <a:pt x="141" y="142"/>
                  <a:pt x="139" y="142"/>
                </a:cubicBezTo>
                <a:cubicBezTo>
                  <a:pt x="138" y="142"/>
                  <a:pt x="136" y="141"/>
                  <a:pt x="135" y="143"/>
                </a:cubicBezTo>
                <a:cubicBezTo>
                  <a:pt x="133" y="144"/>
                  <a:pt x="130" y="141"/>
                  <a:pt x="128" y="142"/>
                </a:cubicBezTo>
                <a:cubicBezTo>
                  <a:pt x="125" y="144"/>
                  <a:pt x="123" y="143"/>
                  <a:pt x="121" y="143"/>
                </a:cubicBezTo>
                <a:cubicBezTo>
                  <a:pt x="119" y="144"/>
                  <a:pt x="118" y="143"/>
                  <a:pt x="116" y="143"/>
                </a:cubicBezTo>
                <a:cubicBezTo>
                  <a:pt x="113" y="141"/>
                  <a:pt x="108" y="141"/>
                  <a:pt x="104" y="143"/>
                </a:cubicBezTo>
                <a:cubicBezTo>
                  <a:pt x="101" y="143"/>
                  <a:pt x="98" y="140"/>
                  <a:pt x="94" y="142"/>
                </a:cubicBezTo>
                <a:cubicBezTo>
                  <a:pt x="94" y="141"/>
                  <a:pt x="91" y="138"/>
                  <a:pt x="90" y="137"/>
                </a:cubicBezTo>
                <a:cubicBezTo>
                  <a:pt x="86" y="134"/>
                  <a:pt x="86" y="134"/>
                  <a:pt x="83" y="138"/>
                </a:cubicBezTo>
                <a:cubicBezTo>
                  <a:pt x="82" y="139"/>
                  <a:pt x="81" y="140"/>
                  <a:pt x="82" y="141"/>
                </a:cubicBezTo>
                <a:cubicBezTo>
                  <a:pt x="83" y="142"/>
                  <a:pt x="83" y="143"/>
                  <a:pt x="85" y="143"/>
                </a:cubicBezTo>
                <a:cubicBezTo>
                  <a:pt x="88" y="143"/>
                  <a:pt x="91" y="143"/>
                  <a:pt x="94" y="143"/>
                </a:cubicBezTo>
                <a:cubicBezTo>
                  <a:pt x="97" y="147"/>
                  <a:pt x="101" y="149"/>
                  <a:pt x="107" y="149"/>
                </a:cubicBezTo>
                <a:cubicBezTo>
                  <a:pt x="109" y="149"/>
                  <a:pt x="111" y="149"/>
                  <a:pt x="113" y="149"/>
                </a:cubicBezTo>
                <a:cubicBezTo>
                  <a:pt x="123" y="148"/>
                  <a:pt x="133" y="151"/>
                  <a:pt x="143" y="152"/>
                </a:cubicBezTo>
                <a:cubicBezTo>
                  <a:pt x="144" y="152"/>
                  <a:pt x="145" y="154"/>
                  <a:pt x="147" y="155"/>
                </a:cubicBezTo>
                <a:cubicBezTo>
                  <a:pt x="141" y="156"/>
                  <a:pt x="135" y="156"/>
                  <a:pt x="130" y="156"/>
                </a:cubicBezTo>
                <a:cubicBezTo>
                  <a:pt x="130" y="156"/>
                  <a:pt x="130" y="157"/>
                  <a:pt x="130" y="157"/>
                </a:cubicBezTo>
                <a:cubicBezTo>
                  <a:pt x="136" y="157"/>
                  <a:pt x="142" y="157"/>
                  <a:pt x="147" y="157"/>
                </a:cubicBezTo>
                <a:cubicBezTo>
                  <a:pt x="153" y="157"/>
                  <a:pt x="158" y="157"/>
                  <a:pt x="163" y="157"/>
                </a:cubicBezTo>
                <a:cubicBezTo>
                  <a:pt x="164" y="157"/>
                  <a:pt x="166" y="157"/>
                  <a:pt x="167" y="158"/>
                </a:cubicBezTo>
                <a:cubicBezTo>
                  <a:pt x="169" y="160"/>
                  <a:pt x="168" y="164"/>
                  <a:pt x="172" y="163"/>
                </a:cubicBezTo>
                <a:cubicBezTo>
                  <a:pt x="175" y="162"/>
                  <a:pt x="177" y="165"/>
                  <a:pt x="180" y="164"/>
                </a:cubicBezTo>
                <a:cubicBezTo>
                  <a:pt x="182" y="164"/>
                  <a:pt x="185" y="165"/>
                  <a:pt x="187" y="163"/>
                </a:cubicBezTo>
                <a:cubicBezTo>
                  <a:pt x="188" y="162"/>
                  <a:pt x="189" y="163"/>
                  <a:pt x="191" y="163"/>
                </a:cubicBezTo>
                <a:cubicBezTo>
                  <a:pt x="190" y="165"/>
                  <a:pt x="188" y="166"/>
                  <a:pt x="188" y="167"/>
                </a:cubicBezTo>
                <a:cubicBezTo>
                  <a:pt x="187" y="169"/>
                  <a:pt x="188" y="171"/>
                  <a:pt x="190" y="171"/>
                </a:cubicBezTo>
                <a:cubicBezTo>
                  <a:pt x="192" y="171"/>
                  <a:pt x="195" y="171"/>
                  <a:pt x="195" y="174"/>
                </a:cubicBezTo>
                <a:cubicBezTo>
                  <a:pt x="195" y="175"/>
                  <a:pt x="197" y="175"/>
                  <a:pt x="198" y="175"/>
                </a:cubicBezTo>
                <a:cubicBezTo>
                  <a:pt x="203" y="172"/>
                  <a:pt x="208" y="176"/>
                  <a:pt x="212" y="176"/>
                </a:cubicBezTo>
                <a:cubicBezTo>
                  <a:pt x="213" y="177"/>
                  <a:pt x="214" y="177"/>
                  <a:pt x="214" y="178"/>
                </a:cubicBezTo>
                <a:cubicBezTo>
                  <a:pt x="214" y="179"/>
                  <a:pt x="213" y="180"/>
                  <a:pt x="212" y="180"/>
                </a:cubicBezTo>
                <a:cubicBezTo>
                  <a:pt x="207" y="182"/>
                  <a:pt x="202" y="184"/>
                  <a:pt x="198" y="188"/>
                </a:cubicBezTo>
                <a:cubicBezTo>
                  <a:pt x="196" y="189"/>
                  <a:pt x="195" y="187"/>
                  <a:pt x="195" y="186"/>
                </a:cubicBezTo>
                <a:cubicBezTo>
                  <a:pt x="195" y="183"/>
                  <a:pt x="194" y="181"/>
                  <a:pt x="191" y="179"/>
                </a:cubicBezTo>
                <a:cubicBezTo>
                  <a:pt x="190" y="178"/>
                  <a:pt x="189" y="178"/>
                  <a:pt x="188" y="178"/>
                </a:cubicBezTo>
                <a:cubicBezTo>
                  <a:pt x="185" y="181"/>
                  <a:pt x="180" y="179"/>
                  <a:pt x="177" y="181"/>
                </a:cubicBezTo>
                <a:cubicBezTo>
                  <a:pt x="175" y="182"/>
                  <a:pt x="173" y="182"/>
                  <a:pt x="170" y="182"/>
                </a:cubicBezTo>
                <a:cubicBezTo>
                  <a:pt x="168" y="182"/>
                  <a:pt x="167" y="179"/>
                  <a:pt x="166" y="177"/>
                </a:cubicBezTo>
                <a:cubicBezTo>
                  <a:pt x="164" y="174"/>
                  <a:pt x="160" y="173"/>
                  <a:pt x="158" y="177"/>
                </a:cubicBezTo>
                <a:cubicBezTo>
                  <a:pt x="158" y="179"/>
                  <a:pt x="157" y="180"/>
                  <a:pt x="156" y="182"/>
                </a:cubicBezTo>
                <a:cubicBezTo>
                  <a:pt x="156" y="184"/>
                  <a:pt x="154" y="185"/>
                  <a:pt x="151" y="185"/>
                </a:cubicBezTo>
                <a:cubicBezTo>
                  <a:pt x="149" y="185"/>
                  <a:pt x="147" y="185"/>
                  <a:pt x="145" y="187"/>
                </a:cubicBezTo>
                <a:cubicBezTo>
                  <a:pt x="142" y="188"/>
                  <a:pt x="139" y="186"/>
                  <a:pt x="137" y="183"/>
                </a:cubicBezTo>
                <a:cubicBezTo>
                  <a:pt x="134" y="177"/>
                  <a:pt x="128" y="177"/>
                  <a:pt x="123" y="175"/>
                </a:cubicBezTo>
                <a:cubicBezTo>
                  <a:pt x="121" y="174"/>
                  <a:pt x="119" y="176"/>
                  <a:pt x="116" y="177"/>
                </a:cubicBezTo>
                <a:cubicBezTo>
                  <a:pt x="113" y="177"/>
                  <a:pt x="110" y="179"/>
                  <a:pt x="108" y="181"/>
                </a:cubicBezTo>
                <a:cubicBezTo>
                  <a:pt x="102" y="185"/>
                  <a:pt x="101" y="185"/>
                  <a:pt x="97" y="180"/>
                </a:cubicBezTo>
                <a:cubicBezTo>
                  <a:pt x="96" y="180"/>
                  <a:pt x="96" y="178"/>
                  <a:pt x="95" y="177"/>
                </a:cubicBezTo>
                <a:cubicBezTo>
                  <a:pt x="89" y="182"/>
                  <a:pt x="84" y="182"/>
                  <a:pt x="78" y="182"/>
                </a:cubicBezTo>
                <a:cubicBezTo>
                  <a:pt x="74" y="182"/>
                  <a:pt x="71" y="182"/>
                  <a:pt x="67" y="182"/>
                </a:cubicBezTo>
                <a:cubicBezTo>
                  <a:pt x="59" y="181"/>
                  <a:pt x="51" y="184"/>
                  <a:pt x="42" y="183"/>
                </a:cubicBezTo>
                <a:cubicBezTo>
                  <a:pt x="39" y="183"/>
                  <a:pt x="38" y="187"/>
                  <a:pt x="35" y="184"/>
                </a:cubicBezTo>
                <a:cubicBezTo>
                  <a:pt x="32" y="182"/>
                  <a:pt x="29" y="184"/>
                  <a:pt x="27" y="183"/>
                </a:cubicBezTo>
                <a:cubicBezTo>
                  <a:pt x="24" y="183"/>
                  <a:pt x="21" y="183"/>
                  <a:pt x="18" y="183"/>
                </a:cubicBezTo>
                <a:cubicBezTo>
                  <a:pt x="16" y="181"/>
                  <a:pt x="18" y="179"/>
                  <a:pt x="17" y="177"/>
                </a:cubicBezTo>
                <a:cubicBezTo>
                  <a:pt x="14" y="173"/>
                  <a:pt x="10" y="172"/>
                  <a:pt x="5" y="174"/>
                </a:cubicBezTo>
                <a:cubicBezTo>
                  <a:pt x="4" y="174"/>
                  <a:pt x="4" y="175"/>
                  <a:pt x="2" y="175"/>
                </a:cubicBezTo>
                <a:cubicBezTo>
                  <a:pt x="1" y="175"/>
                  <a:pt x="0" y="174"/>
                  <a:pt x="0" y="172"/>
                </a:cubicBezTo>
                <a:cubicBezTo>
                  <a:pt x="0" y="171"/>
                  <a:pt x="0" y="169"/>
                  <a:pt x="2" y="169"/>
                </a:cubicBezTo>
                <a:cubicBezTo>
                  <a:pt x="5" y="170"/>
                  <a:pt x="8" y="169"/>
                  <a:pt x="10" y="170"/>
                </a:cubicBezTo>
                <a:cubicBezTo>
                  <a:pt x="14" y="170"/>
                  <a:pt x="16" y="168"/>
                  <a:pt x="19" y="168"/>
                </a:cubicBezTo>
                <a:cubicBezTo>
                  <a:pt x="21" y="167"/>
                  <a:pt x="22" y="164"/>
                  <a:pt x="22" y="162"/>
                </a:cubicBezTo>
                <a:cubicBezTo>
                  <a:pt x="24" y="159"/>
                  <a:pt x="24" y="158"/>
                  <a:pt x="27" y="160"/>
                </a:cubicBezTo>
                <a:cubicBezTo>
                  <a:pt x="31" y="161"/>
                  <a:pt x="35" y="162"/>
                  <a:pt x="39" y="164"/>
                </a:cubicBezTo>
                <a:cubicBezTo>
                  <a:pt x="40" y="165"/>
                  <a:pt x="42" y="164"/>
                  <a:pt x="44" y="164"/>
                </a:cubicBezTo>
                <a:cubicBezTo>
                  <a:pt x="45" y="164"/>
                  <a:pt x="45" y="162"/>
                  <a:pt x="46" y="161"/>
                </a:cubicBezTo>
                <a:cubicBezTo>
                  <a:pt x="48" y="159"/>
                  <a:pt x="46" y="158"/>
                  <a:pt x="45" y="156"/>
                </a:cubicBezTo>
                <a:cubicBezTo>
                  <a:pt x="44" y="154"/>
                  <a:pt x="41" y="154"/>
                  <a:pt x="39" y="152"/>
                </a:cubicBezTo>
                <a:cubicBezTo>
                  <a:pt x="38" y="151"/>
                  <a:pt x="38" y="151"/>
                  <a:pt x="38" y="150"/>
                </a:cubicBezTo>
                <a:cubicBezTo>
                  <a:pt x="38" y="149"/>
                  <a:pt x="39" y="149"/>
                  <a:pt x="40" y="149"/>
                </a:cubicBezTo>
                <a:cubicBezTo>
                  <a:pt x="43" y="149"/>
                  <a:pt x="47" y="148"/>
                  <a:pt x="50" y="150"/>
                </a:cubicBezTo>
                <a:cubicBezTo>
                  <a:pt x="50" y="151"/>
                  <a:pt x="51" y="150"/>
                  <a:pt x="51" y="150"/>
                </a:cubicBezTo>
                <a:cubicBezTo>
                  <a:pt x="53" y="149"/>
                  <a:pt x="51" y="149"/>
                  <a:pt x="51" y="148"/>
                </a:cubicBezTo>
                <a:cubicBezTo>
                  <a:pt x="50" y="147"/>
                  <a:pt x="50" y="145"/>
                  <a:pt x="52" y="145"/>
                </a:cubicBezTo>
                <a:cubicBezTo>
                  <a:pt x="54" y="145"/>
                  <a:pt x="56" y="145"/>
                  <a:pt x="59" y="145"/>
                </a:cubicBezTo>
                <a:cubicBezTo>
                  <a:pt x="56" y="143"/>
                  <a:pt x="53" y="143"/>
                  <a:pt x="50" y="142"/>
                </a:cubicBezTo>
                <a:cubicBezTo>
                  <a:pt x="48" y="141"/>
                  <a:pt x="48" y="140"/>
                  <a:pt x="49" y="139"/>
                </a:cubicBezTo>
                <a:cubicBezTo>
                  <a:pt x="50" y="135"/>
                  <a:pt x="50" y="134"/>
                  <a:pt x="46" y="133"/>
                </a:cubicBezTo>
                <a:cubicBezTo>
                  <a:pt x="45" y="133"/>
                  <a:pt x="43" y="133"/>
                  <a:pt x="42" y="133"/>
                </a:cubicBezTo>
                <a:cubicBezTo>
                  <a:pt x="42" y="132"/>
                  <a:pt x="42" y="132"/>
                  <a:pt x="42" y="131"/>
                </a:cubicBezTo>
                <a:cubicBezTo>
                  <a:pt x="42" y="131"/>
                  <a:pt x="42" y="130"/>
                  <a:pt x="42" y="130"/>
                </a:cubicBezTo>
                <a:cubicBezTo>
                  <a:pt x="49" y="131"/>
                  <a:pt x="54" y="126"/>
                  <a:pt x="61" y="126"/>
                </a:cubicBezTo>
                <a:cubicBezTo>
                  <a:pt x="65" y="126"/>
                  <a:pt x="69" y="124"/>
                  <a:pt x="73" y="121"/>
                </a:cubicBezTo>
                <a:cubicBezTo>
                  <a:pt x="73" y="120"/>
                  <a:pt x="75" y="120"/>
                  <a:pt x="75" y="119"/>
                </a:cubicBezTo>
                <a:cubicBezTo>
                  <a:pt x="75" y="117"/>
                  <a:pt x="73" y="117"/>
                  <a:pt x="72" y="117"/>
                </a:cubicBezTo>
                <a:cubicBezTo>
                  <a:pt x="69" y="117"/>
                  <a:pt x="66" y="117"/>
                  <a:pt x="63" y="117"/>
                </a:cubicBezTo>
                <a:cubicBezTo>
                  <a:pt x="62" y="117"/>
                  <a:pt x="61" y="117"/>
                  <a:pt x="61" y="116"/>
                </a:cubicBezTo>
                <a:cubicBezTo>
                  <a:pt x="61" y="115"/>
                  <a:pt x="61" y="114"/>
                  <a:pt x="62" y="114"/>
                </a:cubicBezTo>
                <a:cubicBezTo>
                  <a:pt x="64" y="114"/>
                  <a:pt x="65" y="112"/>
                  <a:pt x="68" y="112"/>
                </a:cubicBezTo>
                <a:cubicBezTo>
                  <a:pt x="71" y="112"/>
                  <a:pt x="74" y="112"/>
                  <a:pt x="77" y="112"/>
                </a:cubicBezTo>
                <a:cubicBezTo>
                  <a:pt x="79" y="111"/>
                  <a:pt x="78" y="109"/>
                  <a:pt x="78" y="108"/>
                </a:cubicBezTo>
                <a:cubicBezTo>
                  <a:pt x="78" y="107"/>
                  <a:pt x="78" y="106"/>
                  <a:pt x="78" y="106"/>
                </a:cubicBezTo>
                <a:cubicBezTo>
                  <a:pt x="72" y="105"/>
                  <a:pt x="69" y="100"/>
                  <a:pt x="63" y="100"/>
                </a:cubicBezTo>
                <a:cubicBezTo>
                  <a:pt x="51" y="100"/>
                  <a:pt x="40" y="103"/>
                  <a:pt x="28" y="102"/>
                </a:cubicBezTo>
                <a:cubicBezTo>
                  <a:pt x="26" y="101"/>
                  <a:pt x="23" y="103"/>
                  <a:pt x="23" y="100"/>
                </a:cubicBezTo>
                <a:cubicBezTo>
                  <a:pt x="22" y="96"/>
                  <a:pt x="26" y="98"/>
                  <a:pt x="28" y="98"/>
                </a:cubicBezTo>
                <a:cubicBezTo>
                  <a:pt x="32" y="99"/>
                  <a:pt x="36" y="96"/>
                  <a:pt x="40" y="96"/>
                </a:cubicBezTo>
                <a:cubicBezTo>
                  <a:pt x="44" y="97"/>
                  <a:pt x="49" y="98"/>
                  <a:pt x="53" y="96"/>
                </a:cubicBezTo>
                <a:cubicBezTo>
                  <a:pt x="60" y="94"/>
                  <a:pt x="67" y="95"/>
                  <a:pt x="73" y="95"/>
                </a:cubicBezTo>
                <a:cubicBezTo>
                  <a:pt x="86" y="94"/>
                  <a:pt x="98" y="91"/>
                  <a:pt x="107" y="82"/>
                </a:cubicBezTo>
                <a:cubicBezTo>
                  <a:pt x="111" y="79"/>
                  <a:pt x="115" y="79"/>
                  <a:pt x="119" y="79"/>
                </a:cubicBezTo>
                <a:cubicBezTo>
                  <a:pt x="120" y="79"/>
                  <a:pt x="123" y="80"/>
                  <a:pt x="123" y="78"/>
                </a:cubicBezTo>
                <a:cubicBezTo>
                  <a:pt x="123" y="74"/>
                  <a:pt x="120" y="76"/>
                  <a:pt x="119" y="76"/>
                </a:cubicBezTo>
                <a:cubicBezTo>
                  <a:pt x="102" y="76"/>
                  <a:pt x="85" y="76"/>
                  <a:pt x="67" y="76"/>
                </a:cubicBezTo>
                <a:cubicBezTo>
                  <a:pt x="61" y="76"/>
                  <a:pt x="57" y="71"/>
                  <a:pt x="52" y="66"/>
                </a:cubicBezTo>
                <a:cubicBezTo>
                  <a:pt x="52" y="66"/>
                  <a:pt x="52" y="65"/>
                  <a:pt x="52" y="64"/>
                </a:cubicBezTo>
                <a:cubicBezTo>
                  <a:pt x="54" y="61"/>
                  <a:pt x="55" y="59"/>
                  <a:pt x="56" y="56"/>
                </a:cubicBezTo>
                <a:cubicBezTo>
                  <a:pt x="56" y="53"/>
                  <a:pt x="59" y="50"/>
                  <a:pt x="62" y="50"/>
                </a:cubicBezTo>
                <a:cubicBezTo>
                  <a:pt x="70" y="50"/>
                  <a:pt x="70" y="43"/>
                  <a:pt x="71" y="38"/>
                </a:cubicBezTo>
                <a:cubicBezTo>
                  <a:pt x="72" y="31"/>
                  <a:pt x="77" y="26"/>
                  <a:pt x="82" y="21"/>
                </a:cubicBezTo>
                <a:cubicBezTo>
                  <a:pt x="83" y="19"/>
                  <a:pt x="85" y="20"/>
                  <a:pt x="86" y="20"/>
                </a:cubicBezTo>
                <a:cubicBezTo>
                  <a:pt x="90" y="20"/>
                  <a:pt x="94" y="21"/>
                  <a:pt x="97" y="18"/>
                </a:cubicBezTo>
                <a:cubicBezTo>
                  <a:pt x="98" y="17"/>
                  <a:pt x="99" y="17"/>
                  <a:pt x="101" y="17"/>
                </a:cubicBezTo>
                <a:cubicBezTo>
                  <a:pt x="104" y="17"/>
                  <a:pt x="107" y="17"/>
                  <a:pt x="109" y="17"/>
                </a:cubicBezTo>
                <a:cubicBezTo>
                  <a:pt x="114" y="16"/>
                  <a:pt x="119" y="17"/>
                  <a:pt x="123" y="20"/>
                </a:cubicBezTo>
                <a:cubicBezTo>
                  <a:pt x="126" y="23"/>
                  <a:pt x="130" y="22"/>
                  <a:pt x="133" y="19"/>
                </a:cubicBezTo>
                <a:cubicBezTo>
                  <a:pt x="138" y="15"/>
                  <a:pt x="145" y="15"/>
                  <a:pt x="150" y="12"/>
                </a:cubicBezTo>
                <a:cubicBezTo>
                  <a:pt x="151" y="11"/>
                  <a:pt x="168" y="17"/>
                  <a:pt x="168" y="18"/>
                </a:cubicBezTo>
                <a:cubicBezTo>
                  <a:pt x="170" y="22"/>
                  <a:pt x="174" y="23"/>
                  <a:pt x="177" y="23"/>
                </a:cubicBezTo>
                <a:cubicBezTo>
                  <a:pt x="180" y="24"/>
                  <a:pt x="183" y="21"/>
                  <a:pt x="186" y="19"/>
                </a:cubicBezTo>
                <a:cubicBezTo>
                  <a:pt x="186" y="18"/>
                  <a:pt x="186" y="17"/>
                  <a:pt x="187" y="17"/>
                </a:cubicBezTo>
                <a:cubicBezTo>
                  <a:pt x="193" y="17"/>
                  <a:pt x="197" y="13"/>
                  <a:pt x="202" y="12"/>
                </a:cubicBezTo>
                <a:cubicBezTo>
                  <a:pt x="205" y="11"/>
                  <a:pt x="206" y="15"/>
                  <a:pt x="209" y="13"/>
                </a:cubicBezTo>
                <a:cubicBezTo>
                  <a:pt x="210" y="13"/>
                  <a:pt x="218" y="18"/>
                  <a:pt x="219" y="20"/>
                </a:cubicBezTo>
                <a:cubicBezTo>
                  <a:pt x="220" y="21"/>
                  <a:pt x="221" y="22"/>
                  <a:pt x="222" y="23"/>
                </a:cubicBezTo>
                <a:cubicBezTo>
                  <a:pt x="227" y="26"/>
                  <a:pt x="231" y="26"/>
                  <a:pt x="235" y="22"/>
                </a:cubicBezTo>
                <a:cubicBezTo>
                  <a:pt x="236" y="21"/>
                  <a:pt x="237" y="20"/>
                  <a:pt x="239" y="19"/>
                </a:cubicBezTo>
                <a:cubicBezTo>
                  <a:pt x="239" y="18"/>
                  <a:pt x="240" y="17"/>
                  <a:pt x="240" y="17"/>
                </a:cubicBezTo>
                <a:cubicBezTo>
                  <a:pt x="245" y="17"/>
                  <a:pt x="249" y="14"/>
                  <a:pt x="253" y="15"/>
                </a:cubicBezTo>
                <a:cubicBezTo>
                  <a:pt x="257" y="16"/>
                  <a:pt x="261" y="17"/>
                  <a:pt x="264" y="19"/>
                </a:cubicBezTo>
                <a:cubicBezTo>
                  <a:pt x="270" y="23"/>
                  <a:pt x="273" y="23"/>
                  <a:pt x="278" y="19"/>
                </a:cubicBezTo>
                <a:cubicBezTo>
                  <a:pt x="280" y="17"/>
                  <a:pt x="282" y="17"/>
                  <a:pt x="285" y="17"/>
                </a:cubicBezTo>
                <a:cubicBezTo>
                  <a:pt x="290" y="17"/>
                  <a:pt x="295" y="17"/>
                  <a:pt x="301" y="17"/>
                </a:cubicBezTo>
                <a:cubicBezTo>
                  <a:pt x="303" y="17"/>
                  <a:pt x="305" y="17"/>
                  <a:pt x="307" y="19"/>
                </a:cubicBezTo>
                <a:cubicBezTo>
                  <a:pt x="310" y="21"/>
                  <a:pt x="319" y="21"/>
                  <a:pt x="321" y="18"/>
                </a:cubicBezTo>
                <a:cubicBezTo>
                  <a:pt x="323" y="15"/>
                  <a:pt x="326" y="15"/>
                  <a:pt x="329" y="15"/>
                </a:cubicBezTo>
                <a:cubicBezTo>
                  <a:pt x="331" y="15"/>
                  <a:pt x="333" y="15"/>
                  <a:pt x="334" y="15"/>
                </a:cubicBezTo>
                <a:cubicBezTo>
                  <a:pt x="338" y="15"/>
                  <a:pt x="342" y="14"/>
                  <a:pt x="345" y="12"/>
                </a:cubicBezTo>
                <a:cubicBezTo>
                  <a:pt x="351" y="7"/>
                  <a:pt x="358" y="9"/>
                  <a:pt x="364" y="13"/>
                </a:cubicBezTo>
                <a:cubicBezTo>
                  <a:pt x="367" y="15"/>
                  <a:pt x="370" y="17"/>
                  <a:pt x="374" y="17"/>
                </a:cubicBezTo>
                <a:cubicBezTo>
                  <a:pt x="382" y="16"/>
                  <a:pt x="390" y="17"/>
                  <a:pt x="398" y="16"/>
                </a:cubicBezTo>
                <a:cubicBezTo>
                  <a:pt x="401" y="16"/>
                  <a:pt x="404" y="17"/>
                  <a:pt x="408" y="15"/>
                </a:cubicBezTo>
                <a:cubicBezTo>
                  <a:pt x="411" y="14"/>
                  <a:pt x="415" y="14"/>
                  <a:pt x="419" y="16"/>
                </a:cubicBezTo>
                <a:cubicBezTo>
                  <a:pt x="422" y="18"/>
                  <a:pt x="425" y="17"/>
                  <a:pt x="427" y="14"/>
                </a:cubicBezTo>
                <a:cubicBezTo>
                  <a:pt x="429" y="12"/>
                  <a:pt x="431" y="13"/>
                  <a:pt x="432" y="15"/>
                </a:cubicBezTo>
                <a:cubicBezTo>
                  <a:pt x="433" y="18"/>
                  <a:pt x="435" y="18"/>
                  <a:pt x="438" y="18"/>
                </a:cubicBezTo>
                <a:cubicBezTo>
                  <a:pt x="444" y="18"/>
                  <a:pt x="450" y="19"/>
                  <a:pt x="456" y="15"/>
                </a:cubicBezTo>
                <a:cubicBezTo>
                  <a:pt x="456" y="15"/>
                  <a:pt x="457" y="15"/>
                  <a:pt x="457" y="15"/>
                </a:cubicBezTo>
                <a:cubicBezTo>
                  <a:pt x="467" y="16"/>
                  <a:pt x="476" y="13"/>
                  <a:pt x="485" y="13"/>
                </a:cubicBezTo>
                <a:cubicBezTo>
                  <a:pt x="487" y="13"/>
                  <a:pt x="488" y="13"/>
                  <a:pt x="488" y="15"/>
                </a:cubicBezTo>
                <a:cubicBezTo>
                  <a:pt x="488" y="18"/>
                  <a:pt x="489" y="18"/>
                  <a:pt x="492" y="18"/>
                </a:cubicBezTo>
                <a:cubicBezTo>
                  <a:pt x="494" y="18"/>
                  <a:pt x="497" y="18"/>
                  <a:pt x="500" y="20"/>
                </a:cubicBezTo>
                <a:cubicBezTo>
                  <a:pt x="501" y="21"/>
                  <a:pt x="505" y="21"/>
                  <a:pt x="507" y="18"/>
                </a:cubicBezTo>
                <a:cubicBezTo>
                  <a:pt x="509" y="15"/>
                  <a:pt x="513" y="14"/>
                  <a:pt x="516" y="15"/>
                </a:cubicBezTo>
                <a:cubicBezTo>
                  <a:pt x="521" y="16"/>
                  <a:pt x="526" y="13"/>
                  <a:pt x="531" y="13"/>
                </a:cubicBezTo>
                <a:cubicBezTo>
                  <a:pt x="532" y="13"/>
                  <a:pt x="533" y="13"/>
                  <a:pt x="534" y="13"/>
                </a:cubicBezTo>
                <a:cubicBezTo>
                  <a:pt x="535" y="14"/>
                  <a:pt x="535" y="14"/>
                  <a:pt x="534" y="15"/>
                </a:cubicBezTo>
                <a:cubicBezTo>
                  <a:pt x="533" y="16"/>
                  <a:pt x="530" y="16"/>
                  <a:pt x="530" y="17"/>
                </a:cubicBezTo>
                <a:cubicBezTo>
                  <a:pt x="531" y="20"/>
                  <a:pt x="534" y="17"/>
                  <a:pt x="535" y="19"/>
                </a:cubicBezTo>
                <a:cubicBezTo>
                  <a:pt x="536" y="20"/>
                  <a:pt x="537" y="21"/>
                  <a:pt x="538" y="20"/>
                </a:cubicBezTo>
                <a:cubicBezTo>
                  <a:pt x="542" y="16"/>
                  <a:pt x="548" y="20"/>
                  <a:pt x="551" y="17"/>
                </a:cubicBezTo>
                <a:cubicBezTo>
                  <a:pt x="557" y="17"/>
                  <a:pt x="561" y="15"/>
                  <a:pt x="566" y="15"/>
                </a:cubicBezTo>
                <a:cubicBezTo>
                  <a:pt x="570" y="15"/>
                  <a:pt x="573" y="11"/>
                  <a:pt x="576" y="13"/>
                </a:cubicBezTo>
                <a:cubicBezTo>
                  <a:pt x="578" y="15"/>
                  <a:pt x="581" y="16"/>
                  <a:pt x="584" y="17"/>
                </a:cubicBezTo>
                <a:cubicBezTo>
                  <a:pt x="587" y="19"/>
                  <a:pt x="592" y="19"/>
                  <a:pt x="595" y="18"/>
                </a:cubicBezTo>
                <a:cubicBezTo>
                  <a:pt x="598" y="17"/>
                  <a:pt x="601" y="17"/>
                  <a:pt x="604" y="17"/>
                </a:cubicBezTo>
                <a:cubicBezTo>
                  <a:pt x="607" y="16"/>
                  <a:pt x="609" y="17"/>
                  <a:pt x="611" y="14"/>
                </a:cubicBezTo>
                <a:cubicBezTo>
                  <a:pt x="614" y="12"/>
                  <a:pt x="618" y="12"/>
                  <a:pt x="621" y="14"/>
                </a:cubicBezTo>
                <a:cubicBezTo>
                  <a:pt x="623" y="16"/>
                  <a:pt x="624" y="17"/>
                  <a:pt x="627" y="17"/>
                </a:cubicBezTo>
                <a:cubicBezTo>
                  <a:pt x="633" y="17"/>
                  <a:pt x="639" y="16"/>
                  <a:pt x="646" y="17"/>
                </a:cubicBezTo>
                <a:cubicBezTo>
                  <a:pt x="648" y="17"/>
                  <a:pt x="650" y="16"/>
                  <a:pt x="652" y="17"/>
                </a:cubicBezTo>
                <a:cubicBezTo>
                  <a:pt x="654" y="20"/>
                  <a:pt x="656" y="18"/>
                  <a:pt x="658" y="16"/>
                </a:cubicBezTo>
                <a:cubicBezTo>
                  <a:pt x="660" y="14"/>
                  <a:pt x="662" y="13"/>
                  <a:pt x="666" y="13"/>
                </a:cubicBezTo>
                <a:cubicBezTo>
                  <a:pt x="668" y="13"/>
                  <a:pt x="671" y="13"/>
                  <a:pt x="674" y="12"/>
                </a:cubicBezTo>
                <a:cubicBezTo>
                  <a:pt x="677" y="10"/>
                  <a:pt x="682" y="11"/>
                  <a:pt x="685" y="13"/>
                </a:cubicBezTo>
                <a:cubicBezTo>
                  <a:pt x="692" y="19"/>
                  <a:pt x="700" y="16"/>
                  <a:pt x="708" y="17"/>
                </a:cubicBezTo>
                <a:cubicBezTo>
                  <a:pt x="711" y="13"/>
                  <a:pt x="716" y="14"/>
                  <a:pt x="719" y="15"/>
                </a:cubicBezTo>
                <a:cubicBezTo>
                  <a:pt x="728" y="16"/>
                  <a:pt x="736" y="18"/>
                  <a:pt x="743" y="22"/>
                </a:cubicBezTo>
                <a:cubicBezTo>
                  <a:pt x="748" y="24"/>
                  <a:pt x="752" y="25"/>
                  <a:pt x="757" y="27"/>
                </a:cubicBezTo>
                <a:cubicBezTo>
                  <a:pt x="762" y="28"/>
                  <a:pt x="768" y="27"/>
                  <a:pt x="772" y="24"/>
                </a:cubicBezTo>
                <a:cubicBezTo>
                  <a:pt x="779" y="19"/>
                  <a:pt x="786" y="16"/>
                  <a:pt x="795" y="17"/>
                </a:cubicBezTo>
                <a:cubicBezTo>
                  <a:pt x="798" y="17"/>
                  <a:pt x="800" y="16"/>
                  <a:pt x="803" y="17"/>
                </a:cubicBezTo>
                <a:cubicBezTo>
                  <a:pt x="804" y="17"/>
                  <a:pt x="806" y="16"/>
                  <a:pt x="806" y="18"/>
                </a:cubicBezTo>
                <a:cubicBezTo>
                  <a:pt x="806" y="20"/>
                  <a:pt x="807" y="22"/>
                  <a:pt x="804" y="22"/>
                </a:cubicBezTo>
                <a:cubicBezTo>
                  <a:pt x="803" y="22"/>
                  <a:pt x="802" y="23"/>
                  <a:pt x="801" y="25"/>
                </a:cubicBezTo>
                <a:cubicBezTo>
                  <a:pt x="811" y="29"/>
                  <a:pt x="820" y="28"/>
                  <a:pt x="829" y="23"/>
                </a:cubicBezTo>
                <a:cubicBezTo>
                  <a:pt x="828" y="22"/>
                  <a:pt x="827" y="20"/>
                  <a:pt x="826" y="20"/>
                </a:cubicBezTo>
                <a:cubicBezTo>
                  <a:pt x="824" y="20"/>
                  <a:pt x="824" y="19"/>
                  <a:pt x="824" y="17"/>
                </a:cubicBezTo>
                <a:cubicBezTo>
                  <a:pt x="823" y="15"/>
                  <a:pt x="825" y="13"/>
                  <a:pt x="826" y="13"/>
                </a:cubicBezTo>
                <a:cubicBezTo>
                  <a:pt x="829" y="13"/>
                  <a:pt x="832" y="12"/>
                  <a:pt x="834" y="14"/>
                </a:cubicBezTo>
                <a:cubicBezTo>
                  <a:pt x="837" y="17"/>
                  <a:pt x="841" y="17"/>
                  <a:pt x="845" y="17"/>
                </a:cubicBezTo>
                <a:cubicBezTo>
                  <a:pt x="848" y="16"/>
                  <a:pt x="851" y="17"/>
                  <a:pt x="854" y="17"/>
                </a:cubicBezTo>
                <a:cubicBezTo>
                  <a:pt x="860" y="16"/>
                  <a:pt x="866" y="16"/>
                  <a:pt x="870" y="22"/>
                </a:cubicBezTo>
                <a:cubicBezTo>
                  <a:pt x="872" y="25"/>
                  <a:pt x="876" y="24"/>
                  <a:pt x="878" y="21"/>
                </a:cubicBezTo>
                <a:cubicBezTo>
                  <a:pt x="879" y="19"/>
                  <a:pt x="880" y="15"/>
                  <a:pt x="884" y="17"/>
                </a:cubicBezTo>
                <a:cubicBezTo>
                  <a:pt x="887" y="18"/>
                  <a:pt x="890" y="15"/>
                  <a:pt x="893" y="14"/>
                </a:cubicBezTo>
                <a:cubicBezTo>
                  <a:pt x="897" y="13"/>
                  <a:pt x="901" y="13"/>
                  <a:pt x="905" y="13"/>
                </a:cubicBezTo>
                <a:cubicBezTo>
                  <a:pt x="909" y="13"/>
                  <a:pt x="914" y="12"/>
                  <a:pt x="917" y="15"/>
                </a:cubicBezTo>
                <a:cubicBezTo>
                  <a:pt x="924" y="13"/>
                  <a:pt x="930" y="17"/>
                  <a:pt x="937" y="17"/>
                </a:cubicBezTo>
                <a:cubicBezTo>
                  <a:pt x="943" y="16"/>
                  <a:pt x="950" y="18"/>
                  <a:pt x="956" y="16"/>
                </a:cubicBezTo>
                <a:cubicBezTo>
                  <a:pt x="965" y="14"/>
                  <a:pt x="974" y="16"/>
                  <a:pt x="983" y="15"/>
                </a:cubicBezTo>
                <a:cubicBezTo>
                  <a:pt x="986" y="14"/>
                  <a:pt x="989" y="17"/>
                  <a:pt x="992" y="17"/>
                </a:cubicBezTo>
                <a:cubicBezTo>
                  <a:pt x="996" y="16"/>
                  <a:pt x="999" y="16"/>
                  <a:pt x="1002" y="17"/>
                </a:cubicBezTo>
                <a:cubicBezTo>
                  <a:pt x="1007" y="17"/>
                  <a:pt x="1012" y="16"/>
                  <a:pt x="1016" y="11"/>
                </a:cubicBezTo>
                <a:cubicBezTo>
                  <a:pt x="1018" y="9"/>
                  <a:pt x="1019" y="9"/>
                  <a:pt x="1022" y="11"/>
                </a:cubicBezTo>
                <a:cubicBezTo>
                  <a:pt x="1026" y="12"/>
                  <a:pt x="1029" y="13"/>
                  <a:pt x="1033" y="14"/>
                </a:cubicBezTo>
                <a:cubicBezTo>
                  <a:pt x="1034" y="15"/>
                  <a:pt x="1036" y="15"/>
                  <a:pt x="1038" y="15"/>
                </a:cubicBezTo>
                <a:cubicBezTo>
                  <a:pt x="1042" y="13"/>
                  <a:pt x="1046" y="13"/>
                  <a:pt x="1050" y="15"/>
                </a:cubicBezTo>
                <a:cubicBezTo>
                  <a:pt x="1054" y="16"/>
                  <a:pt x="1058" y="17"/>
                  <a:pt x="1062" y="18"/>
                </a:cubicBezTo>
                <a:cubicBezTo>
                  <a:pt x="1063" y="18"/>
                  <a:pt x="1063" y="18"/>
                  <a:pt x="1064" y="18"/>
                </a:cubicBezTo>
                <a:cubicBezTo>
                  <a:pt x="1068" y="18"/>
                  <a:pt x="1073" y="18"/>
                  <a:pt x="1078" y="18"/>
                </a:cubicBezTo>
                <a:cubicBezTo>
                  <a:pt x="1082" y="18"/>
                  <a:pt x="1086" y="21"/>
                  <a:pt x="1091" y="20"/>
                </a:cubicBezTo>
                <a:cubicBezTo>
                  <a:pt x="1101" y="18"/>
                  <a:pt x="1112" y="18"/>
                  <a:pt x="1123" y="18"/>
                </a:cubicBezTo>
                <a:cubicBezTo>
                  <a:pt x="1125" y="18"/>
                  <a:pt x="1126" y="17"/>
                  <a:pt x="1127" y="17"/>
                </a:cubicBezTo>
                <a:cubicBezTo>
                  <a:pt x="1131" y="15"/>
                  <a:pt x="1142" y="18"/>
                  <a:pt x="1147" y="21"/>
                </a:cubicBezTo>
                <a:cubicBezTo>
                  <a:pt x="1150" y="23"/>
                  <a:pt x="1152" y="22"/>
                  <a:pt x="1155" y="21"/>
                </a:cubicBezTo>
                <a:cubicBezTo>
                  <a:pt x="1160" y="19"/>
                  <a:pt x="1165" y="20"/>
                  <a:pt x="1169" y="21"/>
                </a:cubicBezTo>
                <a:cubicBezTo>
                  <a:pt x="1174" y="22"/>
                  <a:pt x="1178" y="23"/>
                  <a:pt x="1182" y="24"/>
                </a:cubicBezTo>
                <a:cubicBezTo>
                  <a:pt x="1186" y="24"/>
                  <a:pt x="1188" y="21"/>
                  <a:pt x="1192" y="21"/>
                </a:cubicBezTo>
                <a:cubicBezTo>
                  <a:pt x="1188" y="19"/>
                  <a:pt x="1183" y="20"/>
                  <a:pt x="1179" y="20"/>
                </a:cubicBezTo>
                <a:cubicBezTo>
                  <a:pt x="1177" y="19"/>
                  <a:pt x="1178" y="17"/>
                  <a:pt x="1178" y="15"/>
                </a:cubicBezTo>
                <a:cubicBezTo>
                  <a:pt x="1178" y="14"/>
                  <a:pt x="1179" y="13"/>
                  <a:pt x="1180" y="13"/>
                </a:cubicBezTo>
                <a:cubicBezTo>
                  <a:pt x="1185" y="12"/>
                  <a:pt x="1190" y="11"/>
                  <a:pt x="1195" y="10"/>
                </a:cubicBezTo>
                <a:cubicBezTo>
                  <a:pt x="1199" y="9"/>
                  <a:pt x="1203" y="12"/>
                  <a:pt x="1207" y="12"/>
                </a:cubicBezTo>
                <a:cubicBezTo>
                  <a:pt x="1208" y="16"/>
                  <a:pt x="1211" y="15"/>
                  <a:pt x="1214" y="15"/>
                </a:cubicBezTo>
                <a:cubicBezTo>
                  <a:pt x="1225" y="14"/>
                  <a:pt x="1237" y="16"/>
                  <a:pt x="1249" y="17"/>
                </a:cubicBezTo>
                <a:cubicBezTo>
                  <a:pt x="1254" y="17"/>
                  <a:pt x="1260" y="16"/>
                  <a:pt x="1265" y="15"/>
                </a:cubicBezTo>
                <a:cubicBezTo>
                  <a:pt x="1271" y="13"/>
                  <a:pt x="1276" y="14"/>
                  <a:pt x="1282" y="14"/>
                </a:cubicBezTo>
                <a:cubicBezTo>
                  <a:pt x="1290" y="16"/>
                  <a:pt x="1297" y="19"/>
                  <a:pt x="1304" y="20"/>
                </a:cubicBezTo>
                <a:cubicBezTo>
                  <a:pt x="1305" y="20"/>
                  <a:pt x="1307" y="20"/>
                  <a:pt x="1307" y="21"/>
                </a:cubicBezTo>
                <a:cubicBezTo>
                  <a:pt x="1307" y="23"/>
                  <a:pt x="1305" y="25"/>
                  <a:pt x="1305" y="25"/>
                </a:cubicBezTo>
                <a:cubicBezTo>
                  <a:pt x="1300" y="25"/>
                  <a:pt x="1297" y="27"/>
                  <a:pt x="1292" y="27"/>
                </a:cubicBezTo>
                <a:cubicBezTo>
                  <a:pt x="1287" y="27"/>
                  <a:pt x="1282" y="27"/>
                  <a:pt x="1277" y="27"/>
                </a:cubicBezTo>
                <a:cubicBezTo>
                  <a:pt x="1275" y="27"/>
                  <a:pt x="1274" y="27"/>
                  <a:pt x="1274" y="29"/>
                </a:cubicBezTo>
                <a:cubicBezTo>
                  <a:pt x="1274" y="31"/>
                  <a:pt x="1276" y="30"/>
                  <a:pt x="1277" y="30"/>
                </a:cubicBezTo>
                <a:cubicBezTo>
                  <a:pt x="1284" y="30"/>
                  <a:pt x="1292" y="30"/>
                  <a:pt x="1299" y="30"/>
                </a:cubicBezTo>
                <a:cubicBezTo>
                  <a:pt x="1302" y="31"/>
                  <a:pt x="1305" y="29"/>
                  <a:pt x="1308" y="27"/>
                </a:cubicBezTo>
                <a:cubicBezTo>
                  <a:pt x="1311" y="23"/>
                  <a:pt x="1316" y="21"/>
                  <a:pt x="1321" y="22"/>
                </a:cubicBezTo>
                <a:cubicBezTo>
                  <a:pt x="1325" y="22"/>
                  <a:pt x="1329" y="22"/>
                  <a:pt x="1333" y="22"/>
                </a:cubicBezTo>
                <a:cubicBezTo>
                  <a:pt x="1340" y="22"/>
                  <a:pt x="1347" y="19"/>
                  <a:pt x="1354" y="20"/>
                </a:cubicBezTo>
                <a:cubicBezTo>
                  <a:pt x="1361" y="20"/>
                  <a:pt x="1368" y="20"/>
                  <a:pt x="1375" y="20"/>
                </a:cubicBezTo>
                <a:cubicBezTo>
                  <a:pt x="1378" y="20"/>
                  <a:pt x="1380" y="19"/>
                  <a:pt x="1382" y="18"/>
                </a:cubicBezTo>
                <a:cubicBezTo>
                  <a:pt x="1388" y="16"/>
                  <a:pt x="1393" y="17"/>
                  <a:pt x="1398" y="17"/>
                </a:cubicBezTo>
                <a:cubicBezTo>
                  <a:pt x="1399" y="19"/>
                  <a:pt x="1399" y="21"/>
                  <a:pt x="1398" y="24"/>
                </a:cubicBezTo>
                <a:cubicBezTo>
                  <a:pt x="1394" y="24"/>
                  <a:pt x="1389" y="23"/>
                  <a:pt x="1384" y="24"/>
                </a:cubicBezTo>
                <a:cubicBezTo>
                  <a:pt x="1376" y="24"/>
                  <a:pt x="1376" y="24"/>
                  <a:pt x="1377" y="33"/>
                </a:cubicBezTo>
                <a:cubicBezTo>
                  <a:pt x="1381" y="30"/>
                  <a:pt x="1385" y="30"/>
                  <a:pt x="1389" y="30"/>
                </a:cubicBezTo>
                <a:cubicBezTo>
                  <a:pt x="1394" y="30"/>
                  <a:pt x="1399" y="30"/>
                  <a:pt x="1404" y="30"/>
                </a:cubicBezTo>
                <a:cubicBezTo>
                  <a:pt x="1405" y="31"/>
                  <a:pt x="1407" y="30"/>
                  <a:pt x="1408" y="33"/>
                </a:cubicBezTo>
                <a:cubicBezTo>
                  <a:pt x="1408" y="35"/>
                  <a:pt x="1406" y="35"/>
                  <a:pt x="1404" y="36"/>
                </a:cubicBezTo>
                <a:cubicBezTo>
                  <a:pt x="1405" y="38"/>
                  <a:pt x="1407" y="37"/>
                  <a:pt x="1408" y="37"/>
                </a:cubicBezTo>
                <a:cubicBezTo>
                  <a:pt x="1413" y="37"/>
                  <a:pt x="1419" y="37"/>
                  <a:pt x="1424" y="37"/>
                </a:cubicBezTo>
                <a:cubicBezTo>
                  <a:pt x="1430" y="37"/>
                  <a:pt x="1435" y="40"/>
                  <a:pt x="1440" y="39"/>
                </a:cubicBezTo>
                <a:cubicBezTo>
                  <a:pt x="1447" y="43"/>
                  <a:pt x="1455" y="40"/>
                  <a:pt x="1463" y="41"/>
                </a:cubicBezTo>
                <a:cubicBezTo>
                  <a:pt x="1463" y="38"/>
                  <a:pt x="1461" y="39"/>
                  <a:pt x="1460" y="39"/>
                </a:cubicBezTo>
                <a:cubicBezTo>
                  <a:pt x="1459" y="39"/>
                  <a:pt x="1458" y="38"/>
                  <a:pt x="1457" y="38"/>
                </a:cubicBezTo>
                <a:cubicBezTo>
                  <a:pt x="1456" y="37"/>
                  <a:pt x="1454" y="38"/>
                  <a:pt x="1453" y="37"/>
                </a:cubicBezTo>
                <a:cubicBezTo>
                  <a:pt x="1446" y="37"/>
                  <a:pt x="1440" y="34"/>
                  <a:pt x="1433" y="34"/>
                </a:cubicBezTo>
                <a:cubicBezTo>
                  <a:pt x="1431" y="34"/>
                  <a:pt x="1429" y="32"/>
                  <a:pt x="1427" y="30"/>
                </a:cubicBezTo>
                <a:cubicBezTo>
                  <a:pt x="1424" y="28"/>
                  <a:pt x="1421" y="25"/>
                  <a:pt x="1417" y="29"/>
                </a:cubicBezTo>
                <a:cubicBezTo>
                  <a:pt x="1416" y="30"/>
                  <a:pt x="1415" y="28"/>
                  <a:pt x="1414" y="26"/>
                </a:cubicBezTo>
                <a:cubicBezTo>
                  <a:pt x="1414" y="25"/>
                  <a:pt x="1411" y="24"/>
                  <a:pt x="1414" y="22"/>
                </a:cubicBezTo>
                <a:cubicBezTo>
                  <a:pt x="1415" y="21"/>
                  <a:pt x="1415" y="20"/>
                  <a:pt x="1417" y="20"/>
                </a:cubicBezTo>
                <a:cubicBezTo>
                  <a:pt x="1420" y="20"/>
                  <a:pt x="1423" y="20"/>
                  <a:pt x="1425" y="20"/>
                </a:cubicBezTo>
                <a:cubicBezTo>
                  <a:pt x="1428" y="20"/>
                  <a:pt x="1430" y="18"/>
                  <a:pt x="1433" y="18"/>
                </a:cubicBezTo>
                <a:cubicBezTo>
                  <a:pt x="1442" y="18"/>
                  <a:pt x="1450" y="20"/>
                  <a:pt x="1458" y="24"/>
                </a:cubicBezTo>
                <a:cubicBezTo>
                  <a:pt x="1462" y="26"/>
                  <a:pt x="1467" y="26"/>
                  <a:pt x="1471" y="29"/>
                </a:cubicBezTo>
                <a:cubicBezTo>
                  <a:pt x="1473" y="30"/>
                  <a:pt x="1474" y="28"/>
                  <a:pt x="1475" y="26"/>
                </a:cubicBezTo>
                <a:cubicBezTo>
                  <a:pt x="1476" y="25"/>
                  <a:pt x="1475" y="23"/>
                  <a:pt x="1476" y="21"/>
                </a:cubicBezTo>
                <a:cubicBezTo>
                  <a:pt x="1485" y="18"/>
                  <a:pt x="1494" y="22"/>
                  <a:pt x="1501" y="28"/>
                </a:cubicBezTo>
                <a:cubicBezTo>
                  <a:pt x="1504" y="30"/>
                  <a:pt x="1506" y="30"/>
                  <a:pt x="1509" y="30"/>
                </a:cubicBezTo>
                <a:cubicBezTo>
                  <a:pt x="1519" y="30"/>
                  <a:pt x="1528" y="33"/>
                  <a:pt x="1537" y="32"/>
                </a:cubicBezTo>
                <a:cubicBezTo>
                  <a:pt x="1540" y="35"/>
                  <a:pt x="1544" y="33"/>
                  <a:pt x="1547" y="35"/>
                </a:cubicBezTo>
                <a:cubicBezTo>
                  <a:pt x="1551" y="37"/>
                  <a:pt x="1555" y="38"/>
                  <a:pt x="1560" y="38"/>
                </a:cubicBezTo>
                <a:cubicBezTo>
                  <a:pt x="1563" y="38"/>
                  <a:pt x="1568" y="38"/>
                  <a:pt x="1571" y="40"/>
                </a:cubicBezTo>
                <a:cubicBezTo>
                  <a:pt x="1575" y="43"/>
                  <a:pt x="1579" y="43"/>
                  <a:pt x="1583" y="43"/>
                </a:cubicBezTo>
                <a:cubicBezTo>
                  <a:pt x="1588" y="43"/>
                  <a:pt x="1592" y="43"/>
                  <a:pt x="1596" y="43"/>
                </a:cubicBezTo>
                <a:cubicBezTo>
                  <a:pt x="1608" y="41"/>
                  <a:pt x="1620" y="45"/>
                  <a:pt x="1632" y="44"/>
                </a:cubicBezTo>
                <a:cubicBezTo>
                  <a:pt x="1635" y="44"/>
                  <a:pt x="1637" y="47"/>
                  <a:pt x="1640" y="46"/>
                </a:cubicBezTo>
                <a:cubicBezTo>
                  <a:pt x="1643" y="46"/>
                  <a:pt x="1645" y="46"/>
                  <a:pt x="1648" y="48"/>
                </a:cubicBezTo>
                <a:cubicBezTo>
                  <a:pt x="1651" y="49"/>
                  <a:pt x="1655" y="47"/>
                  <a:pt x="1656" y="45"/>
                </a:cubicBezTo>
                <a:cubicBezTo>
                  <a:pt x="1659" y="40"/>
                  <a:pt x="1663" y="38"/>
                  <a:pt x="1668" y="37"/>
                </a:cubicBezTo>
                <a:cubicBezTo>
                  <a:pt x="1673" y="37"/>
                  <a:pt x="1677" y="38"/>
                  <a:pt x="1681" y="42"/>
                </a:cubicBezTo>
                <a:cubicBezTo>
                  <a:pt x="1682" y="43"/>
                  <a:pt x="1682" y="44"/>
                  <a:pt x="1683" y="44"/>
                </a:cubicBezTo>
                <a:cubicBezTo>
                  <a:pt x="1685" y="45"/>
                  <a:pt x="1687" y="44"/>
                  <a:pt x="1687" y="42"/>
                </a:cubicBezTo>
                <a:cubicBezTo>
                  <a:pt x="1688" y="39"/>
                  <a:pt x="1686" y="36"/>
                  <a:pt x="1688" y="34"/>
                </a:cubicBezTo>
                <a:cubicBezTo>
                  <a:pt x="1690" y="32"/>
                  <a:pt x="1692" y="28"/>
                  <a:pt x="1697" y="29"/>
                </a:cubicBezTo>
                <a:cubicBezTo>
                  <a:pt x="1705" y="29"/>
                  <a:pt x="1713" y="29"/>
                  <a:pt x="1721" y="29"/>
                </a:cubicBezTo>
                <a:cubicBezTo>
                  <a:pt x="1721" y="29"/>
                  <a:pt x="1722" y="28"/>
                  <a:pt x="1722" y="28"/>
                </a:cubicBezTo>
                <a:cubicBezTo>
                  <a:pt x="1719" y="27"/>
                  <a:pt x="1715" y="27"/>
                  <a:pt x="1711" y="24"/>
                </a:cubicBezTo>
                <a:cubicBezTo>
                  <a:pt x="1718" y="24"/>
                  <a:pt x="1723" y="20"/>
                  <a:pt x="1729" y="19"/>
                </a:cubicBezTo>
                <a:cubicBezTo>
                  <a:pt x="1731" y="18"/>
                  <a:pt x="1733" y="18"/>
                  <a:pt x="1734" y="18"/>
                </a:cubicBezTo>
                <a:cubicBezTo>
                  <a:pt x="1736" y="18"/>
                  <a:pt x="1736" y="20"/>
                  <a:pt x="1736" y="21"/>
                </a:cubicBezTo>
                <a:cubicBezTo>
                  <a:pt x="1735" y="22"/>
                  <a:pt x="1734" y="23"/>
                  <a:pt x="1734" y="23"/>
                </a:cubicBezTo>
                <a:cubicBezTo>
                  <a:pt x="1737" y="26"/>
                  <a:pt x="1735" y="28"/>
                  <a:pt x="1731" y="31"/>
                </a:cubicBezTo>
                <a:cubicBezTo>
                  <a:pt x="1737" y="29"/>
                  <a:pt x="1743" y="30"/>
                  <a:pt x="1746" y="26"/>
                </a:cubicBezTo>
                <a:cubicBezTo>
                  <a:pt x="1748" y="24"/>
                  <a:pt x="1751" y="23"/>
                  <a:pt x="1754" y="24"/>
                </a:cubicBezTo>
                <a:cubicBezTo>
                  <a:pt x="1758" y="24"/>
                  <a:pt x="1763" y="22"/>
                  <a:pt x="1767" y="25"/>
                </a:cubicBezTo>
                <a:cubicBezTo>
                  <a:pt x="1768" y="26"/>
                  <a:pt x="1769" y="26"/>
                  <a:pt x="1769" y="26"/>
                </a:cubicBezTo>
                <a:cubicBezTo>
                  <a:pt x="1774" y="30"/>
                  <a:pt x="1776" y="30"/>
                  <a:pt x="1779" y="25"/>
                </a:cubicBezTo>
                <a:cubicBezTo>
                  <a:pt x="1781" y="18"/>
                  <a:pt x="1787" y="19"/>
                  <a:pt x="1790" y="20"/>
                </a:cubicBezTo>
                <a:cubicBezTo>
                  <a:pt x="1795" y="22"/>
                  <a:pt x="1799" y="21"/>
                  <a:pt x="1803" y="22"/>
                </a:cubicBezTo>
                <a:cubicBezTo>
                  <a:pt x="1805" y="24"/>
                  <a:pt x="1803" y="26"/>
                  <a:pt x="1804" y="29"/>
                </a:cubicBezTo>
                <a:cubicBezTo>
                  <a:pt x="1810" y="29"/>
                  <a:pt x="1815" y="29"/>
                  <a:pt x="1821" y="29"/>
                </a:cubicBezTo>
                <a:cubicBezTo>
                  <a:pt x="1821" y="30"/>
                  <a:pt x="1822" y="30"/>
                  <a:pt x="1823" y="30"/>
                </a:cubicBezTo>
                <a:cubicBezTo>
                  <a:pt x="1824" y="31"/>
                  <a:pt x="1825" y="30"/>
                  <a:pt x="1825" y="29"/>
                </a:cubicBezTo>
                <a:cubicBezTo>
                  <a:pt x="1831" y="29"/>
                  <a:pt x="1837" y="29"/>
                  <a:pt x="1843" y="29"/>
                </a:cubicBezTo>
                <a:cubicBezTo>
                  <a:pt x="1845" y="29"/>
                  <a:pt x="1846" y="29"/>
                  <a:pt x="1846" y="30"/>
                </a:cubicBezTo>
                <a:cubicBezTo>
                  <a:pt x="1845" y="31"/>
                  <a:pt x="1845" y="32"/>
                  <a:pt x="1845" y="32"/>
                </a:cubicBezTo>
                <a:cubicBezTo>
                  <a:pt x="1841" y="34"/>
                  <a:pt x="1837" y="34"/>
                  <a:pt x="1833" y="34"/>
                </a:cubicBezTo>
                <a:cubicBezTo>
                  <a:pt x="1832" y="34"/>
                  <a:pt x="1831" y="35"/>
                  <a:pt x="1832" y="36"/>
                </a:cubicBezTo>
                <a:cubicBezTo>
                  <a:pt x="1832" y="36"/>
                  <a:pt x="1832" y="37"/>
                  <a:pt x="1832" y="37"/>
                </a:cubicBezTo>
                <a:cubicBezTo>
                  <a:pt x="1833" y="38"/>
                  <a:pt x="1834" y="37"/>
                  <a:pt x="1835" y="37"/>
                </a:cubicBezTo>
                <a:cubicBezTo>
                  <a:pt x="1840" y="39"/>
                  <a:pt x="1844" y="35"/>
                  <a:pt x="1849" y="36"/>
                </a:cubicBezTo>
                <a:cubicBezTo>
                  <a:pt x="1851" y="36"/>
                  <a:pt x="1852" y="36"/>
                  <a:pt x="1854" y="36"/>
                </a:cubicBezTo>
                <a:cubicBezTo>
                  <a:pt x="1854" y="37"/>
                  <a:pt x="1854" y="38"/>
                  <a:pt x="1854" y="39"/>
                </a:cubicBezTo>
                <a:cubicBezTo>
                  <a:pt x="1854" y="39"/>
                  <a:pt x="1853" y="39"/>
                  <a:pt x="1852" y="39"/>
                </a:cubicBezTo>
                <a:cubicBezTo>
                  <a:pt x="1847" y="38"/>
                  <a:pt x="1842" y="40"/>
                  <a:pt x="1838" y="41"/>
                </a:cubicBezTo>
                <a:cubicBezTo>
                  <a:pt x="1833" y="42"/>
                  <a:pt x="1828" y="44"/>
                  <a:pt x="1824" y="46"/>
                </a:cubicBezTo>
                <a:cubicBezTo>
                  <a:pt x="1823" y="47"/>
                  <a:pt x="1823" y="47"/>
                  <a:pt x="1823" y="48"/>
                </a:cubicBezTo>
                <a:cubicBezTo>
                  <a:pt x="1823" y="49"/>
                  <a:pt x="1823" y="50"/>
                  <a:pt x="1824" y="50"/>
                </a:cubicBezTo>
                <a:cubicBezTo>
                  <a:pt x="1829" y="50"/>
                  <a:pt x="1833" y="49"/>
                  <a:pt x="1838" y="50"/>
                </a:cubicBezTo>
                <a:cubicBezTo>
                  <a:pt x="1839" y="50"/>
                  <a:pt x="1840" y="49"/>
                  <a:pt x="1841" y="48"/>
                </a:cubicBezTo>
                <a:cubicBezTo>
                  <a:pt x="1843" y="45"/>
                  <a:pt x="1846" y="44"/>
                  <a:pt x="1849" y="44"/>
                </a:cubicBezTo>
                <a:cubicBezTo>
                  <a:pt x="1851" y="44"/>
                  <a:pt x="1852" y="43"/>
                  <a:pt x="1852" y="41"/>
                </a:cubicBezTo>
                <a:cubicBezTo>
                  <a:pt x="1855" y="41"/>
                  <a:pt x="1857" y="41"/>
                  <a:pt x="1859" y="41"/>
                </a:cubicBezTo>
                <a:cubicBezTo>
                  <a:pt x="1859" y="42"/>
                  <a:pt x="1860" y="43"/>
                  <a:pt x="1861" y="43"/>
                </a:cubicBezTo>
                <a:cubicBezTo>
                  <a:pt x="1863" y="43"/>
                  <a:pt x="1865" y="43"/>
                  <a:pt x="1866" y="43"/>
                </a:cubicBezTo>
                <a:cubicBezTo>
                  <a:pt x="1870" y="46"/>
                  <a:pt x="1874" y="49"/>
                  <a:pt x="1880" y="48"/>
                </a:cubicBezTo>
                <a:cubicBezTo>
                  <a:pt x="1882" y="48"/>
                  <a:pt x="1885" y="48"/>
                  <a:pt x="1887" y="48"/>
                </a:cubicBezTo>
                <a:cubicBezTo>
                  <a:pt x="1892" y="51"/>
                  <a:pt x="1898" y="50"/>
                  <a:pt x="1901" y="47"/>
                </a:cubicBezTo>
                <a:cubicBezTo>
                  <a:pt x="1901" y="47"/>
                  <a:pt x="1901" y="46"/>
                  <a:pt x="1901" y="45"/>
                </a:cubicBezTo>
                <a:cubicBezTo>
                  <a:pt x="1901" y="45"/>
                  <a:pt x="1900" y="44"/>
                  <a:pt x="1900" y="44"/>
                </a:cubicBezTo>
                <a:cubicBezTo>
                  <a:pt x="1896" y="44"/>
                  <a:pt x="1891" y="44"/>
                  <a:pt x="1887" y="44"/>
                </a:cubicBezTo>
                <a:cubicBezTo>
                  <a:pt x="1886" y="41"/>
                  <a:pt x="1889" y="41"/>
                  <a:pt x="1891" y="40"/>
                </a:cubicBezTo>
                <a:cubicBezTo>
                  <a:pt x="1882" y="37"/>
                  <a:pt x="1873" y="34"/>
                  <a:pt x="1864" y="32"/>
                </a:cubicBezTo>
                <a:cubicBezTo>
                  <a:pt x="1863" y="32"/>
                  <a:pt x="1863" y="32"/>
                  <a:pt x="1863" y="30"/>
                </a:cubicBezTo>
                <a:cubicBezTo>
                  <a:pt x="1863" y="30"/>
                  <a:pt x="1863" y="29"/>
                  <a:pt x="1864" y="29"/>
                </a:cubicBezTo>
                <a:cubicBezTo>
                  <a:pt x="1868" y="29"/>
                  <a:pt x="1873" y="25"/>
                  <a:pt x="1877" y="27"/>
                </a:cubicBezTo>
                <a:cubicBezTo>
                  <a:pt x="1886" y="30"/>
                  <a:pt x="1894" y="28"/>
                  <a:pt x="1902" y="29"/>
                </a:cubicBezTo>
                <a:cubicBezTo>
                  <a:pt x="1906" y="29"/>
                  <a:pt x="1910" y="27"/>
                  <a:pt x="1914" y="27"/>
                </a:cubicBezTo>
                <a:cubicBezTo>
                  <a:pt x="1918" y="27"/>
                  <a:pt x="1923" y="29"/>
                  <a:pt x="1927" y="25"/>
                </a:cubicBezTo>
                <a:cubicBezTo>
                  <a:pt x="1934" y="26"/>
                  <a:pt x="1942" y="24"/>
                  <a:pt x="1950" y="27"/>
                </a:cubicBezTo>
                <a:cubicBezTo>
                  <a:pt x="1952" y="28"/>
                  <a:pt x="1951" y="29"/>
                  <a:pt x="1952" y="30"/>
                </a:cubicBezTo>
                <a:cubicBezTo>
                  <a:pt x="1950" y="33"/>
                  <a:pt x="1947" y="34"/>
                  <a:pt x="1944" y="34"/>
                </a:cubicBezTo>
                <a:cubicBezTo>
                  <a:pt x="1940" y="34"/>
                  <a:pt x="1936" y="34"/>
                  <a:pt x="1932" y="34"/>
                </a:cubicBezTo>
                <a:cubicBezTo>
                  <a:pt x="1929" y="34"/>
                  <a:pt x="1927" y="35"/>
                  <a:pt x="1927" y="37"/>
                </a:cubicBezTo>
                <a:cubicBezTo>
                  <a:pt x="1928" y="40"/>
                  <a:pt x="1926" y="41"/>
                  <a:pt x="1924" y="43"/>
                </a:cubicBezTo>
                <a:cubicBezTo>
                  <a:pt x="1923" y="44"/>
                  <a:pt x="1923" y="46"/>
                  <a:pt x="1926" y="46"/>
                </a:cubicBezTo>
                <a:cubicBezTo>
                  <a:pt x="1931" y="47"/>
                  <a:pt x="1935" y="44"/>
                  <a:pt x="1940" y="44"/>
                </a:cubicBezTo>
                <a:cubicBezTo>
                  <a:pt x="1941" y="44"/>
                  <a:pt x="1941" y="43"/>
                  <a:pt x="1941" y="42"/>
                </a:cubicBezTo>
                <a:cubicBezTo>
                  <a:pt x="1938" y="39"/>
                  <a:pt x="1941" y="38"/>
                  <a:pt x="1943" y="38"/>
                </a:cubicBezTo>
                <a:cubicBezTo>
                  <a:pt x="1946" y="37"/>
                  <a:pt x="1950" y="37"/>
                  <a:pt x="1953" y="37"/>
                </a:cubicBezTo>
                <a:cubicBezTo>
                  <a:pt x="1956" y="38"/>
                  <a:pt x="1955" y="35"/>
                  <a:pt x="1955" y="34"/>
                </a:cubicBezTo>
                <a:cubicBezTo>
                  <a:pt x="1959" y="34"/>
                  <a:pt x="1963" y="34"/>
                  <a:pt x="1967" y="34"/>
                </a:cubicBezTo>
                <a:cubicBezTo>
                  <a:pt x="1971" y="34"/>
                  <a:pt x="1972" y="33"/>
                  <a:pt x="1970" y="30"/>
                </a:cubicBezTo>
                <a:cubicBezTo>
                  <a:pt x="1969" y="27"/>
                  <a:pt x="1970" y="25"/>
                  <a:pt x="1972" y="25"/>
                </a:cubicBezTo>
                <a:cubicBezTo>
                  <a:pt x="1977" y="26"/>
                  <a:pt x="1980" y="23"/>
                  <a:pt x="1985" y="23"/>
                </a:cubicBezTo>
                <a:cubicBezTo>
                  <a:pt x="1989" y="23"/>
                  <a:pt x="1993" y="25"/>
                  <a:pt x="1997" y="26"/>
                </a:cubicBezTo>
                <a:cubicBezTo>
                  <a:pt x="2000" y="26"/>
                  <a:pt x="1997" y="28"/>
                  <a:pt x="1997" y="30"/>
                </a:cubicBezTo>
                <a:cubicBezTo>
                  <a:pt x="1999" y="31"/>
                  <a:pt x="2001" y="30"/>
                  <a:pt x="2003" y="30"/>
                </a:cubicBezTo>
                <a:cubicBezTo>
                  <a:pt x="2008" y="30"/>
                  <a:pt x="2010" y="26"/>
                  <a:pt x="2008" y="22"/>
                </a:cubicBezTo>
                <a:cubicBezTo>
                  <a:pt x="2007" y="20"/>
                  <a:pt x="2007" y="16"/>
                  <a:pt x="2003" y="16"/>
                </a:cubicBezTo>
                <a:cubicBezTo>
                  <a:pt x="2002" y="17"/>
                  <a:pt x="2002" y="15"/>
                  <a:pt x="2002" y="14"/>
                </a:cubicBezTo>
                <a:cubicBezTo>
                  <a:pt x="2002" y="14"/>
                  <a:pt x="2003" y="13"/>
                  <a:pt x="2004" y="13"/>
                </a:cubicBezTo>
                <a:cubicBezTo>
                  <a:pt x="2006" y="14"/>
                  <a:pt x="2007" y="11"/>
                  <a:pt x="2009" y="11"/>
                </a:cubicBezTo>
                <a:cubicBezTo>
                  <a:pt x="2011" y="11"/>
                  <a:pt x="2014" y="11"/>
                  <a:pt x="2016" y="11"/>
                </a:cubicBezTo>
                <a:cubicBezTo>
                  <a:pt x="2023" y="11"/>
                  <a:pt x="2029" y="11"/>
                  <a:pt x="2036" y="11"/>
                </a:cubicBezTo>
                <a:cubicBezTo>
                  <a:pt x="2038" y="11"/>
                  <a:pt x="2039" y="13"/>
                  <a:pt x="2038" y="14"/>
                </a:cubicBezTo>
                <a:cubicBezTo>
                  <a:pt x="2036" y="17"/>
                  <a:pt x="2039" y="18"/>
                  <a:pt x="2039" y="18"/>
                </a:cubicBezTo>
                <a:cubicBezTo>
                  <a:pt x="2044" y="17"/>
                  <a:pt x="2048" y="20"/>
                  <a:pt x="2052" y="20"/>
                </a:cubicBezTo>
                <a:cubicBezTo>
                  <a:pt x="2059" y="20"/>
                  <a:pt x="2067" y="20"/>
                  <a:pt x="2074" y="20"/>
                </a:cubicBezTo>
                <a:cubicBezTo>
                  <a:pt x="2078" y="20"/>
                  <a:pt x="2083" y="19"/>
                  <a:pt x="2088" y="15"/>
                </a:cubicBezTo>
                <a:cubicBezTo>
                  <a:pt x="2082" y="15"/>
                  <a:pt x="2078" y="12"/>
                  <a:pt x="2073" y="13"/>
                </a:cubicBezTo>
                <a:cubicBezTo>
                  <a:pt x="2072" y="13"/>
                  <a:pt x="2071" y="12"/>
                  <a:pt x="2071" y="11"/>
                </a:cubicBezTo>
                <a:cubicBezTo>
                  <a:pt x="2072" y="11"/>
                  <a:pt x="2072" y="10"/>
                  <a:pt x="2072" y="10"/>
                </a:cubicBezTo>
                <a:cubicBezTo>
                  <a:pt x="2075" y="9"/>
                  <a:pt x="2077" y="7"/>
                  <a:pt x="2080" y="8"/>
                </a:cubicBezTo>
                <a:cubicBezTo>
                  <a:pt x="2086" y="11"/>
                  <a:pt x="2093" y="11"/>
                  <a:pt x="2099" y="13"/>
                </a:cubicBezTo>
                <a:cubicBezTo>
                  <a:pt x="2100" y="13"/>
                  <a:pt x="2101" y="14"/>
                  <a:pt x="2102" y="15"/>
                </a:cubicBezTo>
                <a:cubicBezTo>
                  <a:pt x="2105" y="20"/>
                  <a:pt x="2110" y="19"/>
                  <a:pt x="2115" y="18"/>
                </a:cubicBezTo>
                <a:cubicBezTo>
                  <a:pt x="2118" y="17"/>
                  <a:pt x="2124" y="16"/>
                  <a:pt x="2126" y="11"/>
                </a:cubicBezTo>
                <a:cubicBezTo>
                  <a:pt x="2126" y="8"/>
                  <a:pt x="2129" y="7"/>
                  <a:pt x="2132" y="8"/>
                </a:cubicBezTo>
                <a:cubicBezTo>
                  <a:pt x="2133" y="9"/>
                  <a:pt x="2133" y="10"/>
                  <a:pt x="2134" y="10"/>
                </a:cubicBezTo>
                <a:cubicBezTo>
                  <a:pt x="2142" y="9"/>
                  <a:pt x="2151" y="13"/>
                  <a:pt x="2159" y="11"/>
                </a:cubicBezTo>
                <a:cubicBezTo>
                  <a:pt x="2169" y="9"/>
                  <a:pt x="2180" y="11"/>
                  <a:pt x="2190" y="5"/>
                </a:cubicBezTo>
                <a:cubicBezTo>
                  <a:pt x="2192" y="4"/>
                  <a:pt x="2194" y="5"/>
                  <a:pt x="2196" y="4"/>
                </a:cubicBezTo>
                <a:cubicBezTo>
                  <a:pt x="2199" y="4"/>
                  <a:pt x="2200" y="7"/>
                  <a:pt x="2201" y="9"/>
                </a:cubicBezTo>
                <a:cubicBezTo>
                  <a:pt x="2202" y="9"/>
                  <a:pt x="2200" y="11"/>
                  <a:pt x="2198" y="11"/>
                </a:cubicBezTo>
                <a:cubicBezTo>
                  <a:pt x="2196" y="11"/>
                  <a:pt x="2196" y="13"/>
                  <a:pt x="2197" y="14"/>
                </a:cubicBezTo>
                <a:cubicBezTo>
                  <a:pt x="2197" y="15"/>
                  <a:pt x="2199" y="15"/>
                  <a:pt x="2200" y="15"/>
                </a:cubicBezTo>
                <a:cubicBezTo>
                  <a:pt x="2205" y="12"/>
                  <a:pt x="2211" y="13"/>
                  <a:pt x="2214" y="7"/>
                </a:cubicBezTo>
                <a:cubicBezTo>
                  <a:pt x="2218" y="6"/>
                  <a:pt x="2220" y="3"/>
                  <a:pt x="2224" y="3"/>
                </a:cubicBezTo>
                <a:cubicBezTo>
                  <a:pt x="2227" y="3"/>
                  <a:pt x="2230" y="2"/>
                  <a:pt x="2232" y="6"/>
                </a:cubicBezTo>
                <a:cubicBezTo>
                  <a:pt x="2233" y="9"/>
                  <a:pt x="2237" y="9"/>
                  <a:pt x="2239" y="11"/>
                </a:cubicBezTo>
                <a:cubicBezTo>
                  <a:pt x="2241" y="12"/>
                  <a:pt x="2242" y="9"/>
                  <a:pt x="2245" y="9"/>
                </a:cubicBezTo>
                <a:cubicBezTo>
                  <a:pt x="2246" y="9"/>
                  <a:pt x="2246" y="7"/>
                  <a:pt x="2245" y="7"/>
                </a:cubicBezTo>
                <a:cubicBezTo>
                  <a:pt x="2243" y="6"/>
                  <a:pt x="2242" y="5"/>
                  <a:pt x="2240" y="4"/>
                </a:cubicBezTo>
                <a:cubicBezTo>
                  <a:pt x="2239" y="4"/>
                  <a:pt x="2238" y="4"/>
                  <a:pt x="2238" y="2"/>
                </a:cubicBezTo>
                <a:cubicBezTo>
                  <a:pt x="2238" y="1"/>
                  <a:pt x="2240" y="1"/>
                  <a:pt x="2241" y="1"/>
                </a:cubicBezTo>
                <a:cubicBezTo>
                  <a:pt x="2252" y="1"/>
                  <a:pt x="2264" y="0"/>
                  <a:pt x="2275" y="1"/>
                </a:cubicBezTo>
                <a:cubicBezTo>
                  <a:pt x="2287" y="3"/>
                  <a:pt x="2299" y="2"/>
                  <a:pt x="2311" y="3"/>
                </a:cubicBezTo>
                <a:cubicBezTo>
                  <a:pt x="2313" y="3"/>
                  <a:pt x="2314" y="2"/>
                  <a:pt x="2315" y="4"/>
                </a:cubicBezTo>
                <a:cubicBezTo>
                  <a:pt x="2315" y="6"/>
                  <a:pt x="2313" y="8"/>
                  <a:pt x="2312" y="8"/>
                </a:cubicBezTo>
                <a:cubicBezTo>
                  <a:pt x="2309" y="8"/>
                  <a:pt x="2306" y="9"/>
                  <a:pt x="2303" y="7"/>
                </a:cubicBezTo>
                <a:cubicBezTo>
                  <a:pt x="2298" y="5"/>
                  <a:pt x="2292" y="7"/>
                  <a:pt x="2287" y="6"/>
                </a:cubicBezTo>
                <a:cubicBezTo>
                  <a:pt x="2284" y="9"/>
                  <a:pt x="2281" y="8"/>
                  <a:pt x="2279" y="8"/>
                </a:cubicBezTo>
                <a:cubicBezTo>
                  <a:pt x="2275" y="8"/>
                  <a:pt x="2272" y="8"/>
                  <a:pt x="2271" y="12"/>
                </a:cubicBezTo>
                <a:cubicBezTo>
                  <a:pt x="2271" y="14"/>
                  <a:pt x="2269" y="15"/>
                  <a:pt x="2268" y="16"/>
                </a:cubicBezTo>
                <a:cubicBezTo>
                  <a:pt x="2269" y="18"/>
                  <a:pt x="2272" y="16"/>
                  <a:pt x="2273" y="17"/>
                </a:cubicBezTo>
                <a:cubicBezTo>
                  <a:pt x="2283" y="17"/>
                  <a:pt x="2292" y="17"/>
                  <a:pt x="2301" y="17"/>
                </a:cubicBezTo>
                <a:cubicBezTo>
                  <a:pt x="2307" y="17"/>
                  <a:pt x="2312" y="16"/>
                  <a:pt x="2318" y="18"/>
                </a:cubicBezTo>
                <a:cubicBezTo>
                  <a:pt x="2322" y="20"/>
                  <a:pt x="2326" y="21"/>
                  <a:pt x="2331" y="20"/>
                </a:cubicBezTo>
                <a:cubicBezTo>
                  <a:pt x="2333" y="20"/>
                  <a:pt x="2334" y="21"/>
                  <a:pt x="2335" y="22"/>
                </a:cubicBezTo>
                <a:cubicBezTo>
                  <a:pt x="2336" y="23"/>
                  <a:pt x="2336" y="24"/>
                  <a:pt x="2335" y="25"/>
                </a:cubicBezTo>
                <a:cubicBezTo>
                  <a:pt x="2333" y="27"/>
                  <a:pt x="2332" y="29"/>
                  <a:pt x="2328" y="29"/>
                </a:cubicBezTo>
                <a:cubicBezTo>
                  <a:pt x="2325" y="28"/>
                  <a:pt x="2322" y="29"/>
                  <a:pt x="2317" y="29"/>
                </a:cubicBezTo>
                <a:cubicBezTo>
                  <a:pt x="2321" y="31"/>
                  <a:pt x="2323" y="30"/>
                  <a:pt x="2326" y="30"/>
                </a:cubicBezTo>
                <a:cubicBezTo>
                  <a:pt x="2333" y="31"/>
                  <a:pt x="2340" y="31"/>
                  <a:pt x="2347" y="30"/>
                </a:cubicBezTo>
                <a:cubicBezTo>
                  <a:pt x="2349" y="30"/>
                  <a:pt x="2350" y="32"/>
                  <a:pt x="2350" y="33"/>
                </a:cubicBezTo>
                <a:cubicBezTo>
                  <a:pt x="2350" y="35"/>
                  <a:pt x="2349" y="36"/>
                  <a:pt x="2347" y="36"/>
                </a:cubicBezTo>
                <a:cubicBezTo>
                  <a:pt x="2344" y="36"/>
                  <a:pt x="2340" y="35"/>
                  <a:pt x="2338" y="36"/>
                </a:cubicBezTo>
                <a:cubicBezTo>
                  <a:pt x="2335" y="38"/>
                  <a:pt x="2332" y="36"/>
                  <a:pt x="2329" y="39"/>
                </a:cubicBezTo>
                <a:cubicBezTo>
                  <a:pt x="2328" y="40"/>
                  <a:pt x="2324" y="39"/>
                  <a:pt x="2322" y="39"/>
                </a:cubicBezTo>
                <a:cubicBezTo>
                  <a:pt x="2323" y="42"/>
                  <a:pt x="2325" y="41"/>
                  <a:pt x="2326" y="41"/>
                </a:cubicBezTo>
                <a:cubicBezTo>
                  <a:pt x="2335" y="41"/>
                  <a:pt x="2343" y="41"/>
                  <a:pt x="2351" y="41"/>
                </a:cubicBezTo>
                <a:cubicBezTo>
                  <a:pt x="2353" y="41"/>
                  <a:pt x="2355" y="40"/>
                  <a:pt x="2355" y="42"/>
                </a:cubicBezTo>
                <a:cubicBezTo>
                  <a:pt x="2355" y="45"/>
                  <a:pt x="2353" y="45"/>
                  <a:pt x="2352" y="44"/>
                </a:cubicBezTo>
                <a:cubicBezTo>
                  <a:pt x="2346" y="44"/>
                  <a:pt x="2341" y="47"/>
                  <a:pt x="2336" y="48"/>
                </a:cubicBezTo>
                <a:cubicBezTo>
                  <a:pt x="2341" y="48"/>
                  <a:pt x="2346" y="48"/>
                  <a:pt x="2351" y="48"/>
                </a:cubicBezTo>
                <a:cubicBezTo>
                  <a:pt x="2352" y="48"/>
                  <a:pt x="2353" y="48"/>
                  <a:pt x="2353" y="50"/>
                </a:cubicBezTo>
                <a:cubicBezTo>
                  <a:pt x="2353" y="51"/>
                  <a:pt x="2353" y="53"/>
                  <a:pt x="2352" y="53"/>
                </a:cubicBezTo>
                <a:cubicBezTo>
                  <a:pt x="2350" y="52"/>
                  <a:pt x="2349" y="56"/>
                  <a:pt x="2347" y="55"/>
                </a:cubicBezTo>
                <a:cubicBezTo>
                  <a:pt x="2346" y="54"/>
                  <a:pt x="2344" y="55"/>
                  <a:pt x="2343" y="55"/>
                </a:cubicBezTo>
                <a:cubicBezTo>
                  <a:pt x="2334" y="54"/>
                  <a:pt x="2325" y="56"/>
                  <a:pt x="2317" y="57"/>
                </a:cubicBezTo>
                <a:cubicBezTo>
                  <a:pt x="2318" y="59"/>
                  <a:pt x="2320" y="59"/>
                  <a:pt x="2321" y="58"/>
                </a:cubicBezTo>
                <a:cubicBezTo>
                  <a:pt x="2325" y="57"/>
                  <a:pt x="2329" y="61"/>
                  <a:pt x="2334" y="59"/>
                </a:cubicBezTo>
                <a:cubicBezTo>
                  <a:pt x="2338" y="57"/>
                  <a:pt x="2343" y="58"/>
                  <a:pt x="2347" y="58"/>
                </a:cubicBezTo>
                <a:cubicBezTo>
                  <a:pt x="2349" y="58"/>
                  <a:pt x="2350" y="58"/>
                  <a:pt x="2352" y="58"/>
                </a:cubicBezTo>
                <a:cubicBezTo>
                  <a:pt x="2353" y="59"/>
                  <a:pt x="2353" y="60"/>
                  <a:pt x="2353" y="61"/>
                </a:cubicBezTo>
                <a:cubicBezTo>
                  <a:pt x="2352" y="62"/>
                  <a:pt x="2351" y="64"/>
                  <a:pt x="2349" y="64"/>
                </a:cubicBezTo>
                <a:cubicBezTo>
                  <a:pt x="2346" y="63"/>
                  <a:pt x="2343" y="63"/>
                  <a:pt x="2340" y="63"/>
                </a:cubicBezTo>
                <a:cubicBezTo>
                  <a:pt x="2336" y="63"/>
                  <a:pt x="2332" y="63"/>
                  <a:pt x="2328" y="63"/>
                </a:cubicBezTo>
                <a:cubicBezTo>
                  <a:pt x="2325" y="67"/>
                  <a:pt x="2320" y="63"/>
                  <a:pt x="2317" y="67"/>
                </a:cubicBezTo>
                <a:cubicBezTo>
                  <a:pt x="2313" y="66"/>
                  <a:pt x="2310" y="69"/>
                  <a:pt x="2306" y="69"/>
                </a:cubicBezTo>
                <a:cubicBezTo>
                  <a:pt x="2303" y="69"/>
                  <a:pt x="2302" y="70"/>
                  <a:pt x="2301" y="71"/>
                </a:cubicBezTo>
                <a:cubicBezTo>
                  <a:pt x="2302" y="72"/>
                  <a:pt x="2302" y="74"/>
                  <a:pt x="2303" y="75"/>
                </a:cubicBezTo>
                <a:cubicBezTo>
                  <a:pt x="2303" y="76"/>
                  <a:pt x="2305" y="76"/>
                  <a:pt x="2306" y="76"/>
                </a:cubicBezTo>
                <a:cubicBezTo>
                  <a:pt x="2314" y="76"/>
                  <a:pt x="2322" y="76"/>
                  <a:pt x="2330" y="76"/>
                </a:cubicBezTo>
                <a:cubicBezTo>
                  <a:pt x="2331" y="76"/>
                  <a:pt x="2332" y="75"/>
                  <a:pt x="2332" y="77"/>
                </a:cubicBezTo>
                <a:cubicBezTo>
                  <a:pt x="2332" y="78"/>
                  <a:pt x="2331" y="79"/>
                  <a:pt x="2330" y="79"/>
                </a:cubicBezTo>
                <a:cubicBezTo>
                  <a:pt x="2327" y="82"/>
                  <a:pt x="2323" y="81"/>
                  <a:pt x="2319" y="81"/>
                </a:cubicBezTo>
                <a:cubicBezTo>
                  <a:pt x="2316" y="81"/>
                  <a:pt x="2315" y="80"/>
                  <a:pt x="2315" y="84"/>
                </a:cubicBezTo>
                <a:cubicBezTo>
                  <a:pt x="2314" y="88"/>
                  <a:pt x="2310" y="89"/>
                  <a:pt x="2307" y="89"/>
                </a:cubicBezTo>
                <a:cubicBezTo>
                  <a:pt x="2306" y="90"/>
                  <a:pt x="2304" y="90"/>
                  <a:pt x="2302" y="90"/>
                </a:cubicBezTo>
                <a:cubicBezTo>
                  <a:pt x="2304" y="90"/>
                  <a:pt x="2302" y="90"/>
                  <a:pt x="2303" y="91"/>
                </a:cubicBezTo>
                <a:cubicBezTo>
                  <a:pt x="2303" y="91"/>
                  <a:pt x="2303" y="91"/>
                  <a:pt x="2303" y="91"/>
                </a:cubicBezTo>
                <a:cubicBezTo>
                  <a:pt x="2317" y="91"/>
                  <a:pt x="2330" y="91"/>
                  <a:pt x="2343" y="91"/>
                </a:cubicBezTo>
                <a:cubicBezTo>
                  <a:pt x="2344" y="91"/>
                  <a:pt x="2344" y="92"/>
                  <a:pt x="2344" y="92"/>
                </a:cubicBezTo>
                <a:cubicBezTo>
                  <a:pt x="2342" y="95"/>
                  <a:pt x="2337" y="94"/>
                  <a:pt x="2334" y="95"/>
                </a:cubicBezTo>
                <a:cubicBezTo>
                  <a:pt x="2336" y="99"/>
                  <a:pt x="2340" y="100"/>
                  <a:pt x="2342" y="102"/>
                </a:cubicBezTo>
                <a:cubicBezTo>
                  <a:pt x="2345" y="105"/>
                  <a:pt x="2345" y="105"/>
                  <a:pt x="2342" y="109"/>
                </a:cubicBezTo>
                <a:cubicBezTo>
                  <a:pt x="2341" y="109"/>
                  <a:pt x="2341" y="109"/>
                  <a:pt x="2341" y="109"/>
                </a:cubicBezTo>
                <a:cubicBezTo>
                  <a:pt x="2341" y="110"/>
                  <a:pt x="2340" y="112"/>
                  <a:pt x="2341" y="112"/>
                </a:cubicBezTo>
                <a:cubicBezTo>
                  <a:pt x="2346" y="113"/>
                  <a:pt x="2343" y="114"/>
                  <a:pt x="2342" y="116"/>
                </a:cubicBezTo>
                <a:cubicBezTo>
                  <a:pt x="2340" y="118"/>
                  <a:pt x="2340" y="118"/>
                  <a:pt x="2343" y="119"/>
                </a:cubicBezTo>
                <a:cubicBezTo>
                  <a:pt x="2345" y="119"/>
                  <a:pt x="2346" y="119"/>
                  <a:pt x="2346" y="121"/>
                </a:cubicBezTo>
                <a:cubicBezTo>
                  <a:pt x="2346" y="123"/>
                  <a:pt x="2346" y="124"/>
                  <a:pt x="2343" y="124"/>
                </a:cubicBezTo>
                <a:cubicBezTo>
                  <a:pt x="2339" y="125"/>
                  <a:pt x="2335" y="127"/>
                  <a:pt x="2331" y="128"/>
                </a:cubicBezTo>
                <a:cubicBezTo>
                  <a:pt x="2328" y="129"/>
                  <a:pt x="2326" y="131"/>
                  <a:pt x="2323" y="133"/>
                </a:cubicBezTo>
                <a:cubicBezTo>
                  <a:pt x="2322" y="133"/>
                  <a:pt x="2320" y="133"/>
                  <a:pt x="2318" y="133"/>
                </a:cubicBezTo>
                <a:cubicBezTo>
                  <a:pt x="2315" y="133"/>
                  <a:pt x="2311" y="133"/>
                  <a:pt x="2308" y="133"/>
                </a:cubicBezTo>
                <a:cubicBezTo>
                  <a:pt x="2305" y="133"/>
                  <a:pt x="2301" y="133"/>
                  <a:pt x="2298" y="133"/>
                </a:cubicBezTo>
                <a:cubicBezTo>
                  <a:pt x="2298" y="133"/>
                  <a:pt x="2298" y="134"/>
                  <a:pt x="2297" y="134"/>
                </a:cubicBezTo>
                <a:cubicBezTo>
                  <a:pt x="2297" y="135"/>
                  <a:pt x="2298" y="136"/>
                  <a:pt x="2298" y="136"/>
                </a:cubicBezTo>
                <a:cubicBezTo>
                  <a:pt x="2301" y="137"/>
                  <a:pt x="2305" y="136"/>
                  <a:pt x="2308" y="136"/>
                </a:cubicBezTo>
                <a:cubicBezTo>
                  <a:pt x="2309" y="137"/>
                  <a:pt x="2310" y="136"/>
                  <a:pt x="2311" y="137"/>
                </a:cubicBezTo>
                <a:cubicBezTo>
                  <a:pt x="2311" y="138"/>
                  <a:pt x="2311" y="139"/>
                  <a:pt x="2311" y="139"/>
                </a:cubicBezTo>
                <a:cubicBezTo>
                  <a:pt x="2306" y="140"/>
                  <a:pt x="2308" y="144"/>
                  <a:pt x="2308" y="147"/>
                </a:cubicBezTo>
                <a:cubicBezTo>
                  <a:pt x="2307" y="147"/>
                  <a:pt x="2306" y="147"/>
                  <a:pt x="2305" y="147"/>
                </a:cubicBezTo>
                <a:cubicBezTo>
                  <a:pt x="2300" y="147"/>
                  <a:pt x="2294" y="147"/>
                  <a:pt x="2289" y="149"/>
                </a:cubicBezTo>
                <a:cubicBezTo>
                  <a:pt x="2284" y="150"/>
                  <a:pt x="2279" y="151"/>
                  <a:pt x="2272" y="150"/>
                </a:cubicBezTo>
                <a:cubicBezTo>
                  <a:pt x="2277" y="153"/>
                  <a:pt x="2281" y="154"/>
                  <a:pt x="2285" y="154"/>
                </a:cubicBezTo>
                <a:cubicBezTo>
                  <a:pt x="2291" y="154"/>
                  <a:pt x="2296" y="155"/>
                  <a:pt x="2302" y="154"/>
                </a:cubicBezTo>
                <a:cubicBezTo>
                  <a:pt x="2306" y="153"/>
                  <a:pt x="2310" y="152"/>
                  <a:pt x="2314" y="152"/>
                </a:cubicBezTo>
                <a:cubicBezTo>
                  <a:pt x="2315" y="152"/>
                  <a:pt x="2316" y="152"/>
                  <a:pt x="2317" y="154"/>
                </a:cubicBezTo>
                <a:cubicBezTo>
                  <a:pt x="2317" y="155"/>
                  <a:pt x="2315" y="155"/>
                  <a:pt x="2315" y="156"/>
                </a:cubicBezTo>
                <a:cubicBezTo>
                  <a:pt x="2313" y="158"/>
                  <a:pt x="2310" y="157"/>
                  <a:pt x="2307" y="159"/>
                </a:cubicBezTo>
                <a:cubicBezTo>
                  <a:pt x="2314" y="159"/>
                  <a:pt x="2319" y="159"/>
                  <a:pt x="2325" y="159"/>
                </a:cubicBezTo>
                <a:cubicBezTo>
                  <a:pt x="2329" y="159"/>
                  <a:pt x="2332" y="160"/>
                  <a:pt x="2336" y="161"/>
                </a:cubicBezTo>
                <a:cubicBezTo>
                  <a:pt x="2338" y="161"/>
                  <a:pt x="2339" y="163"/>
                  <a:pt x="2339" y="165"/>
                </a:cubicBezTo>
                <a:cubicBezTo>
                  <a:pt x="2339" y="167"/>
                  <a:pt x="2337" y="168"/>
                  <a:pt x="2334" y="168"/>
                </a:cubicBezTo>
                <a:cubicBezTo>
                  <a:pt x="2332" y="167"/>
                  <a:pt x="2329" y="169"/>
                  <a:pt x="2326" y="166"/>
                </a:cubicBezTo>
                <a:cubicBezTo>
                  <a:pt x="2325" y="165"/>
                  <a:pt x="2322" y="166"/>
                  <a:pt x="2321" y="166"/>
                </a:cubicBezTo>
                <a:cubicBezTo>
                  <a:pt x="2314" y="169"/>
                  <a:pt x="2307" y="172"/>
                  <a:pt x="2299" y="171"/>
                </a:cubicBezTo>
                <a:cubicBezTo>
                  <a:pt x="2298" y="171"/>
                  <a:pt x="2297" y="172"/>
                  <a:pt x="2297" y="173"/>
                </a:cubicBezTo>
                <a:cubicBezTo>
                  <a:pt x="2297" y="174"/>
                  <a:pt x="2298" y="175"/>
                  <a:pt x="2299" y="175"/>
                </a:cubicBezTo>
                <a:cubicBezTo>
                  <a:pt x="2305" y="174"/>
                  <a:pt x="2309" y="176"/>
                  <a:pt x="2313" y="180"/>
                </a:cubicBezTo>
                <a:cubicBezTo>
                  <a:pt x="2314" y="182"/>
                  <a:pt x="2313" y="183"/>
                  <a:pt x="2311" y="184"/>
                </a:cubicBezTo>
                <a:cubicBezTo>
                  <a:pt x="2309" y="185"/>
                  <a:pt x="2309" y="185"/>
                  <a:pt x="2311" y="187"/>
                </a:cubicBezTo>
                <a:cubicBezTo>
                  <a:pt x="2314" y="189"/>
                  <a:pt x="2314" y="189"/>
                  <a:pt x="2311" y="190"/>
                </a:cubicBezTo>
                <a:cubicBezTo>
                  <a:pt x="2306" y="193"/>
                  <a:pt x="2301" y="193"/>
                  <a:pt x="2296" y="192"/>
                </a:cubicBezTo>
                <a:cubicBezTo>
                  <a:pt x="2292" y="190"/>
                  <a:pt x="2287" y="191"/>
                  <a:pt x="2284" y="187"/>
                </a:cubicBezTo>
                <a:cubicBezTo>
                  <a:pt x="2282" y="188"/>
                  <a:pt x="2280" y="185"/>
                  <a:pt x="2278" y="185"/>
                </a:cubicBezTo>
                <a:cubicBezTo>
                  <a:pt x="2274" y="185"/>
                  <a:pt x="2269" y="185"/>
                  <a:pt x="2263" y="185"/>
                </a:cubicBezTo>
                <a:cubicBezTo>
                  <a:pt x="2269" y="191"/>
                  <a:pt x="2275" y="193"/>
                  <a:pt x="2281" y="195"/>
                </a:cubicBezTo>
                <a:cubicBezTo>
                  <a:pt x="2287" y="197"/>
                  <a:pt x="2293" y="201"/>
                  <a:pt x="2299" y="203"/>
                </a:cubicBezTo>
                <a:cubicBezTo>
                  <a:pt x="2295" y="208"/>
                  <a:pt x="2289" y="205"/>
                  <a:pt x="2284" y="206"/>
                </a:cubicBezTo>
                <a:cubicBezTo>
                  <a:pt x="2283" y="207"/>
                  <a:pt x="2284" y="207"/>
                  <a:pt x="2285" y="208"/>
                </a:cubicBezTo>
                <a:cubicBezTo>
                  <a:pt x="2288" y="212"/>
                  <a:pt x="2287" y="213"/>
                  <a:pt x="2283" y="215"/>
                </a:cubicBezTo>
                <a:cubicBezTo>
                  <a:pt x="2275" y="218"/>
                  <a:pt x="2267" y="219"/>
                  <a:pt x="2259" y="218"/>
                </a:cubicBezTo>
                <a:cubicBezTo>
                  <a:pt x="2247" y="216"/>
                  <a:pt x="2235" y="217"/>
                  <a:pt x="2224" y="211"/>
                </a:cubicBezTo>
                <a:cubicBezTo>
                  <a:pt x="2218" y="212"/>
                  <a:pt x="2213" y="209"/>
                  <a:pt x="2208" y="209"/>
                </a:cubicBezTo>
                <a:cubicBezTo>
                  <a:pt x="2203" y="210"/>
                  <a:pt x="2198" y="211"/>
                  <a:pt x="2193" y="208"/>
                </a:cubicBezTo>
                <a:cubicBezTo>
                  <a:pt x="2192" y="207"/>
                  <a:pt x="2189" y="207"/>
                  <a:pt x="2190" y="210"/>
                </a:cubicBezTo>
                <a:cubicBezTo>
                  <a:pt x="2190" y="212"/>
                  <a:pt x="2190" y="213"/>
                  <a:pt x="2188" y="213"/>
                </a:cubicBezTo>
                <a:cubicBezTo>
                  <a:pt x="2183" y="212"/>
                  <a:pt x="2179" y="215"/>
                  <a:pt x="2175" y="212"/>
                </a:cubicBezTo>
                <a:cubicBezTo>
                  <a:pt x="2174" y="211"/>
                  <a:pt x="2173" y="211"/>
                  <a:pt x="2172" y="212"/>
                </a:cubicBezTo>
                <a:cubicBezTo>
                  <a:pt x="2170" y="213"/>
                  <a:pt x="2168" y="214"/>
                  <a:pt x="2165" y="216"/>
                </a:cubicBezTo>
                <a:cubicBezTo>
                  <a:pt x="2170" y="216"/>
                  <a:pt x="2174" y="219"/>
                  <a:pt x="2179" y="218"/>
                </a:cubicBezTo>
                <a:cubicBezTo>
                  <a:pt x="2183" y="218"/>
                  <a:pt x="2187" y="221"/>
                  <a:pt x="2191" y="220"/>
                </a:cubicBezTo>
                <a:cubicBezTo>
                  <a:pt x="2195" y="223"/>
                  <a:pt x="2200" y="220"/>
                  <a:pt x="2204" y="223"/>
                </a:cubicBezTo>
                <a:cubicBezTo>
                  <a:pt x="2205" y="224"/>
                  <a:pt x="2207" y="223"/>
                  <a:pt x="2207" y="225"/>
                </a:cubicBezTo>
                <a:cubicBezTo>
                  <a:pt x="2207" y="227"/>
                  <a:pt x="2205" y="228"/>
                  <a:pt x="2204" y="228"/>
                </a:cubicBezTo>
                <a:cubicBezTo>
                  <a:pt x="2203" y="229"/>
                  <a:pt x="2201" y="229"/>
                  <a:pt x="2200" y="229"/>
                </a:cubicBezTo>
                <a:cubicBezTo>
                  <a:pt x="2193" y="229"/>
                  <a:pt x="2186" y="229"/>
                  <a:pt x="2178" y="229"/>
                </a:cubicBezTo>
                <a:cubicBezTo>
                  <a:pt x="2174" y="229"/>
                  <a:pt x="2171" y="229"/>
                  <a:pt x="2167" y="230"/>
                </a:cubicBezTo>
                <a:cubicBezTo>
                  <a:pt x="2163" y="232"/>
                  <a:pt x="2159" y="229"/>
                  <a:pt x="2155" y="232"/>
                </a:cubicBezTo>
                <a:cubicBezTo>
                  <a:pt x="2155" y="232"/>
                  <a:pt x="2154" y="232"/>
                  <a:pt x="2154" y="232"/>
                </a:cubicBezTo>
                <a:cubicBezTo>
                  <a:pt x="2149" y="231"/>
                  <a:pt x="2145" y="230"/>
                  <a:pt x="2142" y="235"/>
                </a:cubicBezTo>
                <a:cubicBezTo>
                  <a:pt x="2142" y="236"/>
                  <a:pt x="2140" y="235"/>
                  <a:pt x="2139" y="236"/>
                </a:cubicBezTo>
                <a:cubicBezTo>
                  <a:pt x="2130" y="236"/>
                  <a:pt x="2120" y="237"/>
                  <a:pt x="2111" y="235"/>
                </a:cubicBezTo>
                <a:cubicBezTo>
                  <a:pt x="2098" y="233"/>
                  <a:pt x="2086" y="234"/>
                  <a:pt x="2074" y="234"/>
                </a:cubicBezTo>
                <a:cubicBezTo>
                  <a:pt x="2061" y="234"/>
                  <a:pt x="2049" y="234"/>
                  <a:pt x="2036" y="234"/>
                </a:cubicBezTo>
                <a:cubicBezTo>
                  <a:pt x="2030" y="234"/>
                  <a:pt x="2024" y="233"/>
                  <a:pt x="2019" y="231"/>
                </a:cubicBezTo>
                <a:cubicBezTo>
                  <a:pt x="2014" y="229"/>
                  <a:pt x="2011" y="233"/>
                  <a:pt x="2006" y="232"/>
                </a:cubicBezTo>
                <a:cubicBezTo>
                  <a:pt x="2004" y="235"/>
                  <a:pt x="2001" y="234"/>
                  <a:pt x="1999" y="234"/>
                </a:cubicBezTo>
                <a:cubicBezTo>
                  <a:pt x="1992" y="233"/>
                  <a:pt x="1985" y="235"/>
                  <a:pt x="1978" y="232"/>
                </a:cubicBezTo>
                <a:cubicBezTo>
                  <a:pt x="1976" y="231"/>
                  <a:pt x="1973" y="232"/>
                  <a:pt x="1970" y="232"/>
                </a:cubicBezTo>
                <a:cubicBezTo>
                  <a:pt x="1968" y="232"/>
                  <a:pt x="1967" y="232"/>
                  <a:pt x="1967" y="234"/>
                </a:cubicBezTo>
                <a:cubicBezTo>
                  <a:pt x="1967" y="236"/>
                  <a:pt x="1967" y="238"/>
                  <a:pt x="1969" y="237"/>
                </a:cubicBezTo>
                <a:cubicBezTo>
                  <a:pt x="1972" y="237"/>
                  <a:pt x="1973" y="238"/>
                  <a:pt x="1975" y="241"/>
                </a:cubicBezTo>
                <a:cubicBezTo>
                  <a:pt x="1968" y="240"/>
                  <a:pt x="1963" y="244"/>
                  <a:pt x="1957" y="242"/>
                </a:cubicBezTo>
                <a:cubicBezTo>
                  <a:pt x="1942" y="239"/>
                  <a:pt x="1927" y="242"/>
                  <a:pt x="1912" y="240"/>
                </a:cubicBezTo>
                <a:cubicBezTo>
                  <a:pt x="1903" y="239"/>
                  <a:pt x="1895" y="239"/>
                  <a:pt x="1887" y="239"/>
                </a:cubicBezTo>
                <a:cubicBezTo>
                  <a:pt x="1879" y="239"/>
                  <a:pt x="1870" y="239"/>
                  <a:pt x="1862" y="239"/>
                </a:cubicBezTo>
                <a:cubicBezTo>
                  <a:pt x="1859" y="239"/>
                  <a:pt x="1859" y="238"/>
                  <a:pt x="1857" y="236"/>
                </a:cubicBezTo>
                <a:cubicBezTo>
                  <a:pt x="1854" y="233"/>
                  <a:pt x="1850" y="230"/>
                  <a:pt x="1845" y="230"/>
                </a:cubicBezTo>
                <a:cubicBezTo>
                  <a:pt x="1841" y="231"/>
                  <a:pt x="1837" y="230"/>
                  <a:pt x="1834" y="230"/>
                </a:cubicBezTo>
                <a:cubicBezTo>
                  <a:pt x="1832" y="230"/>
                  <a:pt x="1831" y="230"/>
                  <a:pt x="1830" y="229"/>
                </a:cubicBezTo>
                <a:cubicBezTo>
                  <a:pt x="1825" y="225"/>
                  <a:pt x="1825" y="225"/>
                  <a:pt x="1820" y="225"/>
                </a:cubicBezTo>
                <a:cubicBezTo>
                  <a:pt x="1814" y="225"/>
                  <a:pt x="1807" y="225"/>
                  <a:pt x="1800" y="225"/>
                </a:cubicBezTo>
                <a:cubicBezTo>
                  <a:pt x="1795" y="225"/>
                  <a:pt x="1795" y="225"/>
                  <a:pt x="1792" y="231"/>
                </a:cubicBezTo>
                <a:cubicBezTo>
                  <a:pt x="1790" y="233"/>
                  <a:pt x="1789" y="234"/>
                  <a:pt x="1786" y="234"/>
                </a:cubicBezTo>
                <a:cubicBezTo>
                  <a:pt x="1784" y="233"/>
                  <a:pt x="1783" y="234"/>
                  <a:pt x="1783" y="237"/>
                </a:cubicBezTo>
                <a:cubicBezTo>
                  <a:pt x="1782" y="241"/>
                  <a:pt x="1777" y="244"/>
                  <a:pt x="1773" y="242"/>
                </a:cubicBezTo>
                <a:cubicBezTo>
                  <a:pt x="1771" y="240"/>
                  <a:pt x="1768" y="242"/>
                  <a:pt x="1766" y="239"/>
                </a:cubicBezTo>
                <a:cubicBezTo>
                  <a:pt x="1765" y="237"/>
                  <a:pt x="1763" y="234"/>
                  <a:pt x="1761" y="234"/>
                </a:cubicBezTo>
                <a:cubicBezTo>
                  <a:pt x="1757" y="234"/>
                  <a:pt x="1754" y="231"/>
                  <a:pt x="1750" y="232"/>
                </a:cubicBezTo>
                <a:cubicBezTo>
                  <a:pt x="1746" y="233"/>
                  <a:pt x="1743" y="232"/>
                  <a:pt x="1740" y="230"/>
                </a:cubicBezTo>
                <a:cubicBezTo>
                  <a:pt x="1738" y="228"/>
                  <a:pt x="1737" y="229"/>
                  <a:pt x="1735" y="229"/>
                </a:cubicBezTo>
                <a:cubicBezTo>
                  <a:pt x="1729" y="229"/>
                  <a:pt x="1723" y="228"/>
                  <a:pt x="1716" y="229"/>
                </a:cubicBezTo>
                <a:cubicBezTo>
                  <a:pt x="1713" y="229"/>
                  <a:pt x="1708" y="226"/>
                  <a:pt x="1706" y="232"/>
                </a:cubicBezTo>
                <a:cubicBezTo>
                  <a:pt x="1699" y="231"/>
                  <a:pt x="1693" y="236"/>
                  <a:pt x="1685" y="232"/>
                </a:cubicBezTo>
                <a:cubicBezTo>
                  <a:pt x="1684" y="232"/>
                  <a:pt x="1682" y="230"/>
                  <a:pt x="1680" y="230"/>
                </a:cubicBezTo>
                <a:cubicBezTo>
                  <a:pt x="1678" y="230"/>
                  <a:pt x="1676" y="230"/>
                  <a:pt x="1673" y="230"/>
                </a:cubicBezTo>
                <a:cubicBezTo>
                  <a:pt x="1668" y="230"/>
                  <a:pt x="1663" y="230"/>
                  <a:pt x="1659" y="230"/>
                </a:cubicBezTo>
                <a:cubicBezTo>
                  <a:pt x="1656" y="230"/>
                  <a:pt x="1654" y="230"/>
                  <a:pt x="1652" y="231"/>
                </a:cubicBezTo>
                <a:cubicBezTo>
                  <a:pt x="1649" y="233"/>
                  <a:pt x="1645" y="233"/>
                  <a:pt x="1643" y="230"/>
                </a:cubicBezTo>
                <a:cubicBezTo>
                  <a:pt x="1641" y="228"/>
                  <a:pt x="1639" y="228"/>
                  <a:pt x="1637" y="229"/>
                </a:cubicBezTo>
                <a:cubicBezTo>
                  <a:pt x="1632" y="232"/>
                  <a:pt x="1626" y="230"/>
                  <a:pt x="1620" y="230"/>
                </a:cubicBezTo>
                <a:cubicBezTo>
                  <a:pt x="1616" y="231"/>
                  <a:pt x="1612" y="230"/>
                  <a:pt x="1608" y="232"/>
                </a:cubicBezTo>
                <a:cubicBezTo>
                  <a:pt x="1604" y="235"/>
                  <a:pt x="1598" y="235"/>
                  <a:pt x="1594" y="232"/>
                </a:cubicBezTo>
                <a:cubicBezTo>
                  <a:pt x="1590" y="229"/>
                  <a:pt x="1585" y="232"/>
                  <a:pt x="1581" y="229"/>
                </a:cubicBezTo>
                <a:cubicBezTo>
                  <a:pt x="1572" y="230"/>
                  <a:pt x="1563" y="227"/>
                  <a:pt x="1555" y="227"/>
                </a:cubicBezTo>
                <a:cubicBezTo>
                  <a:pt x="1552" y="227"/>
                  <a:pt x="1549" y="227"/>
                  <a:pt x="1546" y="225"/>
                </a:cubicBezTo>
                <a:cubicBezTo>
                  <a:pt x="1543" y="223"/>
                  <a:pt x="1540" y="225"/>
                  <a:pt x="1538" y="228"/>
                </a:cubicBezTo>
                <a:cubicBezTo>
                  <a:pt x="1537" y="230"/>
                  <a:pt x="1536" y="233"/>
                  <a:pt x="1535" y="234"/>
                </a:cubicBezTo>
                <a:cubicBezTo>
                  <a:pt x="1532" y="234"/>
                  <a:pt x="1529" y="234"/>
                  <a:pt x="1526" y="233"/>
                </a:cubicBezTo>
                <a:cubicBezTo>
                  <a:pt x="1520" y="231"/>
                  <a:pt x="1515" y="230"/>
                  <a:pt x="1508" y="230"/>
                </a:cubicBezTo>
                <a:cubicBezTo>
                  <a:pt x="1499" y="231"/>
                  <a:pt x="1491" y="228"/>
                  <a:pt x="1481" y="228"/>
                </a:cubicBezTo>
                <a:cubicBezTo>
                  <a:pt x="1475" y="229"/>
                  <a:pt x="1469" y="232"/>
                  <a:pt x="1463" y="230"/>
                </a:cubicBezTo>
                <a:cubicBezTo>
                  <a:pt x="1462" y="230"/>
                  <a:pt x="1459" y="231"/>
                  <a:pt x="1459" y="230"/>
                </a:cubicBezTo>
                <a:cubicBezTo>
                  <a:pt x="1455" y="225"/>
                  <a:pt x="1451" y="228"/>
                  <a:pt x="1447" y="228"/>
                </a:cubicBezTo>
                <a:cubicBezTo>
                  <a:pt x="1442" y="229"/>
                  <a:pt x="1436" y="229"/>
                  <a:pt x="1431" y="229"/>
                </a:cubicBezTo>
                <a:cubicBezTo>
                  <a:pt x="1425" y="228"/>
                  <a:pt x="1420" y="230"/>
                  <a:pt x="1414" y="231"/>
                </a:cubicBezTo>
                <a:cubicBezTo>
                  <a:pt x="1411" y="233"/>
                  <a:pt x="1408" y="231"/>
                  <a:pt x="1405" y="230"/>
                </a:cubicBezTo>
                <a:cubicBezTo>
                  <a:pt x="1400" y="228"/>
                  <a:pt x="1395" y="228"/>
                  <a:pt x="1391" y="226"/>
                </a:cubicBezTo>
                <a:cubicBezTo>
                  <a:pt x="1386" y="225"/>
                  <a:pt x="1381" y="226"/>
                  <a:pt x="1376" y="225"/>
                </a:cubicBezTo>
                <a:cubicBezTo>
                  <a:pt x="1371" y="225"/>
                  <a:pt x="1366" y="227"/>
                  <a:pt x="1361" y="227"/>
                </a:cubicBezTo>
                <a:cubicBezTo>
                  <a:pt x="1357" y="227"/>
                  <a:pt x="1353" y="230"/>
                  <a:pt x="1350" y="233"/>
                </a:cubicBezTo>
                <a:cubicBezTo>
                  <a:pt x="1347" y="237"/>
                  <a:pt x="1343" y="236"/>
                  <a:pt x="1338" y="235"/>
                </a:cubicBezTo>
                <a:cubicBezTo>
                  <a:pt x="1338" y="235"/>
                  <a:pt x="1337" y="233"/>
                  <a:pt x="1336" y="234"/>
                </a:cubicBezTo>
                <a:cubicBezTo>
                  <a:pt x="1330" y="237"/>
                  <a:pt x="1325" y="236"/>
                  <a:pt x="1319" y="234"/>
                </a:cubicBezTo>
                <a:cubicBezTo>
                  <a:pt x="1318" y="233"/>
                  <a:pt x="1316" y="234"/>
                  <a:pt x="1314" y="234"/>
                </a:cubicBezTo>
                <a:cubicBezTo>
                  <a:pt x="1306" y="234"/>
                  <a:pt x="1298" y="234"/>
                  <a:pt x="1289" y="234"/>
                </a:cubicBezTo>
                <a:cubicBezTo>
                  <a:pt x="1284" y="234"/>
                  <a:pt x="1279" y="233"/>
                  <a:pt x="1274" y="231"/>
                </a:cubicBezTo>
                <a:cubicBezTo>
                  <a:pt x="1269" y="229"/>
                  <a:pt x="1268" y="230"/>
                  <a:pt x="1265" y="234"/>
                </a:cubicBezTo>
                <a:cubicBezTo>
                  <a:pt x="1265" y="235"/>
                  <a:pt x="1264" y="236"/>
                  <a:pt x="1263" y="236"/>
                </a:cubicBezTo>
                <a:cubicBezTo>
                  <a:pt x="1263" y="235"/>
                  <a:pt x="1262" y="235"/>
                  <a:pt x="1262" y="236"/>
                </a:cubicBezTo>
                <a:cubicBezTo>
                  <a:pt x="1256" y="236"/>
                  <a:pt x="1250" y="234"/>
                  <a:pt x="1244" y="237"/>
                </a:cubicBezTo>
                <a:cubicBezTo>
                  <a:pt x="1240" y="235"/>
                  <a:pt x="1235" y="237"/>
                  <a:pt x="1231" y="237"/>
                </a:cubicBezTo>
                <a:cubicBezTo>
                  <a:pt x="1219" y="238"/>
                  <a:pt x="1207" y="235"/>
                  <a:pt x="1195" y="236"/>
                </a:cubicBezTo>
                <a:cubicBezTo>
                  <a:pt x="1192" y="236"/>
                  <a:pt x="1189" y="232"/>
                  <a:pt x="1186" y="235"/>
                </a:cubicBezTo>
                <a:cubicBezTo>
                  <a:pt x="1184" y="237"/>
                  <a:pt x="1180" y="234"/>
                  <a:pt x="1177" y="237"/>
                </a:cubicBezTo>
                <a:cubicBezTo>
                  <a:pt x="1172" y="237"/>
                  <a:pt x="1167" y="238"/>
                  <a:pt x="1162" y="236"/>
                </a:cubicBezTo>
                <a:cubicBezTo>
                  <a:pt x="1157" y="234"/>
                  <a:pt x="1152" y="235"/>
                  <a:pt x="1150" y="241"/>
                </a:cubicBezTo>
                <a:cubicBezTo>
                  <a:pt x="1148" y="243"/>
                  <a:pt x="1146" y="242"/>
                  <a:pt x="1144" y="242"/>
                </a:cubicBezTo>
                <a:cubicBezTo>
                  <a:pt x="1123" y="242"/>
                  <a:pt x="1103" y="243"/>
                  <a:pt x="1083" y="242"/>
                </a:cubicBezTo>
                <a:cubicBezTo>
                  <a:pt x="1077" y="242"/>
                  <a:pt x="1071" y="244"/>
                  <a:pt x="1066" y="246"/>
                </a:cubicBezTo>
                <a:cubicBezTo>
                  <a:pt x="1063" y="248"/>
                  <a:pt x="1060" y="249"/>
                  <a:pt x="1057" y="247"/>
                </a:cubicBezTo>
                <a:cubicBezTo>
                  <a:pt x="1053" y="245"/>
                  <a:pt x="1049" y="247"/>
                  <a:pt x="1045" y="246"/>
                </a:cubicBezTo>
                <a:cubicBezTo>
                  <a:pt x="1044" y="246"/>
                  <a:pt x="1043" y="246"/>
                  <a:pt x="1043" y="247"/>
                </a:cubicBezTo>
                <a:cubicBezTo>
                  <a:pt x="1043" y="251"/>
                  <a:pt x="1040" y="249"/>
                  <a:pt x="1039" y="249"/>
                </a:cubicBezTo>
                <a:cubicBezTo>
                  <a:pt x="1035" y="250"/>
                  <a:pt x="1031" y="249"/>
                  <a:pt x="1027" y="251"/>
                </a:cubicBezTo>
                <a:cubicBezTo>
                  <a:pt x="1023" y="253"/>
                  <a:pt x="1021" y="251"/>
                  <a:pt x="1020" y="245"/>
                </a:cubicBezTo>
                <a:cubicBezTo>
                  <a:pt x="1020" y="245"/>
                  <a:pt x="1020" y="244"/>
                  <a:pt x="1020" y="242"/>
                </a:cubicBezTo>
                <a:cubicBezTo>
                  <a:pt x="1010" y="242"/>
                  <a:pt x="1000" y="241"/>
                  <a:pt x="990" y="243"/>
                </a:cubicBezTo>
                <a:cubicBezTo>
                  <a:pt x="983" y="244"/>
                  <a:pt x="976" y="243"/>
                  <a:pt x="970" y="247"/>
                </a:cubicBezTo>
                <a:cubicBezTo>
                  <a:pt x="967" y="248"/>
                  <a:pt x="965" y="248"/>
                  <a:pt x="963" y="248"/>
                </a:cubicBezTo>
                <a:cubicBezTo>
                  <a:pt x="944" y="248"/>
                  <a:pt x="925" y="248"/>
                  <a:pt x="906" y="248"/>
                </a:cubicBezTo>
                <a:cubicBezTo>
                  <a:pt x="903" y="248"/>
                  <a:pt x="900" y="248"/>
                  <a:pt x="898" y="248"/>
                </a:cubicBezTo>
                <a:cubicBezTo>
                  <a:pt x="895" y="247"/>
                  <a:pt x="894" y="250"/>
                  <a:pt x="892" y="250"/>
                </a:cubicBezTo>
                <a:cubicBezTo>
                  <a:pt x="887" y="249"/>
                  <a:pt x="882" y="250"/>
                  <a:pt x="877" y="248"/>
                </a:cubicBezTo>
                <a:cubicBezTo>
                  <a:pt x="873" y="246"/>
                  <a:pt x="869" y="249"/>
                  <a:pt x="864" y="246"/>
                </a:cubicBezTo>
                <a:cubicBezTo>
                  <a:pt x="861" y="245"/>
                  <a:pt x="857" y="246"/>
                  <a:pt x="853" y="246"/>
                </a:cubicBezTo>
                <a:cubicBezTo>
                  <a:pt x="852" y="246"/>
                  <a:pt x="852" y="245"/>
                  <a:pt x="851" y="244"/>
                </a:cubicBezTo>
                <a:cubicBezTo>
                  <a:pt x="851" y="243"/>
                  <a:pt x="852" y="243"/>
                  <a:pt x="853" y="243"/>
                </a:cubicBezTo>
                <a:cubicBezTo>
                  <a:pt x="855" y="242"/>
                  <a:pt x="857" y="242"/>
                  <a:pt x="859" y="242"/>
                </a:cubicBezTo>
                <a:cubicBezTo>
                  <a:pt x="880" y="242"/>
                  <a:pt x="901" y="242"/>
                  <a:pt x="922" y="242"/>
                </a:cubicBezTo>
                <a:cubicBezTo>
                  <a:pt x="924" y="242"/>
                  <a:pt x="926" y="243"/>
                  <a:pt x="928" y="242"/>
                </a:cubicBezTo>
                <a:cubicBezTo>
                  <a:pt x="930" y="242"/>
                  <a:pt x="931" y="241"/>
                  <a:pt x="931" y="239"/>
                </a:cubicBezTo>
                <a:cubicBezTo>
                  <a:pt x="931" y="237"/>
                  <a:pt x="929" y="237"/>
                  <a:pt x="928" y="237"/>
                </a:cubicBezTo>
                <a:cubicBezTo>
                  <a:pt x="923" y="237"/>
                  <a:pt x="919" y="239"/>
                  <a:pt x="914" y="236"/>
                </a:cubicBezTo>
                <a:cubicBezTo>
                  <a:pt x="913" y="235"/>
                  <a:pt x="911" y="235"/>
                  <a:pt x="909" y="236"/>
                </a:cubicBezTo>
                <a:cubicBezTo>
                  <a:pt x="909" y="236"/>
                  <a:pt x="908" y="237"/>
                  <a:pt x="908" y="237"/>
                </a:cubicBezTo>
                <a:cubicBezTo>
                  <a:pt x="903" y="238"/>
                  <a:pt x="899" y="235"/>
                  <a:pt x="895" y="236"/>
                </a:cubicBezTo>
                <a:cubicBezTo>
                  <a:pt x="890" y="237"/>
                  <a:pt x="887" y="237"/>
                  <a:pt x="882" y="236"/>
                </a:cubicBezTo>
                <a:cubicBezTo>
                  <a:pt x="877" y="235"/>
                  <a:pt x="871" y="235"/>
                  <a:pt x="866" y="236"/>
                </a:cubicBezTo>
                <a:cubicBezTo>
                  <a:pt x="855" y="236"/>
                  <a:pt x="845" y="238"/>
                  <a:pt x="835" y="241"/>
                </a:cubicBezTo>
                <a:cubicBezTo>
                  <a:pt x="831" y="242"/>
                  <a:pt x="829" y="245"/>
                  <a:pt x="825" y="244"/>
                </a:cubicBezTo>
                <a:cubicBezTo>
                  <a:pt x="822" y="248"/>
                  <a:pt x="820" y="244"/>
                  <a:pt x="817" y="244"/>
                </a:cubicBezTo>
                <a:cubicBezTo>
                  <a:pt x="816" y="243"/>
                  <a:pt x="815" y="242"/>
                  <a:pt x="814" y="241"/>
                </a:cubicBezTo>
                <a:cubicBezTo>
                  <a:pt x="813" y="239"/>
                  <a:pt x="810" y="238"/>
                  <a:pt x="809" y="239"/>
                </a:cubicBezTo>
                <a:cubicBezTo>
                  <a:pt x="804" y="242"/>
                  <a:pt x="798" y="240"/>
                  <a:pt x="793" y="241"/>
                </a:cubicBezTo>
                <a:cubicBezTo>
                  <a:pt x="791" y="241"/>
                  <a:pt x="790" y="240"/>
                  <a:pt x="789" y="239"/>
                </a:cubicBezTo>
                <a:cubicBezTo>
                  <a:pt x="788" y="237"/>
                  <a:pt x="786" y="235"/>
                  <a:pt x="785" y="234"/>
                </a:cubicBezTo>
                <a:cubicBezTo>
                  <a:pt x="782" y="234"/>
                  <a:pt x="782" y="235"/>
                  <a:pt x="782" y="236"/>
                </a:cubicBezTo>
                <a:cubicBezTo>
                  <a:pt x="783" y="241"/>
                  <a:pt x="778" y="243"/>
                  <a:pt x="776" y="246"/>
                </a:cubicBezTo>
                <a:cubicBezTo>
                  <a:pt x="775" y="247"/>
                  <a:pt x="774" y="245"/>
                  <a:pt x="773" y="245"/>
                </a:cubicBezTo>
                <a:cubicBezTo>
                  <a:pt x="771" y="244"/>
                  <a:pt x="768" y="242"/>
                  <a:pt x="765" y="242"/>
                </a:cubicBezTo>
                <a:cubicBezTo>
                  <a:pt x="764" y="243"/>
                  <a:pt x="763" y="243"/>
                  <a:pt x="763" y="241"/>
                </a:cubicBezTo>
                <a:cubicBezTo>
                  <a:pt x="762" y="237"/>
                  <a:pt x="759" y="237"/>
                  <a:pt x="756" y="237"/>
                </a:cubicBezTo>
                <a:cubicBezTo>
                  <a:pt x="753" y="237"/>
                  <a:pt x="750" y="236"/>
                  <a:pt x="749" y="241"/>
                </a:cubicBezTo>
                <a:cubicBezTo>
                  <a:pt x="749" y="243"/>
                  <a:pt x="747" y="242"/>
                  <a:pt x="747" y="243"/>
                </a:cubicBezTo>
                <a:cubicBezTo>
                  <a:pt x="745" y="244"/>
                  <a:pt x="741" y="244"/>
                  <a:pt x="742" y="248"/>
                </a:cubicBezTo>
                <a:cubicBezTo>
                  <a:pt x="739" y="254"/>
                  <a:pt x="733" y="255"/>
                  <a:pt x="727" y="249"/>
                </a:cubicBezTo>
                <a:cubicBezTo>
                  <a:pt x="725" y="247"/>
                  <a:pt x="722" y="244"/>
                  <a:pt x="720" y="242"/>
                </a:cubicBezTo>
                <a:cubicBezTo>
                  <a:pt x="717" y="239"/>
                  <a:pt x="714" y="239"/>
                  <a:pt x="711" y="239"/>
                </a:cubicBezTo>
                <a:cubicBezTo>
                  <a:pt x="711" y="241"/>
                  <a:pt x="711" y="242"/>
                  <a:pt x="711" y="244"/>
                </a:cubicBezTo>
                <a:cubicBezTo>
                  <a:pt x="711" y="246"/>
                  <a:pt x="710" y="248"/>
                  <a:pt x="707" y="250"/>
                </a:cubicBezTo>
                <a:cubicBezTo>
                  <a:pt x="705" y="250"/>
                  <a:pt x="703" y="252"/>
                  <a:pt x="701" y="250"/>
                </a:cubicBezTo>
                <a:cubicBezTo>
                  <a:pt x="699" y="248"/>
                  <a:pt x="697" y="247"/>
                  <a:pt x="695" y="248"/>
                </a:cubicBezTo>
                <a:cubicBezTo>
                  <a:pt x="691" y="249"/>
                  <a:pt x="691" y="244"/>
                  <a:pt x="688" y="244"/>
                </a:cubicBezTo>
                <a:cubicBezTo>
                  <a:pt x="685" y="245"/>
                  <a:pt x="685" y="243"/>
                  <a:pt x="684" y="240"/>
                </a:cubicBezTo>
                <a:cubicBezTo>
                  <a:pt x="684" y="239"/>
                  <a:pt x="683" y="238"/>
                  <a:pt x="682" y="237"/>
                </a:cubicBezTo>
                <a:cubicBezTo>
                  <a:pt x="678" y="235"/>
                  <a:pt x="676" y="232"/>
                  <a:pt x="673" y="230"/>
                </a:cubicBezTo>
                <a:cubicBezTo>
                  <a:pt x="671" y="228"/>
                  <a:pt x="667" y="228"/>
                  <a:pt x="665" y="230"/>
                </a:cubicBezTo>
                <a:cubicBezTo>
                  <a:pt x="664" y="231"/>
                  <a:pt x="663" y="232"/>
                  <a:pt x="662" y="233"/>
                </a:cubicBezTo>
                <a:cubicBezTo>
                  <a:pt x="657" y="238"/>
                  <a:pt x="656" y="239"/>
                  <a:pt x="648" y="242"/>
                </a:cubicBezTo>
                <a:cubicBezTo>
                  <a:pt x="645" y="243"/>
                  <a:pt x="646" y="246"/>
                  <a:pt x="647" y="247"/>
                </a:cubicBezTo>
                <a:cubicBezTo>
                  <a:pt x="647" y="248"/>
                  <a:pt x="649" y="250"/>
                  <a:pt x="647" y="252"/>
                </a:cubicBezTo>
                <a:cubicBezTo>
                  <a:pt x="644" y="254"/>
                  <a:pt x="642" y="258"/>
                  <a:pt x="638" y="256"/>
                </a:cubicBezTo>
                <a:cubicBezTo>
                  <a:pt x="634" y="254"/>
                  <a:pt x="630" y="255"/>
                  <a:pt x="627" y="254"/>
                </a:cubicBezTo>
                <a:cubicBezTo>
                  <a:pt x="624" y="254"/>
                  <a:pt x="621" y="251"/>
                  <a:pt x="617" y="251"/>
                </a:cubicBezTo>
                <a:cubicBezTo>
                  <a:pt x="616" y="251"/>
                  <a:pt x="616" y="251"/>
                  <a:pt x="615" y="250"/>
                </a:cubicBezTo>
                <a:cubicBezTo>
                  <a:pt x="612" y="247"/>
                  <a:pt x="609" y="245"/>
                  <a:pt x="605" y="246"/>
                </a:cubicBezTo>
                <a:cubicBezTo>
                  <a:pt x="601" y="246"/>
                  <a:pt x="597" y="246"/>
                  <a:pt x="594" y="247"/>
                </a:cubicBezTo>
                <a:cubicBezTo>
                  <a:pt x="590" y="248"/>
                  <a:pt x="585" y="248"/>
                  <a:pt x="580" y="248"/>
                </a:cubicBezTo>
                <a:cubicBezTo>
                  <a:pt x="578" y="248"/>
                  <a:pt x="577" y="248"/>
                  <a:pt x="577" y="250"/>
                </a:cubicBezTo>
                <a:cubicBezTo>
                  <a:pt x="577" y="251"/>
                  <a:pt x="575" y="252"/>
                  <a:pt x="574" y="253"/>
                </a:cubicBezTo>
                <a:cubicBezTo>
                  <a:pt x="570" y="257"/>
                  <a:pt x="564" y="257"/>
                  <a:pt x="561" y="252"/>
                </a:cubicBezTo>
                <a:cubicBezTo>
                  <a:pt x="560" y="250"/>
                  <a:pt x="560" y="249"/>
                  <a:pt x="558" y="249"/>
                </a:cubicBezTo>
                <a:cubicBezTo>
                  <a:pt x="557" y="249"/>
                  <a:pt x="555" y="250"/>
                  <a:pt x="555" y="249"/>
                </a:cubicBezTo>
                <a:cubicBezTo>
                  <a:pt x="552" y="245"/>
                  <a:pt x="548" y="246"/>
                  <a:pt x="544" y="246"/>
                </a:cubicBezTo>
                <a:cubicBezTo>
                  <a:pt x="538" y="246"/>
                  <a:pt x="531" y="246"/>
                  <a:pt x="525" y="246"/>
                </a:cubicBezTo>
                <a:cubicBezTo>
                  <a:pt x="518" y="247"/>
                  <a:pt x="511" y="243"/>
                  <a:pt x="504" y="244"/>
                </a:cubicBezTo>
                <a:cubicBezTo>
                  <a:pt x="502" y="244"/>
                  <a:pt x="500" y="242"/>
                  <a:pt x="498" y="242"/>
                </a:cubicBezTo>
                <a:cubicBezTo>
                  <a:pt x="495" y="243"/>
                  <a:pt x="495" y="243"/>
                  <a:pt x="496" y="246"/>
                </a:cubicBezTo>
                <a:cubicBezTo>
                  <a:pt x="497" y="249"/>
                  <a:pt x="497" y="249"/>
                  <a:pt x="494" y="249"/>
                </a:cubicBezTo>
                <a:cubicBezTo>
                  <a:pt x="490" y="249"/>
                  <a:pt x="486" y="249"/>
                  <a:pt x="483" y="249"/>
                </a:cubicBezTo>
                <a:cubicBezTo>
                  <a:pt x="480" y="250"/>
                  <a:pt x="477" y="249"/>
                  <a:pt x="475" y="251"/>
                </a:cubicBezTo>
                <a:cubicBezTo>
                  <a:pt x="475" y="252"/>
                  <a:pt x="472" y="252"/>
                  <a:pt x="471" y="251"/>
                </a:cubicBezTo>
                <a:cubicBezTo>
                  <a:pt x="469" y="249"/>
                  <a:pt x="467" y="249"/>
                  <a:pt x="465" y="249"/>
                </a:cubicBezTo>
                <a:cubicBezTo>
                  <a:pt x="456" y="249"/>
                  <a:pt x="446" y="249"/>
                  <a:pt x="437" y="249"/>
                </a:cubicBezTo>
                <a:cubicBezTo>
                  <a:pt x="431" y="249"/>
                  <a:pt x="425" y="249"/>
                  <a:pt x="420" y="252"/>
                </a:cubicBezTo>
                <a:cubicBezTo>
                  <a:pt x="418" y="254"/>
                  <a:pt x="414" y="254"/>
                  <a:pt x="413" y="253"/>
                </a:cubicBezTo>
                <a:cubicBezTo>
                  <a:pt x="410" y="250"/>
                  <a:pt x="406" y="252"/>
                  <a:pt x="403" y="250"/>
                </a:cubicBezTo>
                <a:cubicBezTo>
                  <a:pt x="401" y="248"/>
                  <a:pt x="397" y="246"/>
                  <a:pt x="394" y="248"/>
                </a:cubicBezTo>
                <a:cubicBezTo>
                  <a:pt x="389" y="244"/>
                  <a:pt x="384" y="246"/>
                  <a:pt x="380" y="246"/>
                </a:cubicBezTo>
                <a:cubicBezTo>
                  <a:pt x="375" y="246"/>
                  <a:pt x="370" y="245"/>
                  <a:pt x="365" y="247"/>
                </a:cubicBezTo>
                <a:cubicBezTo>
                  <a:pt x="362" y="249"/>
                  <a:pt x="357" y="248"/>
                  <a:pt x="353" y="248"/>
                </a:cubicBezTo>
                <a:cubicBezTo>
                  <a:pt x="347" y="247"/>
                  <a:pt x="340" y="250"/>
                  <a:pt x="333" y="250"/>
                </a:cubicBezTo>
                <a:cubicBezTo>
                  <a:pt x="330" y="249"/>
                  <a:pt x="327" y="249"/>
                  <a:pt x="325" y="246"/>
                </a:cubicBezTo>
                <a:cubicBezTo>
                  <a:pt x="325" y="245"/>
                  <a:pt x="324" y="244"/>
                  <a:pt x="325" y="243"/>
                </a:cubicBezTo>
                <a:cubicBezTo>
                  <a:pt x="327" y="242"/>
                  <a:pt x="329" y="243"/>
                  <a:pt x="328" y="240"/>
                </a:cubicBezTo>
                <a:cubicBezTo>
                  <a:pt x="328" y="238"/>
                  <a:pt x="326" y="239"/>
                  <a:pt x="325" y="239"/>
                </a:cubicBezTo>
                <a:cubicBezTo>
                  <a:pt x="324" y="239"/>
                  <a:pt x="323" y="239"/>
                  <a:pt x="321" y="239"/>
                </a:cubicBezTo>
                <a:cubicBezTo>
                  <a:pt x="320" y="239"/>
                  <a:pt x="318" y="239"/>
                  <a:pt x="316" y="239"/>
                </a:cubicBezTo>
                <a:cubicBezTo>
                  <a:pt x="316" y="238"/>
                  <a:pt x="316" y="237"/>
                  <a:pt x="316" y="236"/>
                </a:cubicBezTo>
                <a:close/>
              </a:path>
            </a:pathLst>
          </a:custGeom>
          <a:noFill/>
          <a:ln>
            <a:noFill/>
          </a:ln>
        </p:spPr>
        <p:txBody>
          <a:bodyPr anchorCtr="0" anchor="ctr" bIns="45700" lIns="108000" spcFirstLastPara="1" rIns="108000" wrap="square" tIns="45700">
            <a:noAutofit/>
          </a:bodyPr>
          <a:lstStyle/>
          <a:p>
            <a:pPr indent="0" lvl="0" marL="0" marR="0" rtl="0" algn="ctr">
              <a:spcBef>
                <a:spcPts val="0"/>
              </a:spcBef>
              <a:spcAft>
                <a:spcPts val="0"/>
              </a:spcAft>
              <a:buNone/>
            </a:pPr>
            <a:r>
              <a:rPr b="1" lang="en-US" sz="3000">
                <a:solidFill>
                  <a:srgbClr val="385623"/>
                </a:solidFill>
                <a:latin typeface="Playfair Display"/>
                <a:ea typeface="Playfair Display"/>
                <a:cs typeface="Playfair Display"/>
                <a:sym typeface="Playfair Display"/>
              </a:rPr>
              <a:t>Nature</a:t>
            </a:r>
            <a:endParaRPr/>
          </a:p>
        </p:txBody>
      </p:sp>
      <p:pic>
        <p:nvPicPr>
          <p:cNvPr id="284" name="Google Shape;284;p32"/>
          <p:cNvPicPr preferRelativeResize="0"/>
          <p:nvPr/>
        </p:nvPicPr>
        <p:blipFill rotWithShape="1">
          <a:blip r:embed="rId4">
            <a:alphaModFix/>
          </a:blip>
          <a:srcRect b="0" l="0" r="0" t="0"/>
          <a:stretch/>
        </p:blipFill>
        <p:spPr>
          <a:xfrm>
            <a:off x="7375298" y="1857921"/>
            <a:ext cx="4816007" cy="4665708"/>
          </a:xfrm>
          <a:prstGeom prst="rect">
            <a:avLst/>
          </a:prstGeom>
          <a:noFill/>
          <a:ln>
            <a:noFill/>
          </a:ln>
        </p:spPr>
      </p:pic>
      <p:pic>
        <p:nvPicPr>
          <p:cNvPr id="285" name="Google Shape;285;p32"/>
          <p:cNvPicPr preferRelativeResize="0"/>
          <p:nvPr/>
        </p:nvPicPr>
        <p:blipFill rotWithShape="1">
          <a:blip r:embed="rId5">
            <a:alphaModFix/>
          </a:blip>
          <a:srcRect b="3022" l="10886" r="0" t="0"/>
          <a:stretch/>
        </p:blipFill>
        <p:spPr>
          <a:xfrm>
            <a:off x="0" y="2582298"/>
            <a:ext cx="3438230" cy="3927749"/>
          </a:xfrm>
          <a:prstGeom prst="rect">
            <a:avLst/>
          </a:prstGeom>
          <a:noFill/>
          <a:ln>
            <a:noFill/>
          </a:ln>
        </p:spPr>
      </p:pic>
      <p:pic>
        <p:nvPicPr>
          <p:cNvPr descr="http://static.tumblr.com/f45faab49321958bb661be2e69124337/gltbmdt/p3amp94ag/tumblr_static_logo_threeland_281108.png" id="286" name="Google Shape;286;p32"/>
          <p:cNvPicPr preferRelativeResize="0"/>
          <p:nvPr/>
        </p:nvPicPr>
        <p:blipFill rotWithShape="1">
          <a:blip r:embed="rId6">
            <a:alphaModFix/>
          </a:blip>
          <a:srcRect b="0" l="0" r="0" t="0"/>
          <a:stretch/>
        </p:blipFill>
        <p:spPr>
          <a:xfrm>
            <a:off x="9609033" y="223297"/>
            <a:ext cx="2267743" cy="365615"/>
          </a:xfrm>
          <a:prstGeom prst="rect">
            <a:avLst/>
          </a:prstGeom>
          <a:noFill/>
          <a:ln>
            <a:noFill/>
          </a:ln>
        </p:spPr>
      </p:pic>
      <p:sp>
        <p:nvSpPr>
          <p:cNvPr id="287" name="Google Shape;287;p32">
            <a:hlinkClick r:id="rId7"/>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8"/>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6" name="Shape 1056"/>
        <p:cNvGrpSpPr/>
        <p:nvPr/>
      </p:nvGrpSpPr>
      <p:grpSpPr>
        <a:xfrm>
          <a:off x="0" y="0"/>
          <a:ext cx="0" cy="0"/>
          <a:chOff x="0" y="0"/>
          <a:chExt cx="0" cy="0"/>
        </a:xfrm>
      </p:grpSpPr>
      <p:sp>
        <p:nvSpPr>
          <p:cNvPr id="1057" name="Google Shape;1057;p77"/>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sp>
        <p:nvSpPr>
          <p:cNvPr id="1058" name="Google Shape;1058;p77"/>
          <p:cNvSpPr/>
          <p:nvPr/>
        </p:nvSpPr>
        <p:spPr>
          <a:xfrm>
            <a:off x="0" y="432894"/>
            <a:ext cx="5256567" cy="430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2200">
                <a:solidFill>
                  <a:schemeClr val="accent3"/>
                </a:solidFill>
                <a:latin typeface="Stardos Stencil"/>
                <a:ea typeface="Stardos Stencil"/>
                <a:cs typeface="Stardos Stencil"/>
                <a:sym typeface="Stardos Stencil"/>
              </a:rPr>
              <a:t>HIGHLIGHTS IN VIETNAM &amp; CAMBODIA</a:t>
            </a:r>
            <a:endParaRPr b="1" sz="2200">
              <a:solidFill>
                <a:schemeClr val="accent3"/>
              </a:solidFill>
              <a:latin typeface="Stardos Stencil"/>
              <a:ea typeface="Stardos Stencil"/>
              <a:cs typeface="Stardos Stencil"/>
              <a:sym typeface="Stardos Stencil"/>
            </a:endParaRPr>
          </a:p>
        </p:txBody>
      </p:sp>
      <p:pic>
        <p:nvPicPr>
          <p:cNvPr descr="http://static.tumblr.com/f45faab49321958bb661be2e69124337/gltbmdt/p3amp94ag/tumblr_static_logo_threeland_281108.png" id="1059" name="Google Shape;1059;p77"/>
          <p:cNvPicPr preferRelativeResize="0"/>
          <p:nvPr/>
        </p:nvPicPr>
        <p:blipFill rotWithShape="1">
          <a:blip r:embed="rId3">
            <a:alphaModFix/>
          </a:blip>
          <a:srcRect b="0" l="0" r="0" t="0"/>
          <a:stretch/>
        </p:blipFill>
        <p:spPr>
          <a:xfrm>
            <a:off x="9816771" y="141802"/>
            <a:ext cx="2267743" cy="365615"/>
          </a:xfrm>
          <a:prstGeom prst="rect">
            <a:avLst/>
          </a:prstGeom>
          <a:noFill/>
          <a:ln>
            <a:noFill/>
          </a:ln>
        </p:spPr>
      </p:pic>
      <p:sp>
        <p:nvSpPr>
          <p:cNvPr id="1060" name="Google Shape;1060;p77"/>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7/25/2025</a:t>
            </a:r>
            <a:endParaRPr sz="1200">
              <a:solidFill>
                <a:schemeClr val="dk1"/>
              </a:solidFill>
              <a:latin typeface="Calibri"/>
              <a:ea typeface="Calibri"/>
              <a:cs typeface="Calibri"/>
              <a:sym typeface="Calibri"/>
            </a:endParaRPr>
          </a:p>
        </p:txBody>
      </p:sp>
      <p:sp>
        <p:nvSpPr>
          <p:cNvPr id="1061" name="Google Shape;1061;p77"/>
          <p:cNvSpPr/>
          <p:nvPr/>
        </p:nvSpPr>
        <p:spPr>
          <a:xfrm>
            <a:off x="0" y="103030"/>
            <a:ext cx="7659974" cy="154398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62" name="Google Shape;1062;p77"/>
          <p:cNvSpPr/>
          <p:nvPr/>
        </p:nvSpPr>
        <p:spPr>
          <a:xfrm>
            <a:off x="0" y="229550"/>
            <a:ext cx="2262433" cy="434759"/>
          </a:xfrm>
          <a:prstGeom prst="homePlate">
            <a:avLst>
              <a:gd fmla="val 50000" name="adj"/>
            </a:avLst>
          </a:prstGeom>
          <a:solidFill>
            <a:srgbClr val="2E9F25"/>
          </a:solidFill>
          <a:ln cap="flat" cmpd="sng" w="12700">
            <a:solidFill>
              <a:srgbClr val="2E9F2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Arial"/>
                <a:ea typeface="Arial"/>
                <a:cs typeface="Arial"/>
                <a:sym typeface="Arial"/>
              </a:rPr>
              <a:t>TOUR SAMPLE</a:t>
            </a:r>
            <a:endParaRPr/>
          </a:p>
        </p:txBody>
      </p:sp>
      <p:grpSp>
        <p:nvGrpSpPr>
          <p:cNvPr id="1063" name="Google Shape;1063;p77"/>
          <p:cNvGrpSpPr/>
          <p:nvPr/>
        </p:nvGrpSpPr>
        <p:grpSpPr>
          <a:xfrm>
            <a:off x="551376" y="874190"/>
            <a:ext cx="6199315" cy="522630"/>
            <a:chOff x="876705" y="1045836"/>
            <a:chExt cx="6199315" cy="522630"/>
          </a:xfrm>
        </p:grpSpPr>
        <p:sp>
          <p:nvSpPr>
            <p:cNvPr id="1064" name="Google Shape;1064;p77"/>
            <p:cNvSpPr/>
            <p:nvPr/>
          </p:nvSpPr>
          <p:spPr>
            <a:xfrm>
              <a:off x="876705" y="1045836"/>
              <a:ext cx="6199315" cy="522630"/>
            </a:xfrm>
            <a:prstGeom prst="rect">
              <a:avLst/>
            </a:prstGeom>
            <a:solidFill>
              <a:schemeClr val="accent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5" name="Google Shape;1065;p77"/>
            <p:cNvSpPr/>
            <p:nvPr/>
          </p:nvSpPr>
          <p:spPr>
            <a:xfrm>
              <a:off x="876705" y="1045836"/>
              <a:ext cx="6199315" cy="522630"/>
            </a:xfrm>
            <a:prstGeom prst="rect">
              <a:avLst/>
            </a:prstGeom>
            <a:noFill/>
            <a:ln>
              <a:noFill/>
            </a:ln>
          </p:spPr>
          <p:txBody>
            <a:bodyPr anchorCtr="0" anchor="ctr" bIns="50800" lIns="414825" spcFirstLastPara="1" rIns="50800" wrap="square" tIns="50800">
              <a:noAutofit/>
            </a:bodyPr>
            <a:lstStyle/>
            <a:p>
              <a:pPr indent="0" lvl="0" marL="0" marR="0" rtl="0" algn="l">
                <a:lnSpc>
                  <a:spcPct val="90000"/>
                </a:lnSpc>
                <a:spcBef>
                  <a:spcPts val="0"/>
                </a:spcBef>
                <a:spcAft>
                  <a:spcPts val="0"/>
                </a:spcAft>
                <a:buNone/>
              </a:pPr>
              <a:r>
                <a:rPr lang="en-US" sz="2000">
                  <a:solidFill>
                    <a:schemeClr val="lt1"/>
                  </a:solidFill>
                  <a:latin typeface="Libre Baskerville"/>
                  <a:ea typeface="Libre Baskerville"/>
                  <a:cs typeface="Libre Baskerville"/>
                  <a:sym typeface="Libre Baskerville"/>
                </a:rPr>
                <a:t>The Best of Vietnam and Cambodia - 12D11N</a:t>
              </a:r>
              <a:endParaRPr/>
            </a:p>
          </p:txBody>
        </p:sp>
      </p:grpSp>
      <p:sp>
        <p:nvSpPr>
          <p:cNvPr id="1066" name="Google Shape;1066;p77"/>
          <p:cNvSpPr/>
          <p:nvPr/>
        </p:nvSpPr>
        <p:spPr>
          <a:xfrm>
            <a:off x="224732" y="808861"/>
            <a:ext cx="653288" cy="653288"/>
          </a:xfrm>
          <a:prstGeom prst="ellipse">
            <a:avLst/>
          </a:prstGeom>
          <a:solidFill>
            <a:schemeClr val="lt1"/>
          </a:solidFill>
          <a:ln cap="flat" cmpd="sng" w="12700">
            <a:solidFill>
              <a:schemeClr val="accent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7" name="Google Shape;1067;p77"/>
          <p:cNvSpPr/>
          <p:nvPr/>
        </p:nvSpPr>
        <p:spPr>
          <a:xfrm>
            <a:off x="760021" y="1515618"/>
            <a:ext cx="6096000" cy="4847994"/>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lang="en-US" sz="1600">
                <a:solidFill>
                  <a:schemeClr val="accent6"/>
                </a:solidFill>
                <a:latin typeface="Arial"/>
                <a:ea typeface="Arial"/>
                <a:cs typeface="Arial"/>
                <a:sym typeface="Arial"/>
              </a:rPr>
              <a:t>Day 1: Saigon arrival  </a:t>
            </a:r>
            <a:endParaRPr/>
          </a:p>
          <a:p>
            <a:pPr indent="0" lvl="0" marL="0" marR="0" rtl="0" algn="l">
              <a:lnSpc>
                <a:spcPct val="150000"/>
              </a:lnSpc>
              <a:spcBef>
                <a:spcPts val="0"/>
              </a:spcBef>
              <a:spcAft>
                <a:spcPts val="0"/>
              </a:spcAft>
              <a:buNone/>
            </a:pPr>
            <a:r>
              <a:rPr lang="en-US" sz="1600">
                <a:solidFill>
                  <a:schemeClr val="accent6"/>
                </a:solidFill>
                <a:latin typeface="Arial"/>
                <a:ea typeface="Arial"/>
                <a:cs typeface="Arial"/>
                <a:sym typeface="Arial"/>
              </a:rPr>
              <a:t>Day 2: Saigon – City Tour  </a:t>
            </a:r>
            <a:endParaRPr/>
          </a:p>
          <a:p>
            <a:pPr indent="0" lvl="0" marL="0" marR="0" rtl="0" algn="l">
              <a:lnSpc>
                <a:spcPct val="150000"/>
              </a:lnSpc>
              <a:spcBef>
                <a:spcPts val="0"/>
              </a:spcBef>
              <a:spcAft>
                <a:spcPts val="0"/>
              </a:spcAft>
              <a:buNone/>
            </a:pPr>
            <a:r>
              <a:rPr lang="en-US" sz="1600">
                <a:solidFill>
                  <a:schemeClr val="accent6"/>
                </a:solidFill>
                <a:latin typeface="Arial"/>
                <a:ea typeface="Arial"/>
                <a:cs typeface="Arial"/>
                <a:sym typeface="Arial"/>
              </a:rPr>
              <a:t>Day 3: Saigon – Mekong Delta – Saigon </a:t>
            </a:r>
            <a:endParaRPr/>
          </a:p>
          <a:p>
            <a:pPr indent="0" lvl="0" marL="0" marR="0" rtl="0" algn="l">
              <a:lnSpc>
                <a:spcPct val="150000"/>
              </a:lnSpc>
              <a:spcBef>
                <a:spcPts val="0"/>
              </a:spcBef>
              <a:spcAft>
                <a:spcPts val="0"/>
              </a:spcAft>
              <a:buNone/>
            </a:pPr>
            <a:r>
              <a:rPr lang="en-US" sz="1600">
                <a:solidFill>
                  <a:schemeClr val="accent6"/>
                </a:solidFill>
                <a:latin typeface="Arial"/>
                <a:ea typeface="Arial"/>
                <a:cs typeface="Arial"/>
                <a:sym typeface="Arial"/>
              </a:rPr>
              <a:t>Day 4: Saigon – Cu Chi tunnel – Siem Reap </a:t>
            </a:r>
            <a:endParaRPr/>
          </a:p>
          <a:p>
            <a:pPr indent="0" lvl="0" marL="0" marR="0" rtl="0" algn="l">
              <a:lnSpc>
                <a:spcPct val="150000"/>
              </a:lnSpc>
              <a:spcBef>
                <a:spcPts val="0"/>
              </a:spcBef>
              <a:spcAft>
                <a:spcPts val="0"/>
              </a:spcAft>
              <a:buNone/>
            </a:pPr>
            <a:r>
              <a:rPr lang="en-US" sz="1600">
                <a:solidFill>
                  <a:schemeClr val="accent6"/>
                </a:solidFill>
                <a:latin typeface="Arial"/>
                <a:ea typeface="Arial"/>
                <a:cs typeface="Arial"/>
                <a:sym typeface="Arial"/>
              </a:rPr>
              <a:t>Day 5: Siem Reap – Angkor Tours      </a:t>
            </a:r>
            <a:endParaRPr/>
          </a:p>
          <a:p>
            <a:pPr indent="0" lvl="0" marL="0" marR="0" rtl="0" algn="l">
              <a:lnSpc>
                <a:spcPct val="150000"/>
              </a:lnSpc>
              <a:spcBef>
                <a:spcPts val="0"/>
              </a:spcBef>
              <a:spcAft>
                <a:spcPts val="0"/>
              </a:spcAft>
              <a:buNone/>
            </a:pPr>
            <a:r>
              <a:rPr lang="en-US" sz="1600">
                <a:solidFill>
                  <a:schemeClr val="accent6"/>
                </a:solidFill>
                <a:latin typeface="Arial"/>
                <a:ea typeface="Arial"/>
                <a:cs typeface="Arial"/>
                <a:sym typeface="Arial"/>
              </a:rPr>
              <a:t>Day 6: Siem Reap – Kampong Pluk – Da Nang – Hoi An</a:t>
            </a:r>
            <a:endParaRPr/>
          </a:p>
          <a:p>
            <a:pPr indent="0" lvl="0" marL="0" marR="0" rtl="0" algn="l">
              <a:lnSpc>
                <a:spcPct val="150000"/>
              </a:lnSpc>
              <a:spcBef>
                <a:spcPts val="0"/>
              </a:spcBef>
              <a:spcAft>
                <a:spcPts val="0"/>
              </a:spcAft>
              <a:buNone/>
            </a:pPr>
            <a:r>
              <a:rPr lang="en-US" sz="1600">
                <a:solidFill>
                  <a:schemeClr val="accent6"/>
                </a:solidFill>
                <a:latin typeface="Arial"/>
                <a:ea typeface="Arial"/>
                <a:cs typeface="Arial"/>
                <a:sym typeface="Arial"/>
              </a:rPr>
              <a:t>Day 7: Hoian – Tra Que Village – Cooking Demonstration – </a:t>
            </a:r>
            <a:endParaRPr/>
          </a:p>
          <a:p>
            <a:pPr indent="0" lvl="0" marL="0" marR="0" rtl="0" algn="l">
              <a:lnSpc>
                <a:spcPct val="150000"/>
              </a:lnSpc>
              <a:spcBef>
                <a:spcPts val="0"/>
              </a:spcBef>
              <a:spcAft>
                <a:spcPts val="0"/>
              </a:spcAft>
              <a:buNone/>
            </a:pPr>
            <a:r>
              <a:rPr lang="en-US" sz="1600">
                <a:solidFill>
                  <a:schemeClr val="accent6"/>
                </a:solidFill>
                <a:latin typeface="Arial"/>
                <a:ea typeface="Arial"/>
                <a:cs typeface="Arial"/>
                <a:sym typeface="Arial"/>
              </a:rPr>
              <a:t>           Hoian ancient town </a:t>
            </a:r>
            <a:endParaRPr/>
          </a:p>
          <a:p>
            <a:pPr indent="0" lvl="0" marL="0" marR="0" rtl="0" algn="l">
              <a:lnSpc>
                <a:spcPct val="150000"/>
              </a:lnSpc>
              <a:spcBef>
                <a:spcPts val="0"/>
              </a:spcBef>
              <a:spcAft>
                <a:spcPts val="0"/>
              </a:spcAft>
              <a:buNone/>
            </a:pPr>
            <a:r>
              <a:rPr lang="en-US" sz="1600">
                <a:solidFill>
                  <a:schemeClr val="accent6"/>
                </a:solidFill>
                <a:latin typeface="Arial"/>
                <a:ea typeface="Arial"/>
                <a:cs typeface="Arial"/>
                <a:sym typeface="Arial"/>
              </a:rPr>
              <a:t>Day 8: Hoian – Golden Bridge – Hue </a:t>
            </a:r>
            <a:endParaRPr/>
          </a:p>
          <a:p>
            <a:pPr indent="0" lvl="0" marL="0" marR="0" rtl="0" algn="l">
              <a:lnSpc>
                <a:spcPct val="150000"/>
              </a:lnSpc>
              <a:spcBef>
                <a:spcPts val="0"/>
              </a:spcBef>
              <a:spcAft>
                <a:spcPts val="0"/>
              </a:spcAft>
              <a:buNone/>
            </a:pPr>
            <a:r>
              <a:rPr lang="en-US" sz="1600">
                <a:solidFill>
                  <a:schemeClr val="accent6"/>
                </a:solidFill>
                <a:latin typeface="Arial"/>
                <a:ea typeface="Arial"/>
                <a:cs typeface="Arial"/>
                <a:sym typeface="Arial"/>
              </a:rPr>
              <a:t>Day 9: Hue City Tour – Street Food – Flight to Hanoi      </a:t>
            </a:r>
            <a:endParaRPr/>
          </a:p>
          <a:p>
            <a:pPr indent="0" lvl="0" marL="0" marR="0" rtl="0" algn="l">
              <a:lnSpc>
                <a:spcPct val="150000"/>
              </a:lnSpc>
              <a:spcBef>
                <a:spcPts val="0"/>
              </a:spcBef>
              <a:spcAft>
                <a:spcPts val="0"/>
              </a:spcAft>
              <a:buNone/>
            </a:pPr>
            <a:r>
              <a:rPr lang="en-US" sz="1600">
                <a:solidFill>
                  <a:schemeClr val="accent6"/>
                </a:solidFill>
                <a:latin typeface="Arial"/>
                <a:ea typeface="Arial"/>
                <a:cs typeface="Arial"/>
                <a:sym typeface="Arial"/>
              </a:rPr>
              <a:t>Day 10: Hanoi City Tour         </a:t>
            </a:r>
            <a:endParaRPr/>
          </a:p>
          <a:p>
            <a:pPr indent="0" lvl="0" marL="0" marR="0" rtl="0" algn="l">
              <a:lnSpc>
                <a:spcPct val="150000"/>
              </a:lnSpc>
              <a:spcBef>
                <a:spcPts val="0"/>
              </a:spcBef>
              <a:spcAft>
                <a:spcPts val="0"/>
              </a:spcAft>
              <a:buNone/>
            </a:pPr>
            <a:r>
              <a:rPr lang="en-US" sz="1600">
                <a:solidFill>
                  <a:schemeClr val="accent6"/>
                </a:solidFill>
                <a:latin typeface="Arial"/>
                <a:ea typeface="Arial"/>
                <a:cs typeface="Arial"/>
                <a:sym typeface="Arial"/>
              </a:rPr>
              <a:t>Day 11: Hanoi – Halong Bay Overnight Cruise </a:t>
            </a:r>
            <a:endParaRPr/>
          </a:p>
          <a:p>
            <a:pPr indent="0" lvl="0" marL="0" marR="0" rtl="0" algn="l">
              <a:lnSpc>
                <a:spcPct val="150000"/>
              </a:lnSpc>
              <a:spcBef>
                <a:spcPts val="0"/>
              </a:spcBef>
              <a:spcAft>
                <a:spcPts val="0"/>
              </a:spcAft>
              <a:buNone/>
            </a:pPr>
            <a:r>
              <a:rPr lang="en-US" sz="1600">
                <a:solidFill>
                  <a:schemeClr val="accent6"/>
                </a:solidFill>
                <a:latin typeface="Arial"/>
                <a:ea typeface="Arial"/>
                <a:cs typeface="Arial"/>
                <a:sym typeface="Arial"/>
              </a:rPr>
              <a:t>Day 12: Halong Bay – Hanoi – Departure  </a:t>
            </a:r>
            <a:endParaRPr/>
          </a:p>
        </p:txBody>
      </p:sp>
      <p:pic>
        <p:nvPicPr>
          <p:cNvPr id="1068" name="Google Shape;1068;p77"/>
          <p:cNvPicPr preferRelativeResize="0"/>
          <p:nvPr/>
        </p:nvPicPr>
        <p:blipFill rotWithShape="1">
          <a:blip r:embed="rId4">
            <a:alphaModFix/>
          </a:blip>
          <a:srcRect b="0" l="0" r="0" t="0"/>
          <a:stretch/>
        </p:blipFill>
        <p:spPr>
          <a:xfrm>
            <a:off x="7102495" y="720057"/>
            <a:ext cx="5089505" cy="6137943"/>
          </a:xfrm>
          <a:prstGeom prst="rect">
            <a:avLst/>
          </a:prstGeom>
          <a:noFill/>
          <a:ln>
            <a:noFill/>
          </a:ln>
        </p:spPr>
      </p:pic>
      <p:sp>
        <p:nvSpPr>
          <p:cNvPr id="1069" name="Google Shape;1069;p77">
            <a:hlinkClick r:id="rId5"/>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6"/>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3" name="Shape 1073"/>
        <p:cNvGrpSpPr/>
        <p:nvPr/>
      </p:nvGrpSpPr>
      <p:grpSpPr>
        <a:xfrm>
          <a:off x="0" y="0"/>
          <a:ext cx="0" cy="0"/>
          <a:chOff x="0" y="0"/>
          <a:chExt cx="0" cy="0"/>
        </a:xfrm>
      </p:grpSpPr>
      <p:sp>
        <p:nvSpPr>
          <p:cNvPr id="1074" name="Google Shape;1074;p78"/>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sp>
        <p:nvSpPr>
          <p:cNvPr id="1075" name="Google Shape;1075;p78"/>
          <p:cNvSpPr/>
          <p:nvPr/>
        </p:nvSpPr>
        <p:spPr>
          <a:xfrm>
            <a:off x="0" y="432894"/>
            <a:ext cx="5256567" cy="430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2200">
                <a:solidFill>
                  <a:schemeClr val="accent3"/>
                </a:solidFill>
                <a:latin typeface="Stardos Stencil"/>
                <a:ea typeface="Stardos Stencil"/>
                <a:cs typeface="Stardos Stencil"/>
                <a:sym typeface="Stardos Stencil"/>
              </a:rPr>
              <a:t>HIGHLIGHTS IN VIETNAM &amp; CAMBODIA</a:t>
            </a:r>
            <a:endParaRPr b="1" sz="2200">
              <a:solidFill>
                <a:schemeClr val="accent3"/>
              </a:solidFill>
              <a:latin typeface="Stardos Stencil"/>
              <a:ea typeface="Stardos Stencil"/>
              <a:cs typeface="Stardos Stencil"/>
              <a:sym typeface="Stardos Stencil"/>
            </a:endParaRPr>
          </a:p>
        </p:txBody>
      </p:sp>
      <p:pic>
        <p:nvPicPr>
          <p:cNvPr descr="http://static.tumblr.com/f45faab49321958bb661be2e69124337/gltbmdt/p3amp94ag/tumblr_static_logo_threeland_281108.png" id="1076" name="Google Shape;1076;p78"/>
          <p:cNvPicPr preferRelativeResize="0"/>
          <p:nvPr/>
        </p:nvPicPr>
        <p:blipFill rotWithShape="1">
          <a:blip r:embed="rId3">
            <a:alphaModFix/>
          </a:blip>
          <a:srcRect b="0" l="0" r="0" t="0"/>
          <a:stretch/>
        </p:blipFill>
        <p:spPr>
          <a:xfrm>
            <a:off x="9816771" y="141802"/>
            <a:ext cx="2267743" cy="365615"/>
          </a:xfrm>
          <a:prstGeom prst="rect">
            <a:avLst/>
          </a:prstGeom>
          <a:noFill/>
          <a:ln>
            <a:noFill/>
          </a:ln>
        </p:spPr>
      </p:pic>
      <p:sp>
        <p:nvSpPr>
          <p:cNvPr id="1077" name="Google Shape;1077;p78"/>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7/25/2025</a:t>
            </a:r>
            <a:endParaRPr sz="1200">
              <a:solidFill>
                <a:schemeClr val="dk1"/>
              </a:solidFill>
              <a:latin typeface="Calibri"/>
              <a:ea typeface="Calibri"/>
              <a:cs typeface="Calibri"/>
              <a:sym typeface="Calibri"/>
            </a:endParaRPr>
          </a:p>
        </p:txBody>
      </p:sp>
      <p:sp>
        <p:nvSpPr>
          <p:cNvPr id="1078" name="Google Shape;1078;p78"/>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chemeClr val="dk1"/>
                </a:solidFill>
                <a:latin typeface="Calibri"/>
                <a:ea typeface="Calibri"/>
                <a:cs typeface="Calibri"/>
                <a:sym typeface="Calibri"/>
              </a:rPr>
              <a:t>Simply your best local friend</a:t>
            </a:r>
            <a:endParaRPr/>
          </a:p>
        </p:txBody>
      </p:sp>
      <p:sp>
        <p:nvSpPr>
          <p:cNvPr id="1079" name="Google Shape;1079;p78"/>
          <p:cNvSpPr/>
          <p:nvPr/>
        </p:nvSpPr>
        <p:spPr>
          <a:xfrm>
            <a:off x="1" y="-1"/>
            <a:ext cx="7659974" cy="154398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1080" name="Google Shape;1080;p78"/>
          <p:cNvGrpSpPr/>
          <p:nvPr/>
        </p:nvGrpSpPr>
        <p:grpSpPr>
          <a:xfrm>
            <a:off x="516163" y="814229"/>
            <a:ext cx="5939955" cy="522630"/>
            <a:chOff x="1136065" y="3398479"/>
            <a:chExt cx="5939955" cy="522630"/>
          </a:xfrm>
        </p:grpSpPr>
        <p:sp>
          <p:nvSpPr>
            <p:cNvPr id="1081" name="Google Shape;1081;p78"/>
            <p:cNvSpPr/>
            <p:nvPr/>
          </p:nvSpPr>
          <p:spPr>
            <a:xfrm>
              <a:off x="1136065" y="3398479"/>
              <a:ext cx="5939955" cy="522630"/>
            </a:xfrm>
            <a:prstGeom prst="rect">
              <a:avLst/>
            </a:prstGeom>
            <a:solidFill>
              <a:schemeClr val="accent6"/>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2" name="Google Shape;1082;p78"/>
            <p:cNvSpPr/>
            <p:nvPr/>
          </p:nvSpPr>
          <p:spPr>
            <a:xfrm>
              <a:off x="1136065" y="3398479"/>
              <a:ext cx="5939955" cy="522630"/>
            </a:xfrm>
            <a:prstGeom prst="rect">
              <a:avLst/>
            </a:prstGeom>
            <a:noFill/>
            <a:ln>
              <a:noFill/>
            </a:ln>
          </p:spPr>
          <p:txBody>
            <a:bodyPr anchorCtr="0" anchor="ctr" bIns="50800" lIns="414825" spcFirstLastPara="1" rIns="50800" wrap="square" tIns="50800">
              <a:noAutofit/>
            </a:bodyPr>
            <a:lstStyle/>
            <a:p>
              <a:pPr indent="0" lvl="0" marL="0" marR="0" rtl="0" algn="l">
                <a:lnSpc>
                  <a:spcPct val="90000"/>
                </a:lnSpc>
                <a:spcBef>
                  <a:spcPts val="0"/>
                </a:spcBef>
                <a:spcAft>
                  <a:spcPts val="0"/>
                </a:spcAft>
                <a:buNone/>
              </a:pPr>
              <a:r>
                <a:rPr lang="en-US" sz="2000">
                  <a:solidFill>
                    <a:schemeClr val="lt1"/>
                  </a:solidFill>
                  <a:latin typeface="Libre Baskerville"/>
                  <a:ea typeface="Libre Baskerville"/>
                  <a:cs typeface="Libre Baskerville"/>
                  <a:sym typeface="Libre Baskerville"/>
                </a:rPr>
                <a:t>Vietnam Daily Departure with Pu Luong - 12D11N</a:t>
              </a:r>
              <a:endParaRPr/>
            </a:p>
          </p:txBody>
        </p:sp>
      </p:grpSp>
      <p:sp>
        <p:nvSpPr>
          <p:cNvPr id="1083" name="Google Shape;1083;p78"/>
          <p:cNvSpPr/>
          <p:nvPr/>
        </p:nvSpPr>
        <p:spPr>
          <a:xfrm>
            <a:off x="189519" y="748900"/>
            <a:ext cx="653288" cy="653288"/>
          </a:xfrm>
          <a:prstGeom prst="ellipse">
            <a:avLst/>
          </a:prstGeom>
          <a:solidFill>
            <a:schemeClr val="lt1"/>
          </a:solidFill>
          <a:ln cap="flat" cmpd="sng" w="12700">
            <a:solidFill>
              <a:schemeClr val="accent6"/>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4" name="Google Shape;1084;p78"/>
          <p:cNvSpPr/>
          <p:nvPr/>
        </p:nvSpPr>
        <p:spPr>
          <a:xfrm>
            <a:off x="916535" y="1428982"/>
            <a:ext cx="6096000" cy="4478662"/>
          </a:xfrm>
          <a:prstGeom prst="rect">
            <a:avLst/>
          </a:prstGeom>
          <a:noFill/>
          <a:ln>
            <a:noFill/>
          </a:ln>
        </p:spPr>
        <p:txBody>
          <a:bodyPr anchorCtr="0" anchor="t" bIns="45700" lIns="91425" spcFirstLastPara="1" rIns="91425" wrap="square" tIns="45700">
            <a:noAutofit/>
          </a:bodyPr>
          <a:lstStyle/>
          <a:p>
            <a:pPr indent="0" lvl="0" marL="228600" marR="0" rtl="0" algn="l">
              <a:lnSpc>
                <a:spcPct val="150000"/>
              </a:lnSpc>
              <a:spcBef>
                <a:spcPts val="0"/>
              </a:spcBef>
              <a:spcAft>
                <a:spcPts val="0"/>
              </a:spcAft>
              <a:buNone/>
            </a:pPr>
            <a:r>
              <a:rPr lang="en-US" sz="1600">
                <a:solidFill>
                  <a:srgbClr val="2E9F25"/>
                </a:solidFill>
                <a:latin typeface="Arial"/>
                <a:ea typeface="Arial"/>
                <a:cs typeface="Arial"/>
                <a:sym typeface="Arial"/>
              </a:rPr>
              <a:t>Day 1: Hanoi Arrival – City Tour</a:t>
            </a:r>
            <a:endParaRPr/>
          </a:p>
          <a:p>
            <a:pPr indent="0" lvl="0" marL="228600" marR="0" rtl="0" algn="l">
              <a:lnSpc>
                <a:spcPct val="150000"/>
              </a:lnSpc>
              <a:spcBef>
                <a:spcPts val="0"/>
              </a:spcBef>
              <a:spcAft>
                <a:spcPts val="0"/>
              </a:spcAft>
              <a:buNone/>
            </a:pPr>
            <a:r>
              <a:rPr lang="en-US" sz="1600">
                <a:solidFill>
                  <a:srgbClr val="2E9F25"/>
                </a:solidFill>
                <a:latin typeface="Arial"/>
                <a:ea typeface="Arial"/>
                <a:cs typeface="Arial"/>
                <a:sym typeface="Arial"/>
              </a:rPr>
              <a:t>Day 2: Hanoi – Tam Coc – Hoa Lu - Hanoi </a:t>
            </a:r>
            <a:endParaRPr/>
          </a:p>
          <a:p>
            <a:pPr indent="0" lvl="0" marL="228600" marR="0" rtl="0" algn="l">
              <a:lnSpc>
                <a:spcPct val="150000"/>
              </a:lnSpc>
              <a:spcBef>
                <a:spcPts val="0"/>
              </a:spcBef>
              <a:spcAft>
                <a:spcPts val="0"/>
              </a:spcAft>
              <a:buNone/>
            </a:pPr>
            <a:r>
              <a:rPr lang="en-US" sz="1600">
                <a:solidFill>
                  <a:srgbClr val="2E9F25"/>
                </a:solidFill>
                <a:latin typeface="Arial"/>
                <a:ea typeface="Arial"/>
                <a:cs typeface="Arial"/>
                <a:sym typeface="Arial"/>
              </a:rPr>
              <a:t>Day 3: Hanoi – Pu Luong – Water wheels walk and rafting</a:t>
            </a:r>
            <a:endParaRPr/>
          </a:p>
          <a:p>
            <a:pPr indent="0" lvl="0" marL="228600" marR="0" rtl="0" algn="l">
              <a:lnSpc>
                <a:spcPct val="150000"/>
              </a:lnSpc>
              <a:spcBef>
                <a:spcPts val="0"/>
              </a:spcBef>
              <a:spcAft>
                <a:spcPts val="0"/>
              </a:spcAft>
              <a:buNone/>
            </a:pPr>
            <a:r>
              <a:rPr lang="en-US" sz="1600">
                <a:solidFill>
                  <a:srgbClr val="2E9F25"/>
                </a:solidFill>
                <a:latin typeface="Arial"/>
                <a:ea typeface="Arial"/>
                <a:cs typeface="Arial"/>
                <a:sym typeface="Arial"/>
              </a:rPr>
              <a:t>Day 4: Enthralling Trekking Routes </a:t>
            </a:r>
            <a:endParaRPr/>
          </a:p>
          <a:p>
            <a:pPr indent="0" lvl="0" marL="228600" marR="0" rtl="0" algn="l">
              <a:lnSpc>
                <a:spcPct val="150000"/>
              </a:lnSpc>
              <a:spcBef>
                <a:spcPts val="0"/>
              </a:spcBef>
              <a:spcAft>
                <a:spcPts val="0"/>
              </a:spcAft>
              <a:buNone/>
            </a:pPr>
            <a:r>
              <a:rPr lang="en-US" sz="1600">
                <a:solidFill>
                  <a:srgbClr val="2E9F25"/>
                </a:solidFill>
                <a:latin typeface="Arial"/>
                <a:ea typeface="Arial"/>
                <a:cs typeface="Arial"/>
                <a:sym typeface="Arial"/>
              </a:rPr>
              <a:t>Day 5: Village Life and The Community – Pu Luong – Hanoi </a:t>
            </a:r>
            <a:endParaRPr/>
          </a:p>
          <a:p>
            <a:pPr indent="0" lvl="0" marL="228600" marR="0" rtl="0" algn="l">
              <a:lnSpc>
                <a:spcPct val="150000"/>
              </a:lnSpc>
              <a:spcBef>
                <a:spcPts val="0"/>
              </a:spcBef>
              <a:spcAft>
                <a:spcPts val="0"/>
              </a:spcAft>
              <a:buNone/>
            </a:pPr>
            <a:r>
              <a:rPr lang="en-US" sz="1600">
                <a:solidFill>
                  <a:srgbClr val="2E9F25"/>
                </a:solidFill>
                <a:latin typeface="Arial"/>
                <a:ea typeface="Arial"/>
                <a:cs typeface="Arial"/>
                <a:sym typeface="Arial"/>
              </a:rPr>
              <a:t>Day 6: Hanoi – Halong Bay </a:t>
            </a:r>
            <a:endParaRPr/>
          </a:p>
          <a:p>
            <a:pPr indent="0" lvl="0" marL="228600" marR="0" rtl="0" algn="l">
              <a:lnSpc>
                <a:spcPct val="150000"/>
              </a:lnSpc>
              <a:spcBef>
                <a:spcPts val="0"/>
              </a:spcBef>
              <a:spcAft>
                <a:spcPts val="0"/>
              </a:spcAft>
              <a:buNone/>
            </a:pPr>
            <a:r>
              <a:rPr lang="en-US" sz="1600">
                <a:solidFill>
                  <a:srgbClr val="2E9F25"/>
                </a:solidFill>
                <a:latin typeface="Arial"/>
                <a:ea typeface="Arial"/>
                <a:cs typeface="Arial"/>
                <a:sym typeface="Arial"/>
              </a:rPr>
              <a:t>Day 7: Hanoi – Halong – Hoi An by Night Flight </a:t>
            </a:r>
            <a:endParaRPr/>
          </a:p>
          <a:p>
            <a:pPr indent="0" lvl="0" marL="228600" marR="0" rtl="0" algn="l">
              <a:lnSpc>
                <a:spcPct val="150000"/>
              </a:lnSpc>
              <a:spcBef>
                <a:spcPts val="0"/>
              </a:spcBef>
              <a:spcAft>
                <a:spcPts val="0"/>
              </a:spcAft>
              <a:buNone/>
            </a:pPr>
            <a:r>
              <a:rPr lang="en-US" sz="1600">
                <a:solidFill>
                  <a:srgbClr val="2E9F25"/>
                </a:solidFill>
                <a:latin typeface="Arial"/>
                <a:ea typeface="Arial"/>
                <a:cs typeface="Arial"/>
                <a:sym typeface="Arial"/>
              </a:rPr>
              <a:t>Day 8: Hoi An – Half Day City  </a:t>
            </a:r>
            <a:endParaRPr/>
          </a:p>
          <a:p>
            <a:pPr indent="0" lvl="0" marL="228600" marR="0" rtl="0" algn="l">
              <a:lnSpc>
                <a:spcPct val="150000"/>
              </a:lnSpc>
              <a:spcBef>
                <a:spcPts val="0"/>
              </a:spcBef>
              <a:spcAft>
                <a:spcPts val="0"/>
              </a:spcAft>
              <a:buNone/>
            </a:pPr>
            <a:r>
              <a:rPr lang="en-US" sz="1600">
                <a:solidFill>
                  <a:srgbClr val="2E9F25"/>
                </a:solidFill>
                <a:latin typeface="Arial"/>
                <a:ea typeface="Arial"/>
                <a:cs typeface="Arial"/>
                <a:sym typeface="Arial"/>
              </a:rPr>
              <a:t>Day 9: Hoi An – Hue – Half Day City Tour</a:t>
            </a:r>
            <a:endParaRPr/>
          </a:p>
          <a:p>
            <a:pPr indent="0" lvl="0" marL="228600" marR="0" rtl="0" algn="l">
              <a:lnSpc>
                <a:spcPct val="150000"/>
              </a:lnSpc>
              <a:spcBef>
                <a:spcPts val="0"/>
              </a:spcBef>
              <a:spcAft>
                <a:spcPts val="0"/>
              </a:spcAft>
              <a:buNone/>
            </a:pPr>
            <a:r>
              <a:rPr lang="en-US" sz="1600">
                <a:solidFill>
                  <a:srgbClr val="2E9F25"/>
                </a:solidFill>
                <a:latin typeface="Arial"/>
                <a:ea typeface="Arial"/>
                <a:cs typeface="Arial"/>
                <a:sym typeface="Arial"/>
              </a:rPr>
              <a:t>Day 10: Hue – Saigon – City Tour  </a:t>
            </a:r>
            <a:endParaRPr/>
          </a:p>
          <a:p>
            <a:pPr indent="0" lvl="0" marL="228600" marR="0" rtl="0" algn="l">
              <a:lnSpc>
                <a:spcPct val="150000"/>
              </a:lnSpc>
              <a:spcBef>
                <a:spcPts val="0"/>
              </a:spcBef>
              <a:spcAft>
                <a:spcPts val="0"/>
              </a:spcAft>
              <a:buNone/>
            </a:pPr>
            <a:r>
              <a:rPr lang="en-US" sz="1600">
                <a:solidFill>
                  <a:srgbClr val="2E9F25"/>
                </a:solidFill>
                <a:latin typeface="Arial"/>
                <a:ea typeface="Arial"/>
                <a:cs typeface="Arial"/>
                <a:sym typeface="Arial"/>
              </a:rPr>
              <a:t>Day 11: Saigon – Cu Chi Tunnels – Saigon  </a:t>
            </a:r>
            <a:endParaRPr/>
          </a:p>
          <a:p>
            <a:pPr indent="0" lvl="0" marL="228600" marR="0" rtl="0" algn="l">
              <a:lnSpc>
                <a:spcPct val="150000"/>
              </a:lnSpc>
              <a:spcBef>
                <a:spcPts val="0"/>
              </a:spcBef>
              <a:spcAft>
                <a:spcPts val="0"/>
              </a:spcAft>
              <a:buNone/>
            </a:pPr>
            <a:r>
              <a:rPr lang="en-US" sz="1600">
                <a:solidFill>
                  <a:srgbClr val="2E9F25"/>
                </a:solidFill>
                <a:latin typeface="Arial"/>
                <a:ea typeface="Arial"/>
                <a:cs typeface="Arial"/>
                <a:sym typeface="Arial"/>
              </a:rPr>
              <a:t>Day 12: Saigon Departure</a:t>
            </a:r>
            <a:endParaRPr sz="1600">
              <a:solidFill>
                <a:srgbClr val="2E9F25"/>
              </a:solidFill>
              <a:latin typeface="Arial"/>
              <a:ea typeface="Arial"/>
              <a:cs typeface="Arial"/>
              <a:sym typeface="Arial"/>
            </a:endParaRPr>
          </a:p>
        </p:txBody>
      </p:sp>
      <p:sp>
        <p:nvSpPr>
          <p:cNvPr id="1085" name="Google Shape;1085;p78"/>
          <p:cNvSpPr/>
          <p:nvPr/>
        </p:nvSpPr>
        <p:spPr>
          <a:xfrm>
            <a:off x="0" y="229550"/>
            <a:ext cx="2262433" cy="434759"/>
          </a:xfrm>
          <a:prstGeom prst="homePlate">
            <a:avLst>
              <a:gd fmla="val 50000" name="adj"/>
            </a:avLst>
          </a:prstGeom>
          <a:solidFill>
            <a:srgbClr val="2E9F25"/>
          </a:solidFill>
          <a:ln cap="flat" cmpd="sng" w="12700">
            <a:solidFill>
              <a:srgbClr val="2E9F2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Arial"/>
                <a:ea typeface="Arial"/>
                <a:cs typeface="Arial"/>
                <a:sym typeface="Arial"/>
              </a:rPr>
              <a:t>TOUR SAMPLE</a:t>
            </a:r>
            <a:endParaRPr/>
          </a:p>
        </p:txBody>
      </p:sp>
      <p:pic>
        <p:nvPicPr>
          <p:cNvPr id="1086" name="Google Shape;1086;p78"/>
          <p:cNvPicPr preferRelativeResize="0"/>
          <p:nvPr/>
        </p:nvPicPr>
        <p:blipFill rotWithShape="1">
          <a:blip r:embed="rId4">
            <a:alphaModFix/>
          </a:blip>
          <a:srcRect b="0" l="0" r="0" t="0"/>
          <a:stretch/>
        </p:blipFill>
        <p:spPr>
          <a:xfrm>
            <a:off x="6935435" y="518584"/>
            <a:ext cx="5256565" cy="6339416"/>
          </a:xfrm>
          <a:prstGeom prst="rect">
            <a:avLst/>
          </a:prstGeom>
          <a:noFill/>
          <a:ln>
            <a:noFill/>
          </a:ln>
        </p:spPr>
      </p:pic>
      <p:sp>
        <p:nvSpPr>
          <p:cNvPr id="1087" name="Google Shape;1087;p78">
            <a:hlinkClick r:id="rId5"/>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6"/>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1" name="Shape 1091"/>
        <p:cNvGrpSpPr/>
        <p:nvPr/>
      </p:nvGrpSpPr>
      <p:grpSpPr>
        <a:xfrm>
          <a:off x="0" y="0"/>
          <a:ext cx="0" cy="0"/>
          <a:chOff x="0" y="0"/>
          <a:chExt cx="0" cy="0"/>
        </a:xfrm>
      </p:grpSpPr>
      <p:sp>
        <p:nvSpPr>
          <p:cNvPr id="1092" name="Google Shape;1092;p79"/>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sp>
        <p:nvSpPr>
          <p:cNvPr id="1093" name="Google Shape;1093;p79"/>
          <p:cNvSpPr/>
          <p:nvPr/>
        </p:nvSpPr>
        <p:spPr>
          <a:xfrm>
            <a:off x="0" y="432894"/>
            <a:ext cx="5256567" cy="430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2200">
                <a:solidFill>
                  <a:schemeClr val="accent3"/>
                </a:solidFill>
                <a:latin typeface="Stardos Stencil"/>
                <a:ea typeface="Stardos Stencil"/>
                <a:cs typeface="Stardos Stencil"/>
                <a:sym typeface="Stardos Stencil"/>
              </a:rPr>
              <a:t>HIGHLIGHTS IN VIETNAM &amp; CAMBODIA</a:t>
            </a:r>
            <a:endParaRPr b="1" sz="2200">
              <a:solidFill>
                <a:schemeClr val="accent3"/>
              </a:solidFill>
              <a:latin typeface="Stardos Stencil"/>
              <a:ea typeface="Stardos Stencil"/>
              <a:cs typeface="Stardos Stencil"/>
              <a:sym typeface="Stardos Stencil"/>
            </a:endParaRPr>
          </a:p>
        </p:txBody>
      </p:sp>
      <p:pic>
        <p:nvPicPr>
          <p:cNvPr descr="http://static.tumblr.com/f45faab49321958bb661be2e69124337/gltbmdt/p3amp94ag/tumblr_static_logo_threeland_281108.png" id="1094" name="Google Shape;1094;p79"/>
          <p:cNvPicPr preferRelativeResize="0"/>
          <p:nvPr/>
        </p:nvPicPr>
        <p:blipFill rotWithShape="1">
          <a:blip r:embed="rId3">
            <a:alphaModFix/>
          </a:blip>
          <a:srcRect b="0" l="0" r="0" t="0"/>
          <a:stretch/>
        </p:blipFill>
        <p:spPr>
          <a:xfrm>
            <a:off x="9816771" y="141802"/>
            <a:ext cx="2267743" cy="365615"/>
          </a:xfrm>
          <a:prstGeom prst="rect">
            <a:avLst/>
          </a:prstGeom>
          <a:noFill/>
          <a:ln>
            <a:noFill/>
          </a:ln>
        </p:spPr>
      </p:pic>
      <p:sp>
        <p:nvSpPr>
          <p:cNvPr id="1095" name="Google Shape;1095;p79"/>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7/25/2025</a:t>
            </a:r>
            <a:endParaRPr sz="1200">
              <a:solidFill>
                <a:schemeClr val="dk1"/>
              </a:solidFill>
              <a:latin typeface="Calibri"/>
              <a:ea typeface="Calibri"/>
              <a:cs typeface="Calibri"/>
              <a:sym typeface="Calibri"/>
            </a:endParaRPr>
          </a:p>
        </p:txBody>
      </p:sp>
      <p:sp>
        <p:nvSpPr>
          <p:cNvPr id="1096" name="Google Shape;1096;p79"/>
          <p:cNvSpPr/>
          <p:nvPr/>
        </p:nvSpPr>
        <p:spPr>
          <a:xfrm>
            <a:off x="1" y="-1"/>
            <a:ext cx="7659974" cy="154398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1097" name="Google Shape;1097;p79"/>
          <p:cNvGrpSpPr/>
          <p:nvPr/>
        </p:nvGrpSpPr>
        <p:grpSpPr>
          <a:xfrm>
            <a:off x="576124" y="814229"/>
            <a:ext cx="5939955" cy="522630"/>
            <a:chOff x="1136065" y="1829667"/>
            <a:chExt cx="5939955" cy="522630"/>
          </a:xfrm>
        </p:grpSpPr>
        <p:sp>
          <p:nvSpPr>
            <p:cNvPr id="1098" name="Google Shape;1098;p79"/>
            <p:cNvSpPr/>
            <p:nvPr/>
          </p:nvSpPr>
          <p:spPr>
            <a:xfrm>
              <a:off x="1136065" y="1829667"/>
              <a:ext cx="5939955" cy="522630"/>
            </a:xfrm>
            <a:prstGeom prst="rect">
              <a:avLst/>
            </a:prstGeom>
            <a:solidFill>
              <a:schemeClr val="accent4"/>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9" name="Google Shape;1099;p79"/>
            <p:cNvSpPr/>
            <p:nvPr/>
          </p:nvSpPr>
          <p:spPr>
            <a:xfrm>
              <a:off x="1136065" y="1829667"/>
              <a:ext cx="5939955" cy="522630"/>
            </a:xfrm>
            <a:prstGeom prst="rect">
              <a:avLst/>
            </a:prstGeom>
            <a:noFill/>
            <a:ln>
              <a:noFill/>
            </a:ln>
          </p:spPr>
          <p:txBody>
            <a:bodyPr anchorCtr="0" anchor="ctr" bIns="50800" lIns="414825" spcFirstLastPara="1" rIns="50800" wrap="square" tIns="50800">
              <a:noAutofit/>
            </a:bodyPr>
            <a:lstStyle/>
            <a:p>
              <a:pPr indent="0" lvl="0" marL="0" marR="0" rtl="0" algn="l">
                <a:lnSpc>
                  <a:spcPct val="90000"/>
                </a:lnSpc>
                <a:spcBef>
                  <a:spcPts val="0"/>
                </a:spcBef>
                <a:spcAft>
                  <a:spcPts val="0"/>
                </a:spcAft>
                <a:buNone/>
              </a:pPr>
              <a:r>
                <a:rPr lang="en-US" sz="2000">
                  <a:solidFill>
                    <a:schemeClr val="lt1"/>
                  </a:solidFill>
                  <a:latin typeface="Libre Baskerville"/>
                  <a:ea typeface="Libre Baskerville"/>
                  <a:cs typeface="Libre Baskerville"/>
                  <a:sym typeface="Libre Baskerville"/>
                </a:rPr>
                <a:t>Best of Indochina - 13D12N</a:t>
              </a:r>
              <a:endParaRPr/>
            </a:p>
          </p:txBody>
        </p:sp>
      </p:grpSp>
      <p:sp>
        <p:nvSpPr>
          <p:cNvPr id="1100" name="Google Shape;1100;p79"/>
          <p:cNvSpPr/>
          <p:nvPr/>
        </p:nvSpPr>
        <p:spPr>
          <a:xfrm>
            <a:off x="249480" y="748900"/>
            <a:ext cx="653288" cy="653288"/>
          </a:xfrm>
          <a:prstGeom prst="ellipse">
            <a:avLst/>
          </a:prstGeom>
          <a:solidFill>
            <a:schemeClr val="lt1"/>
          </a:solidFill>
          <a:ln cap="flat" cmpd="sng" w="12700">
            <a:solidFill>
              <a:schemeClr val="accent4"/>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1" name="Google Shape;1101;p79"/>
          <p:cNvSpPr/>
          <p:nvPr/>
        </p:nvSpPr>
        <p:spPr>
          <a:xfrm>
            <a:off x="1347529" y="1332465"/>
            <a:ext cx="5671457" cy="4847994"/>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lang="en-US" sz="1600">
                <a:solidFill>
                  <a:schemeClr val="accent6"/>
                </a:solidFill>
                <a:latin typeface="Arial"/>
                <a:ea typeface="Arial"/>
                <a:cs typeface="Arial"/>
                <a:sym typeface="Arial"/>
              </a:rPr>
              <a:t>Day 1: Saigon arrival  </a:t>
            </a:r>
            <a:endParaRPr/>
          </a:p>
          <a:p>
            <a:pPr indent="0" lvl="0" marL="0" marR="0" rtl="0" algn="l">
              <a:lnSpc>
                <a:spcPct val="150000"/>
              </a:lnSpc>
              <a:spcBef>
                <a:spcPts val="0"/>
              </a:spcBef>
              <a:spcAft>
                <a:spcPts val="0"/>
              </a:spcAft>
              <a:buNone/>
            </a:pPr>
            <a:r>
              <a:rPr lang="en-US" sz="1600">
                <a:solidFill>
                  <a:schemeClr val="accent6"/>
                </a:solidFill>
                <a:latin typeface="Arial"/>
                <a:ea typeface="Arial"/>
                <a:cs typeface="Arial"/>
                <a:sym typeface="Arial"/>
              </a:rPr>
              <a:t>Day 2: Saigon – City Tour  </a:t>
            </a:r>
            <a:endParaRPr/>
          </a:p>
          <a:p>
            <a:pPr indent="0" lvl="0" marL="0" marR="0" rtl="0" algn="l">
              <a:lnSpc>
                <a:spcPct val="150000"/>
              </a:lnSpc>
              <a:spcBef>
                <a:spcPts val="0"/>
              </a:spcBef>
              <a:spcAft>
                <a:spcPts val="0"/>
              </a:spcAft>
              <a:buNone/>
            </a:pPr>
            <a:r>
              <a:rPr lang="en-US" sz="1600">
                <a:solidFill>
                  <a:schemeClr val="accent6"/>
                </a:solidFill>
                <a:latin typeface="Arial"/>
                <a:ea typeface="Arial"/>
                <a:cs typeface="Arial"/>
                <a:sym typeface="Arial"/>
              </a:rPr>
              <a:t>Day 3: Saigon – Mekong Delta – Saigon </a:t>
            </a:r>
            <a:endParaRPr/>
          </a:p>
          <a:p>
            <a:pPr indent="0" lvl="0" marL="0" marR="0" rtl="0" algn="l">
              <a:lnSpc>
                <a:spcPct val="150000"/>
              </a:lnSpc>
              <a:spcBef>
                <a:spcPts val="0"/>
              </a:spcBef>
              <a:spcAft>
                <a:spcPts val="0"/>
              </a:spcAft>
              <a:buNone/>
            </a:pPr>
            <a:r>
              <a:rPr lang="en-US" sz="1600">
                <a:solidFill>
                  <a:schemeClr val="accent6"/>
                </a:solidFill>
                <a:latin typeface="Arial"/>
                <a:ea typeface="Arial"/>
                <a:cs typeface="Arial"/>
                <a:sym typeface="Arial"/>
              </a:rPr>
              <a:t>Day 4: Saigon – Cu Chi tunnel – Siem Reap </a:t>
            </a:r>
            <a:endParaRPr/>
          </a:p>
          <a:p>
            <a:pPr indent="0" lvl="0" marL="0" marR="0" rtl="0" algn="l">
              <a:lnSpc>
                <a:spcPct val="150000"/>
              </a:lnSpc>
              <a:spcBef>
                <a:spcPts val="0"/>
              </a:spcBef>
              <a:spcAft>
                <a:spcPts val="0"/>
              </a:spcAft>
              <a:buNone/>
            </a:pPr>
            <a:r>
              <a:rPr lang="en-US" sz="1600">
                <a:solidFill>
                  <a:schemeClr val="accent6"/>
                </a:solidFill>
                <a:latin typeface="Arial"/>
                <a:ea typeface="Arial"/>
                <a:cs typeface="Arial"/>
                <a:sym typeface="Arial"/>
              </a:rPr>
              <a:t>Day 5: Siem Reap – Angkor Tours      </a:t>
            </a:r>
            <a:endParaRPr/>
          </a:p>
          <a:p>
            <a:pPr indent="0" lvl="0" marL="0" marR="0" rtl="0" algn="l">
              <a:lnSpc>
                <a:spcPct val="150000"/>
              </a:lnSpc>
              <a:spcBef>
                <a:spcPts val="0"/>
              </a:spcBef>
              <a:spcAft>
                <a:spcPts val="0"/>
              </a:spcAft>
              <a:buNone/>
            </a:pPr>
            <a:r>
              <a:rPr lang="en-US" sz="1600">
                <a:solidFill>
                  <a:schemeClr val="accent6"/>
                </a:solidFill>
                <a:latin typeface="Arial"/>
                <a:ea typeface="Arial"/>
                <a:cs typeface="Arial"/>
                <a:sym typeface="Arial"/>
              </a:rPr>
              <a:t>Day 6: Siem Reap – Kampong Pluk – Luang Prabang</a:t>
            </a:r>
            <a:endParaRPr sz="1600">
              <a:solidFill>
                <a:schemeClr val="accent6"/>
              </a:solidFill>
              <a:latin typeface="Arial"/>
              <a:ea typeface="Arial"/>
              <a:cs typeface="Arial"/>
              <a:sym typeface="Arial"/>
            </a:endParaRPr>
          </a:p>
          <a:p>
            <a:pPr indent="0" lvl="0" marL="0" marR="0" rtl="0" algn="l">
              <a:lnSpc>
                <a:spcPct val="150000"/>
              </a:lnSpc>
              <a:spcBef>
                <a:spcPts val="0"/>
              </a:spcBef>
              <a:spcAft>
                <a:spcPts val="0"/>
              </a:spcAft>
              <a:buNone/>
            </a:pPr>
            <a:r>
              <a:rPr lang="en-US" sz="1600">
                <a:solidFill>
                  <a:schemeClr val="accent6"/>
                </a:solidFill>
                <a:latin typeface="Arial"/>
                <a:ea typeface="Arial"/>
                <a:cs typeface="Arial"/>
                <a:sym typeface="Arial"/>
              </a:rPr>
              <a:t>Day 7: Luang Prabang – City tour – Pak Ou Cave</a:t>
            </a:r>
            <a:endParaRPr/>
          </a:p>
          <a:p>
            <a:pPr indent="0" lvl="0" marL="0" marR="0" rtl="0" algn="l">
              <a:lnSpc>
                <a:spcPct val="150000"/>
              </a:lnSpc>
              <a:spcBef>
                <a:spcPts val="0"/>
              </a:spcBef>
              <a:spcAft>
                <a:spcPts val="0"/>
              </a:spcAft>
              <a:buNone/>
            </a:pPr>
            <a:r>
              <a:rPr lang="en-US" sz="1600">
                <a:solidFill>
                  <a:schemeClr val="accent6"/>
                </a:solidFill>
                <a:latin typeface="Arial"/>
                <a:ea typeface="Arial"/>
                <a:cs typeface="Arial"/>
                <a:sym typeface="Arial"/>
              </a:rPr>
              <a:t>Day 8: Luang Prabang – Khuang Si waterfall – Hanoi </a:t>
            </a:r>
            <a:endParaRPr/>
          </a:p>
          <a:p>
            <a:pPr indent="0" lvl="0" marL="0" marR="0" rtl="0" algn="l">
              <a:lnSpc>
                <a:spcPct val="150000"/>
              </a:lnSpc>
              <a:spcBef>
                <a:spcPts val="0"/>
              </a:spcBef>
              <a:spcAft>
                <a:spcPts val="0"/>
              </a:spcAft>
              <a:buNone/>
            </a:pPr>
            <a:r>
              <a:rPr lang="en-US" sz="1600">
                <a:solidFill>
                  <a:schemeClr val="accent6"/>
                </a:solidFill>
                <a:latin typeface="Arial"/>
                <a:ea typeface="Arial"/>
                <a:cs typeface="Arial"/>
                <a:sym typeface="Arial"/>
              </a:rPr>
              <a:t>Day 9: Hanoi City Tour – Overnight train to Sapa</a:t>
            </a:r>
            <a:endParaRPr sz="1600">
              <a:solidFill>
                <a:schemeClr val="accent6"/>
              </a:solidFill>
              <a:latin typeface="Arial"/>
              <a:ea typeface="Arial"/>
              <a:cs typeface="Arial"/>
              <a:sym typeface="Arial"/>
            </a:endParaRPr>
          </a:p>
          <a:p>
            <a:pPr indent="0" lvl="0" marL="0" marR="0" rtl="0" algn="l">
              <a:lnSpc>
                <a:spcPct val="150000"/>
              </a:lnSpc>
              <a:spcBef>
                <a:spcPts val="0"/>
              </a:spcBef>
              <a:spcAft>
                <a:spcPts val="0"/>
              </a:spcAft>
              <a:buNone/>
            </a:pPr>
            <a:r>
              <a:rPr lang="en-US" sz="1600">
                <a:solidFill>
                  <a:schemeClr val="accent6"/>
                </a:solidFill>
                <a:latin typeface="Arial"/>
                <a:ea typeface="Arial"/>
                <a:cs typeface="Arial"/>
                <a:sym typeface="Arial"/>
              </a:rPr>
              <a:t>Day 10: Lao Cai – Sapa – Minority ethnic Villages &amp; local life</a:t>
            </a:r>
            <a:endParaRPr/>
          </a:p>
          <a:p>
            <a:pPr indent="0" lvl="0" marL="0" marR="0" rtl="0" algn="l">
              <a:lnSpc>
                <a:spcPct val="150000"/>
              </a:lnSpc>
              <a:spcBef>
                <a:spcPts val="0"/>
              </a:spcBef>
              <a:spcAft>
                <a:spcPts val="0"/>
              </a:spcAft>
              <a:buNone/>
            </a:pPr>
            <a:r>
              <a:rPr lang="en-US" sz="1600">
                <a:solidFill>
                  <a:schemeClr val="accent6"/>
                </a:solidFill>
                <a:latin typeface="Arial"/>
                <a:ea typeface="Arial"/>
                <a:cs typeface="Arial"/>
                <a:sym typeface="Arial"/>
              </a:rPr>
              <a:t>Day 11: Sapa – Hill tribal market – Overland to Hanoi </a:t>
            </a:r>
            <a:endParaRPr/>
          </a:p>
          <a:p>
            <a:pPr indent="0" lvl="0" marL="0" marR="0" rtl="0" algn="l">
              <a:lnSpc>
                <a:spcPct val="150000"/>
              </a:lnSpc>
              <a:spcBef>
                <a:spcPts val="0"/>
              </a:spcBef>
              <a:spcAft>
                <a:spcPts val="0"/>
              </a:spcAft>
              <a:buNone/>
            </a:pPr>
            <a:r>
              <a:rPr lang="en-US" sz="1600">
                <a:solidFill>
                  <a:schemeClr val="accent6"/>
                </a:solidFill>
                <a:latin typeface="Arial"/>
                <a:ea typeface="Arial"/>
                <a:cs typeface="Arial"/>
                <a:sym typeface="Arial"/>
              </a:rPr>
              <a:t>Day 12: Hanoi – Halong Bay Overnight Cruise </a:t>
            </a:r>
            <a:endParaRPr/>
          </a:p>
          <a:p>
            <a:pPr indent="0" lvl="0" marL="0" marR="0" rtl="0" algn="l">
              <a:lnSpc>
                <a:spcPct val="150000"/>
              </a:lnSpc>
              <a:spcBef>
                <a:spcPts val="0"/>
              </a:spcBef>
              <a:spcAft>
                <a:spcPts val="0"/>
              </a:spcAft>
              <a:buNone/>
            </a:pPr>
            <a:r>
              <a:rPr lang="en-US" sz="1600">
                <a:solidFill>
                  <a:schemeClr val="accent6"/>
                </a:solidFill>
                <a:latin typeface="Arial"/>
                <a:ea typeface="Arial"/>
                <a:cs typeface="Arial"/>
                <a:sym typeface="Arial"/>
              </a:rPr>
              <a:t>Day 13: Halong Bay – Hanoi – Departure  </a:t>
            </a:r>
            <a:endParaRPr/>
          </a:p>
        </p:txBody>
      </p:sp>
      <p:pic>
        <p:nvPicPr>
          <p:cNvPr id="1102" name="Google Shape;1102;p79"/>
          <p:cNvPicPr preferRelativeResize="0"/>
          <p:nvPr/>
        </p:nvPicPr>
        <p:blipFill rotWithShape="1">
          <a:blip r:embed="rId4">
            <a:alphaModFix/>
          </a:blip>
          <a:srcRect b="0" l="0" r="0" t="0"/>
          <a:stretch/>
        </p:blipFill>
        <p:spPr>
          <a:xfrm>
            <a:off x="7088460" y="655343"/>
            <a:ext cx="5103540" cy="6154869"/>
          </a:xfrm>
          <a:prstGeom prst="rect">
            <a:avLst/>
          </a:prstGeom>
          <a:noFill/>
          <a:ln>
            <a:noFill/>
          </a:ln>
        </p:spPr>
      </p:pic>
      <p:sp>
        <p:nvSpPr>
          <p:cNvPr id="1103" name="Google Shape;1103;p79"/>
          <p:cNvSpPr/>
          <p:nvPr/>
        </p:nvSpPr>
        <p:spPr>
          <a:xfrm>
            <a:off x="0" y="229550"/>
            <a:ext cx="2262433" cy="434759"/>
          </a:xfrm>
          <a:prstGeom prst="homePlate">
            <a:avLst>
              <a:gd fmla="val 50000" name="adj"/>
            </a:avLst>
          </a:prstGeom>
          <a:solidFill>
            <a:srgbClr val="2E9F25"/>
          </a:solidFill>
          <a:ln cap="flat" cmpd="sng" w="12700">
            <a:solidFill>
              <a:srgbClr val="2E9F2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Arial"/>
                <a:ea typeface="Arial"/>
                <a:cs typeface="Arial"/>
                <a:sym typeface="Arial"/>
              </a:rPr>
              <a:t>TOUR SAMPLE</a:t>
            </a:r>
            <a:endParaRPr/>
          </a:p>
        </p:txBody>
      </p:sp>
      <p:sp>
        <p:nvSpPr>
          <p:cNvPr id="1104" name="Google Shape;1104;p79">
            <a:hlinkClick r:id="rId5"/>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6"/>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108" name="Shape 1108"/>
        <p:cNvGrpSpPr/>
        <p:nvPr/>
      </p:nvGrpSpPr>
      <p:grpSpPr>
        <a:xfrm>
          <a:off x="0" y="0"/>
          <a:ext cx="0" cy="0"/>
          <a:chOff x="0" y="0"/>
          <a:chExt cx="0" cy="0"/>
        </a:xfrm>
      </p:grpSpPr>
      <p:sp>
        <p:nvSpPr>
          <p:cNvPr id="1109" name="Google Shape;1109;p80"/>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sp>
        <p:nvSpPr>
          <p:cNvPr id="1110" name="Google Shape;1110;p80"/>
          <p:cNvSpPr/>
          <p:nvPr/>
        </p:nvSpPr>
        <p:spPr>
          <a:xfrm>
            <a:off x="0" y="432894"/>
            <a:ext cx="5256567" cy="430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2200">
                <a:solidFill>
                  <a:schemeClr val="accent3"/>
                </a:solidFill>
                <a:latin typeface="Stardos Stencil"/>
                <a:ea typeface="Stardos Stencil"/>
                <a:cs typeface="Stardos Stencil"/>
                <a:sym typeface="Stardos Stencil"/>
              </a:rPr>
              <a:t>HIGHLIGHTS IN VIETNAM &amp; CAMBODIA</a:t>
            </a:r>
            <a:endParaRPr b="1" sz="2200">
              <a:solidFill>
                <a:schemeClr val="accent3"/>
              </a:solidFill>
              <a:latin typeface="Stardos Stencil"/>
              <a:ea typeface="Stardos Stencil"/>
              <a:cs typeface="Stardos Stencil"/>
              <a:sym typeface="Stardos Stencil"/>
            </a:endParaRPr>
          </a:p>
        </p:txBody>
      </p:sp>
      <p:pic>
        <p:nvPicPr>
          <p:cNvPr descr="http://static.tumblr.com/f45faab49321958bb661be2e69124337/gltbmdt/p3amp94ag/tumblr_static_logo_threeland_281108.png" id="1111" name="Google Shape;1111;p80"/>
          <p:cNvPicPr preferRelativeResize="0"/>
          <p:nvPr/>
        </p:nvPicPr>
        <p:blipFill rotWithShape="1">
          <a:blip r:embed="rId3">
            <a:alphaModFix/>
          </a:blip>
          <a:srcRect b="0" l="0" r="0" t="0"/>
          <a:stretch/>
        </p:blipFill>
        <p:spPr>
          <a:xfrm>
            <a:off x="9816771" y="141802"/>
            <a:ext cx="2267743" cy="365615"/>
          </a:xfrm>
          <a:prstGeom prst="rect">
            <a:avLst/>
          </a:prstGeom>
          <a:noFill/>
          <a:ln>
            <a:noFill/>
          </a:ln>
        </p:spPr>
      </p:pic>
      <p:sp>
        <p:nvSpPr>
          <p:cNvPr id="1112" name="Google Shape;1112;p80"/>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7/25/2025</a:t>
            </a:r>
            <a:endParaRPr sz="1200">
              <a:solidFill>
                <a:schemeClr val="dk1"/>
              </a:solidFill>
              <a:latin typeface="Calibri"/>
              <a:ea typeface="Calibri"/>
              <a:cs typeface="Calibri"/>
              <a:sym typeface="Calibri"/>
            </a:endParaRPr>
          </a:p>
        </p:txBody>
      </p:sp>
      <p:sp>
        <p:nvSpPr>
          <p:cNvPr id="1113" name="Google Shape;1113;p80"/>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chemeClr val="dk1"/>
                </a:solidFill>
                <a:latin typeface="Calibri"/>
                <a:ea typeface="Calibri"/>
                <a:cs typeface="Calibri"/>
                <a:sym typeface="Calibri"/>
              </a:rPr>
              <a:t>Simply your best local friend</a:t>
            </a:r>
            <a:endParaRPr/>
          </a:p>
        </p:txBody>
      </p:sp>
      <p:sp>
        <p:nvSpPr>
          <p:cNvPr id="1114" name="Google Shape;1114;p80"/>
          <p:cNvSpPr/>
          <p:nvPr/>
        </p:nvSpPr>
        <p:spPr>
          <a:xfrm>
            <a:off x="1" y="-1"/>
            <a:ext cx="7659974" cy="154398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15" name="Google Shape;1115;p80"/>
          <p:cNvSpPr/>
          <p:nvPr/>
        </p:nvSpPr>
        <p:spPr>
          <a:xfrm>
            <a:off x="0" y="229550"/>
            <a:ext cx="2814452" cy="434759"/>
          </a:xfrm>
          <a:prstGeom prst="homePlate">
            <a:avLst>
              <a:gd fmla="val 50000" name="adj"/>
            </a:avLst>
          </a:prstGeom>
          <a:solidFill>
            <a:srgbClr val="2E9F25"/>
          </a:solidFill>
          <a:ln cap="flat" cmpd="sng" w="12700">
            <a:solidFill>
              <a:srgbClr val="2E9F2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Arial"/>
                <a:ea typeface="Arial"/>
                <a:cs typeface="Arial"/>
                <a:sym typeface="Arial"/>
              </a:rPr>
              <a:t>MICE TOUR SAMPLE</a:t>
            </a:r>
            <a:endParaRPr/>
          </a:p>
        </p:txBody>
      </p:sp>
      <p:grpSp>
        <p:nvGrpSpPr>
          <p:cNvPr id="1116" name="Google Shape;1116;p80"/>
          <p:cNvGrpSpPr/>
          <p:nvPr/>
        </p:nvGrpSpPr>
        <p:grpSpPr>
          <a:xfrm>
            <a:off x="-2815162" y="-275005"/>
            <a:ext cx="13812509" cy="7739844"/>
            <a:chOff x="-6500257" y="-994533"/>
            <a:chExt cx="13812509" cy="7739844"/>
          </a:xfrm>
        </p:grpSpPr>
        <p:sp>
          <p:nvSpPr>
            <p:cNvPr id="1117" name="Google Shape;1117;p80"/>
            <p:cNvSpPr/>
            <p:nvPr/>
          </p:nvSpPr>
          <p:spPr>
            <a:xfrm>
              <a:off x="-6500257" y="-994533"/>
              <a:ext cx="7739844" cy="7739844"/>
            </a:xfrm>
            <a:prstGeom prst="blockArc">
              <a:avLst>
                <a:gd fmla="val 18900000" name="adj1"/>
                <a:gd fmla="val 2700000" name="adj2"/>
                <a:gd fmla="val 279" name="adj3"/>
              </a:avLst>
            </a:prstGeom>
            <a:noFill/>
            <a:ln cap="flat" cmpd="sng" w="12700">
              <a:solidFill>
                <a:schemeClr val="accent6"/>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8" name="Google Shape;1118;p80"/>
            <p:cNvSpPr/>
            <p:nvPr/>
          </p:nvSpPr>
          <p:spPr>
            <a:xfrm>
              <a:off x="798207" y="575077"/>
              <a:ext cx="6514045" cy="1150155"/>
            </a:xfrm>
            <a:prstGeom prst="rect">
              <a:avLst/>
            </a:prstGeom>
            <a:solidFill>
              <a:srgbClr val="4372C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9" name="Google Shape;1119;p80"/>
            <p:cNvSpPr txBox="1"/>
            <p:nvPr/>
          </p:nvSpPr>
          <p:spPr>
            <a:xfrm>
              <a:off x="798207" y="575077"/>
              <a:ext cx="6514045" cy="1150155"/>
            </a:xfrm>
            <a:prstGeom prst="rect">
              <a:avLst/>
            </a:prstGeom>
            <a:noFill/>
            <a:ln>
              <a:noFill/>
            </a:ln>
          </p:spPr>
          <p:txBody>
            <a:bodyPr anchorCtr="0" anchor="ctr" bIns="50800" lIns="912925" spcFirstLastPara="1" rIns="50800" wrap="square" tIns="50800">
              <a:noAutofit/>
            </a:bodyPr>
            <a:lstStyle/>
            <a:p>
              <a:pPr indent="0" lvl="0" marL="0" marR="0" rtl="0" algn="l">
                <a:lnSpc>
                  <a:spcPct val="90000"/>
                </a:lnSpc>
                <a:spcBef>
                  <a:spcPts val="0"/>
                </a:spcBef>
                <a:spcAft>
                  <a:spcPts val="0"/>
                </a:spcAft>
                <a:buClr>
                  <a:schemeClr val="lt1"/>
                </a:buClr>
                <a:buSzPts val="2000"/>
                <a:buFont typeface="Calibri"/>
                <a:buNone/>
              </a:pPr>
              <a:r>
                <a:rPr b="0" lang="en-US" sz="2000">
                  <a:solidFill>
                    <a:schemeClr val="lt1"/>
                  </a:solidFill>
                  <a:latin typeface="Calibri"/>
                  <a:ea typeface="Calibri"/>
                  <a:cs typeface="Calibri"/>
                  <a:sym typeface="Calibri"/>
                </a:rPr>
                <a:t>SAIGON &amp; SURROUNDING 7 DAYS 6 NIGHTS</a:t>
              </a:r>
              <a:endParaRPr sz="2000">
                <a:solidFill>
                  <a:schemeClr val="lt1"/>
                </a:solidFill>
                <a:latin typeface="Libre Baskerville"/>
                <a:ea typeface="Libre Baskerville"/>
                <a:cs typeface="Libre Baskerville"/>
                <a:sym typeface="Libre Baskerville"/>
              </a:endParaRPr>
            </a:p>
          </p:txBody>
        </p:sp>
        <p:sp>
          <p:nvSpPr>
            <p:cNvPr id="1120" name="Google Shape;1120;p80"/>
            <p:cNvSpPr/>
            <p:nvPr/>
          </p:nvSpPr>
          <p:spPr>
            <a:xfrm>
              <a:off x="177727" y="492827"/>
              <a:ext cx="1437694" cy="1437694"/>
            </a:xfrm>
            <a:prstGeom prst="ellipse">
              <a:avLst/>
            </a:prstGeom>
            <a:solidFill>
              <a:schemeClr val="lt1"/>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1" name="Google Shape;1121;p80"/>
            <p:cNvSpPr/>
            <p:nvPr/>
          </p:nvSpPr>
          <p:spPr>
            <a:xfrm>
              <a:off x="1216289" y="2300310"/>
              <a:ext cx="6095963" cy="1150155"/>
            </a:xfrm>
            <a:prstGeom prst="rect">
              <a:avLst/>
            </a:prstGeom>
            <a:solidFill>
              <a:srgbClr val="44B78C"/>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2" name="Google Shape;1122;p80"/>
            <p:cNvSpPr txBox="1"/>
            <p:nvPr/>
          </p:nvSpPr>
          <p:spPr>
            <a:xfrm>
              <a:off x="1216289" y="2300310"/>
              <a:ext cx="6095963" cy="1150155"/>
            </a:xfrm>
            <a:prstGeom prst="rect">
              <a:avLst/>
            </a:prstGeom>
            <a:noFill/>
            <a:ln>
              <a:noFill/>
            </a:ln>
          </p:spPr>
          <p:txBody>
            <a:bodyPr anchorCtr="0" anchor="ctr" bIns="50800" lIns="912925" spcFirstLastPara="1" rIns="50800" wrap="square" tIns="50800">
              <a:noAutofit/>
            </a:bodyPr>
            <a:lstStyle/>
            <a:p>
              <a:pPr indent="0" lvl="0" marL="0" marR="0" rtl="0" algn="l">
                <a:lnSpc>
                  <a:spcPct val="90000"/>
                </a:lnSpc>
                <a:spcBef>
                  <a:spcPts val="0"/>
                </a:spcBef>
                <a:spcAft>
                  <a:spcPts val="0"/>
                </a:spcAft>
                <a:buClr>
                  <a:schemeClr val="lt1"/>
                </a:buClr>
                <a:buSzPts val="2000"/>
                <a:buFont typeface="Calibri"/>
                <a:buNone/>
              </a:pPr>
              <a:r>
                <a:rPr b="0" lang="en-US" sz="2000">
                  <a:solidFill>
                    <a:schemeClr val="lt1"/>
                  </a:solidFill>
                  <a:latin typeface="Calibri"/>
                  <a:ea typeface="Calibri"/>
                  <a:cs typeface="Calibri"/>
                  <a:sym typeface="Calibri"/>
                </a:rPr>
                <a:t>HANOI &amp; SURROUNDING WITH SAPA 8 DAYS 7 NIGHTS</a:t>
              </a:r>
              <a:endParaRPr sz="2000">
                <a:solidFill>
                  <a:schemeClr val="lt1"/>
                </a:solidFill>
                <a:latin typeface="Libre Baskerville"/>
                <a:ea typeface="Libre Baskerville"/>
                <a:cs typeface="Libre Baskerville"/>
                <a:sym typeface="Libre Baskerville"/>
              </a:endParaRPr>
            </a:p>
          </p:txBody>
        </p:sp>
        <p:sp>
          <p:nvSpPr>
            <p:cNvPr id="1123" name="Google Shape;1123;p80"/>
            <p:cNvSpPr/>
            <p:nvPr/>
          </p:nvSpPr>
          <p:spPr>
            <a:xfrm>
              <a:off x="497442" y="2156541"/>
              <a:ext cx="1437694" cy="1437694"/>
            </a:xfrm>
            <a:prstGeom prst="ellipse">
              <a:avLst/>
            </a:prstGeom>
            <a:solidFill>
              <a:schemeClr val="lt1"/>
            </a:solidFill>
            <a:ln cap="flat" cmpd="sng" w="12700">
              <a:solidFill>
                <a:srgbClr val="44B78C"/>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4" name="Google Shape;1124;p80"/>
            <p:cNvSpPr/>
            <p:nvPr/>
          </p:nvSpPr>
          <p:spPr>
            <a:xfrm>
              <a:off x="798207" y="4025543"/>
              <a:ext cx="6514045" cy="1150155"/>
            </a:xfrm>
            <a:prstGeom prst="rect">
              <a:avLst/>
            </a:prstGeom>
            <a:solidFill>
              <a:srgbClr val="6FAA47"/>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5" name="Google Shape;1125;p80"/>
            <p:cNvSpPr txBox="1"/>
            <p:nvPr/>
          </p:nvSpPr>
          <p:spPr>
            <a:xfrm>
              <a:off x="798207" y="4025543"/>
              <a:ext cx="6514045" cy="1150155"/>
            </a:xfrm>
            <a:prstGeom prst="rect">
              <a:avLst/>
            </a:prstGeom>
            <a:noFill/>
            <a:ln>
              <a:noFill/>
            </a:ln>
          </p:spPr>
          <p:txBody>
            <a:bodyPr anchorCtr="0" anchor="ctr" bIns="50800" lIns="912925" spcFirstLastPara="1" rIns="50800" wrap="square" tIns="50800">
              <a:noAutofit/>
            </a:bodyPr>
            <a:lstStyle/>
            <a:p>
              <a:pPr indent="0" lvl="0" marL="0" marR="0" rtl="0" algn="l">
                <a:lnSpc>
                  <a:spcPct val="90000"/>
                </a:lnSpc>
                <a:spcBef>
                  <a:spcPts val="0"/>
                </a:spcBef>
                <a:spcAft>
                  <a:spcPts val="0"/>
                </a:spcAft>
                <a:buClr>
                  <a:schemeClr val="lt1"/>
                </a:buClr>
                <a:buSzPts val="2000"/>
                <a:buFont typeface="Calibri"/>
                <a:buNone/>
              </a:pPr>
              <a:r>
                <a:rPr b="0" lang="en-US" sz="2000">
                  <a:solidFill>
                    <a:schemeClr val="lt1"/>
                  </a:solidFill>
                  <a:latin typeface="Calibri"/>
                  <a:ea typeface="Calibri"/>
                  <a:cs typeface="Calibri"/>
                  <a:sym typeface="Calibri"/>
                </a:rPr>
                <a:t>DANANG &amp; SURROUNDING 8 DAYS 7 NIGHTS</a:t>
              </a:r>
              <a:endParaRPr sz="2000">
                <a:solidFill>
                  <a:schemeClr val="lt1"/>
                </a:solidFill>
                <a:latin typeface="Libre Baskerville"/>
                <a:ea typeface="Libre Baskerville"/>
                <a:cs typeface="Libre Baskerville"/>
                <a:sym typeface="Libre Baskerville"/>
              </a:endParaRPr>
            </a:p>
          </p:txBody>
        </p:sp>
        <p:sp>
          <p:nvSpPr>
            <p:cNvPr id="1126" name="Google Shape;1126;p80"/>
            <p:cNvSpPr/>
            <p:nvPr/>
          </p:nvSpPr>
          <p:spPr>
            <a:xfrm>
              <a:off x="79360" y="3881774"/>
              <a:ext cx="1437694" cy="1437694"/>
            </a:xfrm>
            <a:prstGeom prst="ellipse">
              <a:avLst/>
            </a:prstGeom>
            <a:solidFill>
              <a:schemeClr val="lt1"/>
            </a:solidFill>
            <a:ln cap="flat" cmpd="sng" w="12700">
              <a:solidFill>
                <a:srgbClr val="6FAA47"/>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127" name="Google Shape;1127;p80"/>
          <p:cNvPicPr preferRelativeResize="0"/>
          <p:nvPr/>
        </p:nvPicPr>
        <p:blipFill rotWithShape="1">
          <a:blip r:embed="rId4">
            <a:alphaModFix/>
          </a:blip>
          <a:srcRect b="0" l="0" r="0" t="0"/>
          <a:stretch/>
        </p:blipFill>
        <p:spPr>
          <a:xfrm>
            <a:off x="1540675" y="2424107"/>
            <a:ext cx="2371758" cy="2371758"/>
          </a:xfrm>
          <a:prstGeom prst="rect">
            <a:avLst/>
          </a:prstGeom>
          <a:noFill/>
          <a:ln>
            <a:noFill/>
          </a:ln>
        </p:spPr>
      </p:pic>
      <p:sp>
        <p:nvSpPr>
          <p:cNvPr id="1128" name="Google Shape;1128;p80"/>
          <p:cNvSpPr txBox="1"/>
          <p:nvPr/>
        </p:nvSpPr>
        <p:spPr>
          <a:xfrm>
            <a:off x="4431723" y="1783794"/>
            <a:ext cx="30168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1129" name="Google Shape;1129;p80"/>
          <p:cNvSpPr txBox="1"/>
          <p:nvPr/>
        </p:nvSpPr>
        <p:spPr>
          <a:xfrm>
            <a:off x="4795404" y="3407363"/>
            <a:ext cx="30168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1130" name="Google Shape;1130;p80"/>
          <p:cNvSpPr txBox="1"/>
          <p:nvPr/>
        </p:nvSpPr>
        <p:spPr>
          <a:xfrm>
            <a:off x="4327814" y="5138163"/>
            <a:ext cx="30168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3</a:t>
            </a:r>
            <a:endParaRPr sz="1800">
              <a:solidFill>
                <a:schemeClr val="dk1"/>
              </a:solidFill>
              <a:latin typeface="Calibri"/>
              <a:ea typeface="Calibri"/>
              <a:cs typeface="Calibri"/>
              <a:sym typeface="Calibri"/>
            </a:endParaRPr>
          </a:p>
        </p:txBody>
      </p:sp>
      <p:sp>
        <p:nvSpPr>
          <p:cNvPr id="1131" name="Google Shape;1131;p80">
            <a:hlinkClick r:id="rId5"/>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6"/>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135" name="Shape 1135"/>
        <p:cNvGrpSpPr/>
        <p:nvPr/>
      </p:nvGrpSpPr>
      <p:grpSpPr>
        <a:xfrm>
          <a:off x="0" y="0"/>
          <a:ext cx="0" cy="0"/>
          <a:chOff x="0" y="0"/>
          <a:chExt cx="0" cy="0"/>
        </a:xfrm>
      </p:grpSpPr>
      <p:sp>
        <p:nvSpPr>
          <p:cNvPr id="1136" name="Google Shape;1136;p81"/>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sp>
        <p:nvSpPr>
          <p:cNvPr id="1137" name="Google Shape;1137;p81"/>
          <p:cNvSpPr/>
          <p:nvPr/>
        </p:nvSpPr>
        <p:spPr>
          <a:xfrm>
            <a:off x="0" y="432894"/>
            <a:ext cx="5256567" cy="430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2200">
                <a:solidFill>
                  <a:schemeClr val="accent3"/>
                </a:solidFill>
                <a:latin typeface="Stardos Stencil"/>
                <a:ea typeface="Stardos Stencil"/>
                <a:cs typeface="Stardos Stencil"/>
                <a:sym typeface="Stardos Stencil"/>
              </a:rPr>
              <a:t>HIGHLIGHTS IN VIETNAM &amp; CAMBODIA</a:t>
            </a:r>
            <a:endParaRPr b="1" sz="2200">
              <a:solidFill>
                <a:schemeClr val="accent3"/>
              </a:solidFill>
              <a:latin typeface="Stardos Stencil"/>
              <a:ea typeface="Stardos Stencil"/>
              <a:cs typeface="Stardos Stencil"/>
              <a:sym typeface="Stardos Stencil"/>
            </a:endParaRPr>
          </a:p>
        </p:txBody>
      </p:sp>
      <p:pic>
        <p:nvPicPr>
          <p:cNvPr descr="http://static.tumblr.com/f45faab49321958bb661be2e69124337/gltbmdt/p3amp94ag/tumblr_static_logo_threeland_281108.png" id="1138" name="Google Shape;1138;p81"/>
          <p:cNvPicPr preferRelativeResize="0"/>
          <p:nvPr/>
        </p:nvPicPr>
        <p:blipFill rotWithShape="1">
          <a:blip r:embed="rId3">
            <a:alphaModFix/>
          </a:blip>
          <a:srcRect b="0" l="0" r="0" t="0"/>
          <a:stretch/>
        </p:blipFill>
        <p:spPr>
          <a:xfrm>
            <a:off x="9816771" y="141802"/>
            <a:ext cx="2267743" cy="365615"/>
          </a:xfrm>
          <a:prstGeom prst="rect">
            <a:avLst/>
          </a:prstGeom>
          <a:noFill/>
          <a:ln>
            <a:noFill/>
          </a:ln>
        </p:spPr>
      </p:pic>
      <p:sp>
        <p:nvSpPr>
          <p:cNvPr id="1139" name="Google Shape;1139;p81"/>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7/25/2025</a:t>
            </a:r>
            <a:endParaRPr sz="1200">
              <a:solidFill>
                <a:schemeClr val="dk1"/>
              </a:solidFill>
              <a:latin typeface="Calibri"/>
              <a:ea typeface="Calibri"/>
              <a:cs typeface="Calibri"/>
              <a:sym typeface="Calibri"/>
            </a:endParaRPr>
          </a:p>
        </p:txBody>
      </p:sp>
      <p:sp>
        <p:nvSpPr>
          <p:cNvPr id="1140" name="Google Shape;1140;p81"/>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chemeClr val="dk1"/>
                </a:solidFill>
                <a:latin typeface="Calibri"/>
                <a:ea typeface="Calibri"/>
                <a:cs typeface="Calibri"/>
                <a:sym typeface="Calibri"/>
              </a:rPr>
              <a:t>Simply your best local friend</a:t>
            </a:r>
            <a:endParaRPr/>
          </a:p>
        </p:txBody>
      </p:sp>
      <p:sp>
        <p:nvSpPr>
          <p:cNvPr id="1141" name="Google Shape;1141;p81"/>
          <p:cNvSpPr/>
          <p:nvPr/>
        </p:nvSpPr>
        <p:spPr>
          <a:xfrm>
            <a:off x="36163" y="-325065"/>
            <a:ext cx="7659974" cy="154398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42" name="Google Shape;1142;p81"/>
          <p:cNvSpPr/>
          <p:nvPr/>
        </p:nvSpPr>
        <p:spPr>
          <a:xfrm>
            <a:off x="0" y="229550"/>
            <a:ext cx="2215299" cy="434759"/>
          </a:xfrm>
          <a:prstGeom prst="homePlate">
            <a:avLst>
              <a:gd fmla="val 50000" name="adj"/>
            </a:avLst>
          </a:prstGeom>
          <a:solidFill>
            <a:srgbClr val="2E9F25"/>
          </a:solidFill>
          <a:ln cap="flat" cmpd="sng" w="12700">
            <a:solidFill>
              <a:srgbClr val="2E9F2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Arial"/>
                <a:ea typeface="Arial"/>
                <a:cs typeface="Arial"/>
                <a:sym typeface="Arial"/>
              </a:rPr>
              <a:t>TOUR SAMPLE</a:t>
            </a:r>
            <a:endParaRPr/>
          </a:p>
        </p:txBody>
      </p:sp>
      <p:grpSp>
        <p:nvGrpSpPr>
          <p:cNvPr id="1143" name="Google Shape;1143;p81"/>
          <p:cNvGrpSpPr/>
          <p:nvPr/>
        </p:nvGrpSpPr>
        <p:grpSpPr>
          <a:xfrm>
            <a:off x="503304" y="826112"/>
            <a:ext cx="6672604" cy="522630"/>
            <a:chOff x="403417" y="261430"/>
            <a:chExt cx="6672604" cy="522630"/>
          </a:xfrm>
        </p:grpSpPr>
        <p:sp>
          <p:nvSpPr>
            <p:cNvPr id="1144" name="Google Shape;1144;p81"/>
            <p:cNvSpPr/>
            <p:nvPr/>
          </p:nvSpPr>
          <p:spPr>
            <a:xfrm>
              <a:off x="403417" y="261430"/>
              <a:ext cx="6672604" cy="522630"/>
            </a:xfrm>
            <a:prstGeom prst="rect">
              <a:avLst/>
            </a:prstGeom>
            <a:solidFill>
              <a:srgbClr val="0070C0"/>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5" name="Google Shape;1145;p81"/>
            <p:cNvSpPr/>
            <p:nvPr/>
          </p:nvSpPr>
          <p:spPr>
            <a:xfrm>
              <a:off x="403417" y="261430"/>
              <a:ext cx="6672604" cy="522630"/>
            </a:xfrm>
            <a:prstGeom prst="rect">
              <a:avLst/>
            </a:prstGeom>
            <a:solidFill>
              <a:srgbClr val="0070C0"/>
            </a:solidFill>
            <a:ln>
              <a:noFill/>
            </a:ln>
          </p:spPr>
          <p:txBody>
            <a:bodyPr anchorCtr="0" anchor="ctr" bIns="50800" lIns="414825" spcFirstLastPara="1" rIns="50800" wrap="square" tIns="50800">
              <a:noAutofit/>
            </a:bodyPr>
            <a:lstStyle/>
            <a:p>
              <a:pPr indent="0" lvl="0" marL="0" marR="0" rtl="0" algn="l">
                <a:spcBef>
                  <a:spcPts val="0"/>
                </a:spcBef>
                <a:spcAft>
                  <a:spcPts val="0"/>
                </a:spcAft>
                <a:buNone/>
              </a:pPr>
              <a:r>
                <a:rPr b="0" lang="en-US" sz="2000">
                  <a:solidFill>
                    <a:schemeClr val="lt1"/>
                  </a:solidFill>
                  <a:latin typeface="Calibri"/>
                  <a:ea typeface="Calibri"/>
                  <a:cs typeface="Calibri"/>
                  <a:sym typeface="Calibri"/>
                </a:rPr>
                <a:t>SAIGON &amp; SURROUNDING 7 DAYS 6 NIGHTS</a:t>
              </a:r>
              <a:endParaRPr sz="2000">
                <a:solidFill>
                  <a:schemeClr val="lt1"/>
                </a:solidFill>
                <a:latin typeface="Libre Baskerville"/>
                <a:ea typeface="Libre Baskerville"/>
                <a:cs typeface="Libre Baskerville"/>
                <a:sym typeface="Libre Baskerville"/>
              </a:endParaRPr>
            </a:p>
          </p:txBody>
        </p:sp>
      </p:grpSp>
      <p:sp>
        <p:nvSpPr>
          <p:cNvPr id="1146" name="Google Shape;1146;p81"/>
          <p:cNvSpPr/>
          <p:nvPr/>
        </p:nvSpPr>
        <p:spPr>
          <a:xfrm>
            <a:off x="176660" y="750837"/>
            <a:ext cx="653288" cy="653288"/>
          </a:xfrm>
          <a:prstGeom prst="ellipse">
            <a:avLst/>
          </a:prstGeom>
          <a:solidFill>
            <a:schemeClr val="lt1"/>
          </a:solidFill>
          <a:ln cap="flat" cmpd="sng" w="12700">
            <a:solidFill>
              <a:schemeClr val="accent2"/>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7" name="Google Shape;1147;p81"/>
          <p:cNvSpPr/>
          <p:nvPr/>
        </p:nvSpPr>
        <p:spPr>
          <a:xfrm>
            <a:off x="649082" y="1067125"/>
            <a:ext cx="7083218" cy="5880712"/>
          </a:xfrm>
          <a:prstGeom prst="rect">
            <a:avLst/>
          </a:prstGeom>
          <a:noFill/>
          <a:ln>
            <a:noFill/>
          </a:ln>
        </p:spPr>
        <p:txBody>
          <a:bodyPr anchorCtr="0" anchor="t" bIns="45700" lIns="91425" spcFirstLastPara="1" rIns="91425" wrap="square" tIns="45700">
            <a:noAutofit/>
          </a:bodyPr>
          <a:lstStyle/>
          <a:p>
            <a:pPr indent="0" lvl="0" marL="228600" marR="0" rtl="0" algn="l">
              <a:lnSpc>
                <a:spcPct val="150000"/>
              </a:lnSpc>
              <a:spcBef>
                <a:spcPts val="0"/>
              </a:spcBef>
              <a:spcAft>
                <a:spcPts val="0"/>
              </a:spcAft>
              <a:buNone/>
            </a:pPr>
            <a:r>
              <a:t/>
            </a:r>
            <a:endParaRPr b="1" sz="1200">
              <a:solidFill>
                <a:srgbClr val="2E9F25"/>
              </a:solidFill>
              <a:latin typeface="Calibri"/>
              <a:ea typeface="Calibri"/>
              <a:cs typeface="Calibri"/>
              <a:sym typeface="Calibri"/>
            </a:endParaRPr>
          </a:p>
          <a:p>
            <a:pPr indent="0" lvl="0" marL="228600" marR="0" rtl="0" algn="l">
              <a:lnSpc>
                <a:spcPct val="150000"/>
              </a:lnSpc>
              <a:spcBef>
                <a:spcPts val="0"/>
              </a:spcBef>
              <a:spcAft>
                <a:spcPts val="0"/>
              </a:spcAft>
              <a:buNone/>
            </a:pPr>
            <a:r>
              <a:rPr lang="en-US" sz="1200">
                <a:solidFill>
                  <a:srgbClr val="2E9F25"/>
                </a:solidFill>
                <a:latin typeface="Calibri"/>
                <a:ea typeface="Calibri"/>
                <a:cs typeface="Calibri"/>
                <a:sym typeface="Calibri"/>
              </a:rPr>
              <a:t>DAY 1 : SAIGON ARRIVAL – DINNER CRUISE (D) </a:t>
            </a:r>
            <a:endParaRPr/>
          </a:p>
          <a:p>
            <a:pPr indent="0" lvl="0" marL="228600" marR="0" rtl="0" algn="l">
              <a:lnSpc>
                <a:spcPct val="150000"/>
              </a:lnSpc>
              <a:spcBef>
                <a:spcPts val="0"/>
              </a:spcBef>
              <a:spcAft>
                <a:spcPts val="0"/>
              </a:spcAft>
              <a:buNone/>
            </a:pPr>
            <a:r>
              <a:rPr lang="en-US" sz="1200">
                <a:solidFill>
                  <a:srgbClr val="2E9F25"/>
                </a:solidFill>
                <a:latin typeface="Calibri"/>
                <a:ea typeface="Calibri"/>
                <a:cs typeface="Calibri"/>
                <a:sym typeface="Calibri"/>
              </a:rPr>
              <a:t>DAY 2 : SAIGON – CU CHI TUNNELS – CITY TOUR (B/L/D)</a:t>
            </a:r>
            <a:endParaRPr/>
          </a:p>
          <a:p>
            <a:pPr indent="0" lvl="0" marL="228600" marR="0" rtl="0" algn="l">
              <a:lnSpc>
                <a:spcPct val="150000"/>
              </a:lnSpc>
              <a:spcBef>
                <a:spcPts val="0"/>
              </a:spcBef>
              <a:spcAft>
                <a:spcPts val="0"/>
              </a:spcAft>
              <a:buNone/>
            </a:pPr>
            <a:r>
              <a:rPr lang="en-US" sz="1200">
                <a:solidFill>
                  <a:srgbClr val="2E9F25"/>
                </a:solidFill>
                <a:latin typeface="Calibri"/>
                <a:ea typeface="Calibri"/>
                <a:cs typeface="Calibri"/>
                <a:sym typeface="Calibri"/>
              </a:rPr>
              <a:t>DAY 3 : SAIGON – MEKONG DELTA – MY THO – CAN THO (B/L/D)</a:t>
            </a:r>
            <a:endParaRPr/>
          </a:p>
          <a:p>
            <a:pPr indent="0" lvl="0" marL="228600" marR="0" rtl="0" algn="l">
              <a:lnSpc>
                <a:spcPct val="150000"/>
              </a:lnSpc>
              <a:spcBef>
                <a:spcPts val="0"/>
              </a:spcBef>
              <a:spcAft>
                <a:spcPts val="0"/>
              </a:spcAft>
              <a:buNone/>
            </a:pPr>
            <a:r>
              <a:rPr lang="en-US" sz="1200">
                <a:solidFill>
                  <a:srgbClr val="2E9F25"/>
                </a:solidFill>
                <a:latin typeface="Calibri"/>
                <a:ea typeface="Calibri"/>
                <a:cs typeface="Calibri"/>
                <a:sym typeface="Calibri"/>
              </a:rPr>
              <a:t>DAY 4 : CAN THO – CAI RANG FLOATING MARKET – CHAU DOC – SPEEDBOAT TO PHU QUOC (B/L/D)</a:t>
            </a:r>
            <a:endParaRPr/>
          </a:p>
          <a:p>
            <a:pPr indent="0" lvl="0" marL="228600" marR="0" rtl="0" algn="l">
              <a:lnSpc>
                <a:spcPct val="150000"/>
              </a:lnSpc>
              <a:spcBef>
                <a:spcPts val="0"/>
              </a:spcBef>
              <a:spcAft>
                <a:spcPts val="0"/>
              </a:spcAft>
              <a:buNone/>
            </a:pPr>
            <a:r>
              <a:rPr lang="en-US" sz="1200">
                <a:solidFill>
                  <a:srgbClr val="2E9F25"/>
                </a:solidFill>
                <a:latin typeface="Calibri"/>
                <a:ea typeface="Calibri"/>
                <a:cs typeface="Calibri"/>
                <a:sym typeface="Calibri"/>
              </a:rPr>
              <a:t>DAY 5 : PHU QUOC ISLAND HOPPING (B/L/D)</a:t>
            </a:r>
            <a:endParaRPr/>
          </a:p>
          <a:p>
            <a:pPr indent="0" lvl="0" marL="228600" marR="0" rtl="0" algn="l">
              <a:lnSpc>
                <a:spcPct val="150000"/>
              </a:lnSpc>
              <a:spcBef>
                <a:spcPts val="0"/>
              </a:spcBef>
              <a:spcAft>
                <a:spcPts val="0"/>
              </a:spcAft>
              <a:buNone/>
            </a:pPr>
            <a:r>
              <a:rPr lang="en-US" sz="1200">
                <a:solidFill>
                  <a:srgbClr val="2E9F25"/>
                </a:solidFill>
                <a:latin typeface="Calibri"/>
                <a:ea typeface="Calibri"/>
                <a:cs typeface="Calibri"/>
                <a:sym typeface="Calibri"/>
              </a:rPr>
              <a:t>DAY 6 : PHU QUOC AT LEISURE (B)</a:t>
            </a:r>
            <a:endParaRPr/>
          </a:p>
          <a:p>
            <a:pPr indent="0" lvl="0" marL="228600" marR="0" rtl="0" algn="l">
              <a:lnSpc>
                <a:spcPct val="150000"/>
              </a:lnSpc>
              <a:spcBef>
                <a:spcPts val="0"/>
              </a:spcBef>
              <a:spcAft>
                <a:spcPts val="0"/>
              </a:spcAft>
              <a:buNone/>
            </a:pPr>
            <a:r>
              <a:rPr lang="en-US" sz="1200">
                <a:solidFill>
                  <a:srgbClr val="2E9F25"/>
                </a:solidFill>
                <a:latin typeface="Calibri"/>
                <a:ea typeface="Calibri"/>
                <a:cs typeface="Calibri"/>
                <a:sym typeface="Calibri"/>
              </a:rPr>
              <a:t>DAY 7 : PHU QUOC – DEPARTURE (B)</a:t>
            </a:r>
            <a:endParaRPr/>
          </a:p>
          <a:p>
            <a:pPr indent="0" lvl="0" marL="228600" marR="0" rtl="0" algn="l">
              <a:lnSpc>
                <a:spcPct val="150000"/>
              </a:lnSpc>
              <a:spcBef>
                <a:spcPts val="0"/>
              </a:spcBef>
              <a:spcAft>
                <a:spcPts val="0"/>
              </a:spcAft>
              <a:buNone/>
            </a:pPr>
            <a:r>
              <a:t/>
            </a:r>
            <a:endParaRPr b="1" sz="1200">
              <a:solidFill>
                <a:schemeClr val="dk1"/>
              </a:solidFill>
              <a:latin typeface="Calibri"/>
              <a:ea typeface="Calibri"/>
              <a:cs typeface="Calibri"/>
              <a:sym typeface="Calibri"/>
            </a:endParaRPr>
          </a:p>
          <a:p>
            <a:pPr indent="0" lvl="0" marL="228600" marR="0" rtl="0" algn="l">
              <a:lnSpc>
                <a:spcPct val="150000"/>
              </a:lnSpc>
              <a:spcBef>
                <a:spcPts val="0"/>
              </a:spcBef>
              <a:spcAft>
                <a:spcPts val="0"/>
              </a:spcAft>
              <a:buNone/>
            </a:pPr>
            <a:r>
              <a:rPr b="1" lang="en-US" sz="1200">
                <a:solidFill>
                  <a:schemeClr val="dk1"/>
                </a:solidFill>
                <a:latin typeface="Calibri"/>
                <a:ea typeface="Calibri"/>
                <a:cs typeface="Calibri"/>
                <a:sym typeface="Calibri"/>
              </a:rPr>
              <a:t>Highlights: </a:t>
            </a:r>
            <a:endParaRPr/>
          </a:p>
          <a:p>
            <a:pPr indent="0" lvl="0" marL="228600" marR="0" rtl="0" algn="l">
              <a:lnSpc>
                <a:spcPct val="150000"/>
              </a:lnSpc>
              <a:spcBef>
                <a:spcPts val="0"/>
              </a:spcBef>
              <a:spcAft>
                <a:spcPts val="0"/>
              </a:spcAft>
              <a:buNone/>
            </a:pPr>
            <a:r>
              <a:rPr lang="en-US" sz="1200">
                <a:solidFill>
                  <a:schemeClr val="dk1"/>
                </a:solidFill>
                <a:latin typeface="Calibri"/>
                <a:ea typeface="Calibri"/>
                <a:cs typeface="Calibri"/>
                <a:sym typeface="Calibri"/>
              </a:rPr>
              <a:t>Explore Saigon's dynamic blend of modern skyscrapers &amp; colonial architecture, historical landmarks with an enchanting dinner cruise along the Saigon River.</a:t>
            </a:r>
            <a:endParaRPr/>
          </a:p>
          <a:p>
            <a:pPr indent="0" lvl="0" marL="228600" marR="0" rtl="0" algn="l">
              <a:lnSpc>
                <a:spcPct val="150000"/>
              </a:lnSpc>
              <a:spcBef>
                <a:spcPts val="0"/>
              </a:spcBef>
              <a:spcAft>
                <a:spcPts val="0"/>
              </a:spcAft>
              <a:buNone/>
            </a:pPr>
            <a:r>
              <a:rPr lang="en-US" sz="1200">
                <a:solidFill>
                  <a:schemeClr val="dk1"/>
                </a:solidFill>
                <a:latin typeface="Calibri"/>
                <a:ea typeface="Calibri"/>
                <a:cs typeface="Calibri"/>
                <a:sym typeface="Calibri"/>
              </a:rPr>
              <a:t>- Discover Vietnam's wartime history at the Cu Chi Tunnels, navigating underground passages, experience guerrilla warfare tactics &amp; explore hidden trapdoors.</a:t>
            </a:r>
            <a:endParaRPr/>
          </a:p>
          <a:p>
            <a:pPr indent="0" lvl="0" marL="228600" marR="0" rtl="0" algn="l">
              <a:lnSpc>
                <a:spcPct val="150000"/>
              </a:lnSpc>
              <a:spcBef>
                <a:spcPts val="0"/>
              </a:spcBef>
              <a:spcAft>
                <a:spcPts val="0"/>
              </a:spcAft>
              <a:buNone/>
            </a:pPr>
            <a:r>
              <a:rPr lang="en-US" sz="1200">
                <a:solidFill>
                  <a:schemeClr val="dk1"/>
                </a:solidFill>
                <a:latin typeface="Calibri"/>
                <a:ea typeface="Calibri"/>
                <a:cs typeface="Calibri"/>
                <a:sym typeface="Calibri"/>
              </a:rPr>
              <a:t>- Cruise through the picturesque Mekong Delta, known as Vietnam's "rice bowl," passing by lush rice paddies &amp; traditional stilted houses. Visit local villages for handicrafts and fresh tropical fruits.</a:t>
            </a:r>
            <a:endParaRPr/>
          </a:p>
          <a:p>
            <a:pPr indent="0" lvl="0" marL="228600" marR="0" rtl="0" algn="l">
              <a:lnSpc>
                <a:spcPct val="150000"/>
              </a:lnSpc>
              <a:spcBef>
                <a:spcPts val="0"/>
              </a:spcBef>
              <a:spcAft>
                <a:spcPts val="0"/>
              </a:spcAft>
              <a:buNone/>
            </a:pPr>
            <a:r>
              <a:rPr lang="en-US" sz="1200">
                <a:solidFill>
                  <a:schemeClr val="dk1"/>
                </a:solidFill>
                <a:latin typeface="Calibri"/>
                <a:ea typeface="Calibri"/>
                <a:cs typeface="Calibri"/>
                <a:sym typeface="Calibri"/>
              </a:rPr>
              <a:t>- Immerse yourself in Vietnamese culture at the mesmerizing A O Show, a captivating performance combining acrobatics, dance, and theatrical elements in a contemporary setting.</a:t>
            </a:r>
            <a:endParaRPr/>
          </a:p>
          <a:p>
            <a:pPr indent="0" lvl="0" marL="228600" marR="0" rtl="0" algn="l">
              <a:lnSpc>
                <a:spcPct val="150000"/>
              </a:lnSpc>
              <a:spcBef>
                <a:spcPts val="0"/>
              </a:spcBef>
              <a:spcAft>
                <a:spcPts val="0"/>
              </a:spcAft>
              <a:buNone/>
            </a:pPr>
            <a:r>
              <a:rPr lang="en-US" sz="1200">
                <a:solidFill>
                  <a:schemeClr val="dk1"/>
                </a:solidFill>
                <a:latin typeface="Calibri"/>
                <a:ea typeface="Calibri"/>
                <a:cs typeface="Calibri"/>
                <a:sym typeface="Calibri"/>
              </a:rPr>
              <a:t>- Relax on the pristine beaches of Phu Quoc Island, Vietnam's largest island to soak up the sun, swim in turquoise waters &amp; explore secluded coves.</a:t>
            </a:r>
            <a:endParaRPr/>
          </a:p>
          <a:p>
            <a:pPr indent="0" lvl="0" marL="228600" marR="0" rtl="0" algn="l">
              <a:lnSpc>
                <a:spcPct val="150000"/>
              </a:lnSpc>
              <a:spcBef>
                <a:spcPts val="0"/>
              </a:spcBef>
              <a:spcAft>
                <a:spcPts val="0"/>
              </a:spcAft>
              <a:buNone/>
            </a:pPr>
            <a:r>
              <a:t/>
            </a:r>
            <a:endParaRPr sz="1200">
              <a:solidFill>
                <a:srgbClr val="2E9F25"/>
              </a:solidFill>
              <a:latin typeface="Calibri"/>
              <a:ea typeface="Calibri"/>
              <a:cs typeface="Calibri"/>
              <a:sym typeface="Calibri"/>
            </a:endParaRPr>
          </a:p>
        </p:txBody>
      </p:sp>
      <p:pic>
        <p:nvPicPr>
          <p:cNvPr id="1148" name="Google Shape;1148;p81"/>
          <p:cNvPicPr preferRelativeResize="0"/>
          <p:nvPr/>
        </p:nvPicPr>
        <p:blipFill rotWithShape="1">
          <a:blip r:embed="rId4">
            <a:alphaModFix/>
          </a:blip>
          <a:srcRect b="0" l="0" r="0" t="2958"/>
          <a:stretch/>
        </p:blipFill>
        <p:spPr>
          <a:xfrm>
            <a:off x="7767140" y="828377"/>
            <a:ext cx="4277606" cy="5048574"/>
          </a:xfrm>
          <a:prstGeom prst="rect">
            <a:avLst/>
          </a:prstGeom>
          <a:noFill/>
          <a:ln>
            <a:noFill/>
          </a:ln>
        </p:spPr>
      </p:pic>
      <p:sp>
        <p:nvSpPr>
          <p:cNvPr id="1149" name="Google Shape;1149;p81">
            <a:hlinkClick r:id="rId5"/>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6"/>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153" name="Shape 1153"/>
        <p:cNvGrpSpPr/>
        <p:nvPr/>
      </p:nvGrpSpPr>
      <p:grpSpPr>
        <a:xfrm>
          <a:off x="0" y="0"/>
          <a:ext cx="0" cy="0"/>
          <a:chOff x="0" y="0"/>
          <a:chExt cx="0" cy="0"/>
        </a:xfrm>
      </p:grpSpPr>
      <p:sp>
        <p:nvSpPr>
          <p:cNvPr id="1154" name="Google Shape;1154;p82"/>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sp>
        <p:nvSpPr>
          <p:cNvPr id="1155" name="Google Shape;1155;p82"/>
          <p:cNvSpPr/>
          <p:nvPr/>
        </p:nvSpPr>
        <p:spPr>
          <a:xfrm>
            <a:off x="0" y="432894"/>
            <a:ext cx="5256567" cy="430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2200">
                <a:solidFill>
                  <a:schemeClr val="accent3"/>
                </a:solidFill>
                <a:latin typeface="Stardos Stencil"/>
                <a:ea typeface="Stardos Stencil"/>
                <a:cs typeface="Stardos Stencil"/>
                <a:sym typeface="Stardos Stencil"/>
              </a:rPr>
              <a:t>HIGHLIGHTS IN VIETNAM &amp; CAMBODIA</a:t>
            </a:r>
            <a:endParaRPr b="1" sz="2200">
              <a:solidFill>
                <a:schemeClr val="accent3"/>
              </a:solidFill>
              <a:latin typeface="Stardos Stencil"/>
              <a:ea typeface="Stardos Stencil"/>
              <a:cs typeface="Stardos Stencil"/>
              <a:sym typeface="Stardos Stencil"/>
            </a:endParaRPr>
          </a:p>
        </p:txBody>
      </p:sp>
      <p:pic>
        <p:nvPicPr>
          <p:cNvPr descr="http://static.tumblr.com/f45faab49321958bb661be2e69124337/gltbmdt/p3amp94ag/tumblr_static_logo_threeland_281108.png" id="1156" name="Google Shape;1156;p82"/>
          <p:cNvPicPr preferRelativeResize="0"/>
          <p:nvPr/>
        </p:nvPicPr>
        <p:blipFill rotWithShape="1">
          <a:blip r:embed="rId3">
            <a:alphaModFix/>
          </a:blip>
          <a:srcRect b="0" l="0" r="0" t="0"/>
          <a:stretch/>
        </p:blipFill>
        <p:spPr>
          <a:xfrm>
            <a:off x="9816771" y="141802"/>
            <a:ext cx="2267743" cy="365615"/>
          </a:xfrm>
          <a:prstGeom prst="rect">
            <a:avLst/>
          </a:prstGeom>
          <a:noFill/>
          <a:ln>
            <a:noFill/>
          </a:ln>
        </p:spPr>
      </p:pic>
      <p:sp>
        <p:nvSpPr>
          <p:cNvPr id="1157" name="Google Shape;1157;p82"/>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7/25/2025</a:t>
            </a:r>
            <a:endParaRPr sz="1200">
              <a:solidFill>
                <a:schemeClr val="dk1"/>
              </a:solidFill>
              <a:latin typeface="Calibri"/>
              <a:ea typeface="Calibri"/>
              <a:cs typeface="Calibri"/>
              <a:sym typeface="Calibri"/>
            </a:endParaRPr>
          </a:p>
        </p:txBody>
      </p:sp>
      <p:sp>
        <p:nvSpPr>
          <p:cNvPr id="1158" name="Google Shape;1158;p82"/>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chemeClr val="dk1"/>
                </a:solidFill>
                <a:latin typeface="Calibri"/>
                <a:ea typeface="Calibri"/>
                <a:cs typeface="Calibri"/>
                <a:sym typeface="Calibri"/>
              </a:rPr>
              <a:t>Simply your best local friend</a:t>
            </a:r>
            <a:endParaRPr/>
          </a:p>
        </p:txBody>
      </p:sp>
      <p:sp>
        <p:nvSpPr>
          <p:cNvPr id="1159" name="Google Shape;1159;p82"/>
          <p:cNvSpPr/>
          <p:nvPr/>
        </p:nvSpPr>
        <p:spPr>
          <a:xfrm>
            <a:off x="1" y="-1"/>
            <a:ext cx="7659974" cy="154398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1160" name="Google Shape;1160;p82"/>
          <p:cNvGrpSpPr/>
          <p:nvPr/>
        </p:nvGrpSpPr>
        <p:grpSpPr>
          <a:xfrm>
            <a:off x="439827" y="814229"/>
            <a:ext cx="6419272" cy="593529"/>
            <a:chOff x="1059729" y="3398479"/>
            <a:chExt cx="6419272" cy="593529"/>
          </a:xfrm>
        </p:grpSpPr>
        <p:sp>
          <p:nvSpPr>
            <p:cNvPr id="1161" name="Google Shape;1161;p82"/>
            <p:cNvSpPr/>
            <p:nvPr/>
          </p:nvSpPr>
          <p:spPr>
            <a:xfrm>
              <a:off x="1136065" y="3398479"/>
              <a:ext cx="5939955" cy="522630"/>
            </a:xfrm>
            <a:prstGeom prst="rect">
              <a:avLst/>
            </a:prstGeom>
            <a:solidFill>
              <a:schemeClr val="accent6"/>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2" name="Google Shape;1162;p82"/>
            <p:cNvSpPr/>
            <p:nvPr/>
          </p:nvSpPr>
          <p:spPr>
            <a:xfrm>
              <a:off x="1059729" y="3469378"/>
              <a:ext cx="6419272" cy="522630"/>
            </a:xfrm>
            <a:prstGeom prst="rect">
              <a:avLst/>
            </a:prstGeom>
            <a:noFill/>
            <a:ln>
              <a:noFill/>
            </a:ln>
          </p:spPr>
          <p:txBody>
            <a:bodyPr anchorCtr="0" anchor="ctr" bIns="50800" lIns="414825" spcFirstLastPara="1" rIns="50800" wrap="square" tIns="50800">
              <a:noAutofit/>
            </a:bodyPr>
            <a:lstStyle/>
            <a:p>
              <a:pPr indent="0" lvl="0" marL="0" marR="0" rtl="0" algn="l">
                <a:lnSpc>
                  <a:spcPct val="90000"/>
                </a:lnSpc>
                <a:spcBef>
                  <a:spcPts val="0"/>
                </a:spcBef>
                <a:spcAft>
                  <a:spcPts val="0"/>
                </a:spcAft>
                <a:buNone/>
              </a:pPr>
              <a:r>
                <a:rPr lang="en-US" sz="1600">
                  <a:solidFill>
                    <a:schemeClr val="lt1"/>
                  </a:solidFill>
                  <a:latin typeface="Libre Baskerville"/>
                  <a:ea typeface="Libre Baskerville"/>
                  <a:cs typeface="Libre Baskerville"/>
                  <a:sym typeface="Libre Baskerville"/>
                </a:rPr>
                <a:t>HANOI &amp; SURROUNDING WITH SAPA 8 DAYS 7 NIGHTS</a:t>
              </a:r>
              <a:endParaRPr/>
            </a:p>
          </p:txBody>
        </p:sp>
      </p:grpSp>
      <p:sp>
        <p:nvSpPr>
          <p:cNvPr id="1163" name="Google Shape;1163;p82"/>
          <p:cNvSpPr/>
          <p:nvPr/>
        </p:nvSpPr>
        <p:spPr>
          <a:xfrm>
            <a:off x="189519" y="748900"/>
            <a:ext cx="653288" cy="653288"/>
          </a:xfrm>
          <a:prstGeom prst="ellipse">
            <a:avLst/>
          </a:prstGeom>
          <a:solidFill>
            <a:schemeClr val="lt1"/>
          </a:solidFill>
          <a:ln cap="flat" cmpd="sng" w="12700">
            <a:solidFill>
              <a:schemeClr val="accent6"/>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4" name="Google Shape;1164;p82"/>
          <p:cNvSpPr/>
          <p:nvPr/>
        </p:nvSpPr>
        <p:spPr>
          <a:xfrm>
            <a:off x="360117" y="1107572"/>
            <a:ext cx="7360328" cy="5326715"/>
          </a:xfrm>
          <a:prstGeom prst="rect">
            <a:avLst/>
          </a:prstGeom>
          <a:noFill/>
          <a:ln>
            <a:noFill/>
          </a:ln>
        </p:spPr>
        <p:txBody>
          <a:bodyPr anchorCtr="0" anchor="t" bIns="45700" lIns="91425" spcFirstLastPara="1" rIns="91425" wrap="square" tIns="45700">
            <a:noAutofit/>
          </a:bodyPr>
          <a:lstStyle/>
          <a:p>
            <a:pPr indent="0" lvl="0" marL="228600" marR="0" rtl="0" algn="l">
              <a:lnSpc>
                <a:spcPct val="150000"/>
              </a:lnSpc>
              <a:spcBef>
                <a:spcPts val="0"/>
              </a:spcBef>
              <a:spcAft>
                <a:spcPts val="0"/>
              </a:spcAft>
              <a:buNone/>
            </a:pPr>
            <a:r>
              <a:t/>
            </a:r>
            <a:endParaRPr sz="1200">
              <a:solidFill>
                <a:srgbClr val="2E9F25"/>
              </a:solidFill>
              <a:latin typeface="Calibri"/>
              <a:ea typeface="Calibri"/>
              <a:cs typeface="Calibri"/>
              <a:sym typeface="Calibri"/>
            </a:endParaRPr>
          </a:p>
          <a:p>
            <a:pPr indent="0" lvl="0" marL="228600" marR="0" rtl="0" algn="l">
              <a:lnSpc>
                <a:spcPct val="150000"/>
              </a:lnSpc>
              <a:spcBef>
                <a:spcPts val="0"/>
              </a:spcBef>
              <a:spcAft>
                <a:spcPts val="0"/>
              </a:spcAft>
              <a:buNone/>
            </a:pPr>
            <a:r>
              <a:rPr lang="en-US" sz="1200">
                <a:solidFill>
                  <a:srgbClr val="2E9F25"/>
                </a:solidFill>
                <a:latin typeface="Calibri"/>
                <a:ea typeface="Calibri"/>
                <a:cs typeface="Calibri"/>
                <a:sym typeface="Calibri"/>
              </a:rPr>
              <a:t>DAY 1 : HANOI ARRIVAL – CYCLO TOUR (D)</a:t>
            </a:r>
            <a:endParaRPr/>
          </a:p>
          <a:p>
            <a:pPr indent="0" lvl="0" marL="228600" marR="0" rtl="0" algn="l">
              <a:lnSpc>
                <a:spcPct val="150000"/>
              </a:lnSpc>
              <a:spcBef>
                <a:spcPts val="0"/>
              </a:spcBef>
              <a:spcAft>
                <a:spcPts val="0"/>
              </a:spcAft>
              <a:buNone/>
            </a:pPr>
            <a:r>
              <a:rPr lang="en-US" sz="1200">
                <a:solidFill>
                  <a:srgbClr val="2E9F25"/>
                </a:solidFill>
                <a:latin typeface="Calibri"/>
                <a:ea typeface="Calibri"/>
                <a:cs typeface="Calibri"/>
                <a:sym typeface="Calibri"/>
              </a:rPr>
              <a:t>DAY 2 : HANOI – NINH BINH – HOA LU – TAM COC (B/L/D) </a:t>
            </a:r>
            <a:endParaRPr/>
          </a:p>
          <a:p>
            <a:pPr indent="0" lvl="0" marL="228600" marR="0" rtl="0" algn="l">
              <a:lnSpc>
                <a:spcPct val="150000"/>
              </a:lnSpc>
              <a:spcBef>
                <a:spcPts val="0"/>
              </a:spcBef>
              <a:spcAft>
                <a:spcPts val="0"/>
              </a:spcAft>
              <a:buNone/>
            </a:pPr>
            <a:r>
              <a:rPr lang="en-US" sz="1200">
                <a:solidFill>
                  <a:srgbClr val="2E9F25"/>
                </a:solidFill>
                <a:latin typeface="Calibri"/>
                <a:ea typeface="Calibri"/>
                <a:cs typeface="Calibri"/>
                <a:sym typeface="Calibri"/>
              </a:rPr>
              <a:t>DAY 3 : HANOI – HALONG – OVERNIGHT ON CRUISE (B/L/D)</a:t>
            </a:r>
            <a:endParaRPr/>
          </a:p>
          <a:p>
            <a:pPr indent="0" lvl="0" marL="228600" marR="0" rtl="0" algn="l">
              <a:lnSpc>
                <a:spcPct val="150000"/>
              </a:lnSpc>
              <a:spcBef>
                <a:spcPts val="0"/>
              </a:spcBef>
              <a:spcAft>
                <a:spcPts val="0"/>
              </a:spcAft>
              <a:buNone/>
            </a:pPr>
            <a:r>
              <a:rPr lang="en-US" sz="1200">
                <a:solidFill>
                  <a:srgbClr val="2E9F25"/>
                </a:solidFill>
                <a:latin typeface="Calibri"/>
                <a:ea typeface="Calibri"/>
                <a:cs typeface="Calibri"/>
                <a:sym typeface="Calibri"/>
              </a:rPr>
              <a:t>DAY 4 : HALONG – HANOI – THE QUINTESSENCE OF TONKIN SHOW (B/BR/D) </a:t>
            </a:r>
            <a:endParaRPr/>
          </a:p>
          <a:p>
            <a:pPr indent="0" lvl="0" marL="228600" marR="0" rtl="0" algn="l">
              <a:lnSpc>
                <a:spcPct val="150000"/>
              </a:lnSpc>
              <a:spcBef>
                <a:spcPts val="0"/>
              </a:spcBef>
              <a:spcAft>
                <a:spcPts val="0"/>
              </a:spcAft>
              <a:buNone/>
            </a:pPr>
            <a:r>
              <a:rPr lang="en-US" sz="1200">
                <a:solidFill>
                  <a:srgbClr val="2E9F25"/>
                </a:solidFill>
                <a:latin typeface="Calibri"/>
                <a:ea typeface="Calibri"/>
                <a:cs typeface="Calibri"/>
                <a:sym typeface="Calibri"/>
              </a:rPr>
              <a:t>DAY 5 : HANOI – SAPA – CAT CAT VILLAGE (B/L/D) </a:t>
            </a:r>
            <a:endParaRPr/>
          </a:p>
          <a:p>
            <a:pPr indent="0" lvl="0" marL="228600" marR="0" rtl="0" algn="l">
              <a:lnSpc>
                <a:spcPct val="150000"/>
              </a:lnSpc>
              <a:spcBef>
                <a:spcPts val="0"/>
              </a:spcBef>
              <a:spcAft>
                <a:spcPts val="0"/>
              </a:spcAft>
              <a:buNone/>
            </a:pPr>
            <a:r>
              <a:rPr lang="en-US" sz="1200">
                <a:solidFill>
                  <a:srgbClr val="2E9F25"/>
                </a:solidFill>
                <a:latin typeface="Calibri"/>
                <a:ea typeface="Calibri"/>
                <a:cs typeface="Calibri"/>
                <a:sym typeface="Calibri"/>
              </a:rPr>
              <a:t>DAY 6 : SAPA – MUONG HOA MOUNTAIN TRAIN – FANSIPAN LEGEND CABLE CAR – SAPA (B/L/D)</a:t>
            </a:r>
            <a:endParaRPr/>
          </a:p>
          <a:p>
            <a:pPr indent="0" lvl="0" marL="228600" marR="0" rtl="0" algn="l">
              <a:lnSpc>
                <a:spcPct val="150000"/>
              </a:lnSpc>
              <a:spcBef>
                <a:spcPts val="0"/>
              </a:spcBef>
              <a:spcAft>
                <a:spcPts val="0"/>
              </a:spcAft>
              <a:buNone/>
            </a:pPr>
            <a:r>
              <a:rPr lang="en-US" sz="1200">
                <a:solidFill>
                  <a:srgbClr val="2E9F25"/>
                </a:solidFill>
                <a:latin typeface="Calibri"/>
                <a:ea typeface="Calibri"/>
                <a:cs typeface="Calibri"/>
                <a:sym typeface="Calibri"/>
              </a:rPr>
              <a:t>DAY 7 : SAPA – TA PHIN VILLAGE – HANOI – FAREWELL DINNER (B/L/D)</a:t>
            </a:r>
            <a:endParaRPr/>
          </a:p>
          <a:p>
            <a:pPr indent="0" lvl="0" marL="228600" marR="0" rtl="0" algn="l">
              <a:lnSpc>
                <a:spcPct val="150000"/>
              </a:lnSpc>
              <a:spcBef>
                <a:spcPts val="0"/>
              </a:spcBef>
              <a:spcAft>
                <a:spcPts val="0"/>
              </a:spcAft>
              <a:buNone/>
            </a:pPr>
            <a:r>
              <a:rPr lang="en-US" sz="1200">
                <a:solidFill>
                  <a:srgbClr val="2E9F25"/>
                </a:solidFill>
                <a:latin typeface="Calibri"/>
                <a:ea typeface="Calibri"/>
                <a:cs typeface="Calibri"/>
                <a:sym typeface="Calibri"/>
              </a:rPr>
              <a:t>DAY 8 : HANOI – DEPARTURE (B)</a:t>
            </a:r>
            <a:endParaRPr/>
          </a:p>
          <a:p>
            <a:pPr indent="0" lvl="0" marL="228600" marR="0" rtl="0" algn="l">
              <a:lnSpc>
                <a:spcPct val="150000"/>
              </a:lnSpc>
              <a:spcBef>
                <a:spcPts val="0"/>
              </a:spcBef>
              <a:spcAft>
                <a:spcPts val="0"/>
              </a:spcAft>
              <a:buNone/>
            </a:pPr>
            <a:r>
              <a:rPr b="1" lang="en-US" sz="1200">
                <a:solidFill>
                  <a:schemeClr val="dk1"/>
                </a:solidFill>
                <a:latin typeface="Calibri"/>
                <a:ea typeface="Calibri"/>
                <a:cs typeface="Calibri"/>
                <a:sym typeface="Calibri"/>
              </a:rPr>
              <a:t>Highlights: </a:t>
            </a:r>
            <a:endParaRPr/>
          </a:p>
          <a:p>
            <a:pPr indent="0" lvl="0" marL="228600" marR="0" rtl="0" algn="l">
              <a:lnSpc>
                <a:spcPct val="150000"/>
              </a:lnSpc>
              <a:spcBef>
                <a:spcPts val="0"/>
              </a:spcBef>
              <a:spcAft>
                <a:spcPts val="0"/>
              </a:spcAft>
              <a:buNone/>
            </a:pPr>
            <a:r>
              <a:rPr lang="en-US" sz="1200">
                <a:solidFill>
                  <a:schemeClr val="dk1"/>
                </a:solidFill>
                <a:latin typeface="Calibri"/>
                <a:ea typeface="Calibri"/>
                <a:cs typeface="Calibri"/>
                <a:sym typeface="Calibri"/>
              </a:rPr>
              <a:t>- Discover the enchanting streets of Hanoi, dive into the vibrant atmosphere of the Old Quarter and savor the flavors of Vietnamese street food.</a:t>
            </a:r>
            <a:endParaRPr/>
          </a:p>
          <a:p>
            <a:pPr indent="0" lvl="0" marL="228600" marR="0" rtl="0" algn="l">
              <a:lnSpc>
                <a:spcPct val="150000"/>
              </a:lnSpc>
              <a:spcBef>
                <a:spcPts val="0"/>
              </a:spcBef>
              <a:spcAft>
                <a:spcPts val="0"/>
              </a:spcAft>
              <a:buNone/>
            </a:pPr>
            <a:r>
              <a:rPr lang="en-US" sz="1200">
                <a:solidFill>
                  <a:schemeClr val="dk1"/>
                </a:solidFill>
                <a:latin typeface="Calibri"/>
                <a:ea typeface="Calibri"/>
                <a:cs typeface="Calibri"/>
                <a:sym typeface="Calibri"/>
              </a:rPr>
              <a:t>- Explore the captivating landscapes of Ninh Binh, cruise through scenic caves and ancient temples nestled amid the karst formations.</a:t>
            </a:r>
            <a:endParaRPr/>
          </a:p>
          <a:p>
            <a:pPr indent="0" lvl="0" marL="228600" marR="0" rtl="0" algn="l">
              <a:lnSpc>
                <a:spcPct val="150000"/>
              </a:lnSpc>
              <a:spcBef>
                <a:spcPts val="0"/>
              </a:spcBef>
              <a:spcAft>
                <a:spcPts val="0"/>
              </a:spcAft>
              <a:buNone/>
            </a:pPr>
            <a:r>
              <a:rPr lang="en-US" sz="1200">
                <a:solidFill>
                  <a:schemeClr val="dk1"/>
                </a:solidFill>
                <a:latin typeface="Calibri"/>
                <a:ea typeface="Calibri"/>
                <a:cs typeface="Calibri"/>
                <a:sym typeface="Calibri"/>
              </a:rPr>
              <a:t>- Sail through the breathtaking beauty of Halong Bay, renowned for its emerald waters and towering limestone islands and witness stunning sunsets over the bay.</a:t>
            </a:r>
            <a:endParaRPr/>
          </a:p>
          <a:p>
            <a:pPr indent="0" lvl="0" marL="228600" marR="0" rtl="0" algn="l">
              <a:lnSpc>
                <a:spcPct val="150000"/>
              </a:lnSpc>
              <a:spcBef>
                <a:spcPts val="0"/>
              </a:spcBef>
              <a:spcAft>
                <a:spcPts val="0"/>
              </a:spcAft>
              <a:buNone/>
            </a:pPr>
            <a:r>
              <a:rPr lang="en-US" sz="1200">
                <a:solidFill>
                  <a:schemeClr val="dk1"/>
                </a:solidFill>
                <a:latin typeface="Calibri"/>
                <a:ea typeface="Calibri"/>
                <a:cs typeface="Calibri"/>
                <a:sym typeface="Calibri"/>
              </a:rPr>
              <a:t>- Immerse yourself in local culture of Sa Pa, trek to remote villages, and soak in panoramic mountain views.</a:t>
            </a:r>
            <a:endParaRPr/>
          </a:p>
          <a:p>
            <a:pPr indent="0" lvl="0" marL="228600" marR="0" rtl="0" algn="l">
              <a:lnSpc>
                <a:spcPct val="150000"/>
              </a:lnSpc>
              <a:spcBef>
                <a:spcPts val="0"/>
              </a:spcBef>
              <a:spcAft>
                <a:spcPts val="0"/>
              </a:spcAft>
              <a:buNone/>
            </a:pPr>
            <a:r>
              <a:rPr lang="en-US" sz="1200">
                <a:solidFill>
                  <a:schemeClr val="dk1"/>
                </a:solidFill>
                <a:latin typeface="Calibri"/>
                <a:ea typeface="Calibri"/>
                <a:cs typeface="Calibri"/>
                <a:sym typeface="Calibri"/>
              </a:rPr>
              <a:t>- Experience the spellbinding Quintessence of Tonkin Show, an immersive cultural spectacle that brings Vietnamese folklore to life.</a:t>
            </a:r>
            <a:endParaRPr sz="1200">
              <a:solidFill>
                <a:schemeClr val="dk1"/>
              </a:solidFill>
              <a:latin typeface="Calibri"/>
              <a:ea typeface="Calibri"/>
              <a:cs typeface="Calibri"/>
              <a:sym typeface="Calibri"/>
            </a:endParaRPr>
          </a:p>
        </p:txBody>
      </p:sp>
      <p:sp>
        <p:nvSpPr>
          <p:cNvPr id="1165" name="Google Shape;1165;p82"/>
          <p:cNvSpPr/>
          <p:nvPr/>
        </p:nvSpPr>
        <p:spPr>
          <a:xfrm>
            <a:off x="0" y="229550"/>
            <a:ext cx="2262433" cy="434759"/>
          </a:xfrm>
          <a:prstGeom prst="homePlate">
            <a:avLst>
              <a:gd fmla="val 50000" name="adj"/>
            </a:avLst>
          </a:prstGeom>
          <a:solidFill>
            <a:srgbClr val="2E9F25"/>
          </a:solidFill>
          <a:ln cap="flat" cmpd="sng" w="12700">
            <a:solidFill>
              <a:srgbClr val="2E9F2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Arial"/>
                <a:ea typeface="Arial"/>
                <a:cs typeface="Arial"/>
                <a:sym typeface="Arial"/>
              </a:rPr>
              <a:t>TOUR SAMPLE</a:t>
            </a:r>
            <a:endParaRPr/>
          </a:p>
        </p:txBody>
      </p:sp>
      <p:pic>
        <p:nvPicPr>
          <p:cNvPr id="1166" name="Google Shape;1166;p82"/>
          <p:cNvPicPr preferRelativeResize="0"/>
          <p:nvPr/>
        </p:nvPicPr>
        <p:blipFill rotWithShape="1">
          <a:blip r:embed="rId4">
            <a:alphaModFix/>
          </a:blip>
          <a:srcRect b="0" l="0" r="0" t="0"/>
          <a:stretch/>
        </p:blipFill>
        <p:spPr>
          <a:xfrm>
            <a:off x="7603750" y="729861"/>
            <a:ext cx="4439313" cy="5360150"/>
          </a:xfrm>
          <a:prstGeom prst="rect">
            <a:avLst/>
          </a:prstGeom>
          <a:noFill/>
          <a:ln>
            <a:noFill/>
          </a:ln>
        </p:spPr>
      </p:pic>
      <p:sp>
        <p:nvSpPr>
          <p:cNvPr id="1167" name="Google Shape;1167;p82">
            <a:hlinkClick r:id="rId5"/>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6"/>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171" name="Shape 1171"/>
        <p:cNvGrpSpPr/>
        <p:nvPr/>
      </p:nvGrpSpPr>
      <p:grpSpPr>
        <a:xfrm>
          <a:off x="0" y="0"/>
          <a:ext cx="0" cy="0"/>
          <a:chOff x="0" y="0"/>
          <a:chExt cx="0" cy="0"/>
        </a:xfrm>
      </p:grpSpPr>
      <p:sp>
        <p:nvSpPr>
          <p:cNvPr id="1172" name="Google Shape;1172;p83"/>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sp>
        <p:nvSpPr>
          <p:cNvPr id="1173" name="Google Shape;1173;p83"/>
          <p:cNvSpPr/>
          <p:nvPr/>
        </p:nvSpPr>
        <p:spPr>
          <a:xfrm>
            <a:off x="0" y="432894"/>
            <a:ext cx="5256567" cy="430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2200">
                <a:solidFill>
                  <a:schemeClr val="accent3"/>
                </a:solidFill>
                <a:latin typeface="Stardos Stencil"/>
                <a:ea typeface="Stardos Stencil"/>
                <a:cs typeface="Stardos Stencil"/>
                <a:sym typeface="Stardos Stencil"/>
              </a:rPr>
              <a:t>HIGHLIGHTS IN VIETNAM &amp; CAMBODIA</a:t>
            </a:r>
            <a:endParaRPr b="1" sz="2200">
              <a:solidFill>
                <a:schemeClr val="accent3"/>
              </a:solidFill>
              <a:latin typeface="Stardos Stencil"/>
              <a:ea typeface="Stardos Stencil"/>
              <a:cs typeface="Stardos Stencil"/>
              <a:sym typeface="Stardos Stencil"/>
            </a:endParaRPr>
          </a:p>
        </p:txBody>
      </p:sp>
      <p:pic>
        <p:nvPicPr>
          <p:cNvPr descr="http://static.tumblr.com/f45faab49321958bb661be2e69124337/gltbmdt/p3amp94ag/tumblr_static_logo_threeland_281108.png" id="1174" name="Google Shape;1174;p83"/>
          <p:cNvPicPr preferRelativeResize="0"/>
          <p:nvPr/>
        </p:nvPicPr>
        <p:blipFill rotWithShape="1">
          <a:blip r:embed="rId3">
            <a:alphaModFix/>
          </a:blip>
          <a:srcRect b="0" l="0" r="0" t="0"/>
          <a:stretch/>
        </p:blipFill>
        <p:spPr>
          <a:xfrm>
            <a:off x="9816771" y="141802"/>
            <a:ext cx="2267743" cy="365615"/>
          </a:xfrm>
          <a:prstGeom prst="rect">
            <a:avLst/>
          </a:prstGeom>
          <a:noFill/>
          <a:ln>
            <a:noFill/>
          </a:ln>
        </p:spPr>
      </p:pic>
      <p:sp>
        <p:nvSpPr>
          <p:cNvPr id="1175" name="Google Shape;1175;p83"/>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7/25/2025</a:t>
            </a:r>
            <a:endParaRPr sz="1200">
              <a:solidFill>
                <a:schemeClr val="dk1"/>
              </a:solidFill>
              <a:latin typeface="Calibri"/>
              <a:ea typeface="Calibri"/>
              <a:cs typeface="Calibri"/>
              <a:sym typeface="Calibri"/>
            </a:endParaRPr>
          </a:p>
        </p:txBody>
      </p:sp>
      <p:sp>
        <p:nvSpPr>
          <p:cNvPr id="1176" name="Google Shape;1176;p83"/>
          <p:cNvSpPr/>
          <p:nvPr/>
        </p:nvSpPr>
        <p:spPr>
          <a:xfrm>
            <a:off x="0" y="103030"/>
            <a:ext cx="7659974" cy="154398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77" name="Google Shape;1177;p83"/>
          <p:cNvSpPr/>
          <p:nvPr/>
        </p:nvSpPr>
        <p:spPr>
          <a:xfrm>
            <a:off x="0" y="229550"/>
            <a:ext cx="2262433" cy="434759"/>
          </a:xfrm>
          <a:prstGeom prst="homePlate">
            <a:avLst>
              <a:gd fmla="val 50000" name="adj"/>
            </a:avLst>
          </a:prstGeom>
          <a:solidFill>
            <a:srgbClr val="2E9F25"/>
          </a:solidFill>
          <a:ln cap="flat" cmpd="sng" w="12700">
            <a:solidFill>
              <a:srgbClr val="2E9F2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Arial"/>
                <a:ea typeface="Arial"/>
                <a:cs typeface="Arial"/>
                <a:sym typeface="Arial"/>
              </a:rPr>
              <a:t>TOUR SAMPLE</a:t>
            </a:r>
            <a:endParaRPr/>
          </a:p>
        </p:txBody>
      </p:sp>
      <p:grpSp>
        <p:nvGrpSpPr>
          <p:cNvPr id="1178" name="Google Shape;1178;p83"/>
          <p:cNvGrpSpPr/>
          <p:nvPr/>
        </p:nvGrpSpPr>
        <p:grpSpPr>
          <a:xfrm>
            <a:off x="551376" y="874190"/>
            <a:ext cx="6199315" cy="522630"/>
            <a:chOff x="876705" y="1045836"/>
            <a:chExt cx="6199315" cy="522630"/>
          </a:xfrm>
        </p:grpSpPr>
        <p:sp>
          <p:nvSpPr>
            <p:cNvPr id="1179" name="Google Shape;1179;p83"/>
            <p:cNvSpPr/>
            <p:nvPr/>
          </p:nvSpPr>
          <p:spPr>
            <a:xfrm>
              <a:off x="876705" y="1045836"/>
              <a:ext cx="6199315" cy="522630"/>
            </a:xfrm>
            <a:prstGeom prst="rect">
              <a:avLst/>
            </a:prstGeom>
            <a:solidFill>
              <a:schemeClr val="accent6"/>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0" name="Google Shape;1180;p83"/>
            <p:cNvSpPr/>
            <p:nvPr/>
          </p:nvSpPr>
          <p:spPr>
            <a:xfrm>
              <a:off x="876705" y="1045836"/>
              <a:ext cx="6199315" cy="522630"/>
            </a:xfrm>
            <a:prstGeom prst="rect">
              <a:avLst/>
            </a:prstGeom>
            <a:noFill/>
            <a:ln>
              <a:noFill/>
            </a:ln>
          </p:spPr>
          <p:txBody>
            <a:bodyPr anchorCtr="0" anchor="ctr" bIns="50800" lIns="414825" spcFirstLastPara="1" rIns="50800" wrap="square" tIns="50800">
              <a:noAutofit/>
            </a:bodyPr>
            <a:lstStyle/>
            <a:p>
              <a:pPr indent="0" lvl="0" marL="0" marR="0" rtl="0" algn="l">
                <a:lnSpc>
                  <a:spcPct val="90000"/>
                </a:lnSpc>
                <a:spcBef>
                  <a:spcPts val="0"/>
                </a:spcBef>
                <a:spcAft>
                  <a:spcPts val="0"/>
                </a:spcAft>
                <a:buNone/>
              </a:pPr>
              <a:r>
                <a:rPr lang="en-US" sz="2000">
                  <a:solidFill>
                    <a:schemeClr val="lt1"/>
                  </a:solidFill>
                  <a:latin typeface="Libre Baskerville"/>
                  <a:ea typeface="Libre Baskerville"/>
                  <a:cs typeface="Libre Baskerville"/>
                  <a:sym typeface="Libre Baskerville"/>
                </a:rPr>
                <a:t>DANANG &amp; SURROUNDING 8 DAYS 7 NIGHTS</a:t>
              </a:r>
              <a:endParaRPr/>
            </a:p>
          </p:txBody>
        </p:sp>
      </p:grpSp>
      <p:sp>
        <p:nvSpPr>
          <p:cNvPr id="1181" name="Google Shape;1181;p83"/>
          <p:cNvSpPr/>
          <p:nvPr/>
        </p:nvSpPr>
        <p:spPr>
          <a:xfrm>
            <a:off x="224732" y="808861"/>
            <a:ext cx="653288" cy="653288"/>
          </a:xfrm>
          <a:prstGeom prst="ellipse">
            <a:avLst/>
          </a:prstGeom>
          <a:solidFill>
            <a:schemeClr val="lt1"/>
          </a:solidFill>
          <a:ln cap="flat" cmpd="sng" w="12700">
            <a:solidFill>
              <a:schemeClr val="accent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2" name="Google Shape;1182;p83"/>
          <p:cNvSpPr/>
          <p:nvPr/>
        </p:nvSpPr>
        <p:spPr>
          <a:xfrm>
            <a:off x="760020" y="1396820"/>
            <a:ext cx="7736488" cy="5326715"/>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lang="en-US" sz="1200">
                <a:solidFill>
                  <a:srgbClr val="2E9F25"/>
                </a:solidFill>
                <a:latin typeface="Calibri"/>
                <a:ea typeface="Calibri"/>
                <a:cs typeface="Calibri"/>
                <a:sym typeface="Calibri"/>
              </a:rPr>
              <a:t>DAY 1 : DANANG ARRIVAL – HOIAN TOWN – MEMORIES SHOW (D)</a:t>
            </a:r>
            <a:endParaRPr/>
          </a:p>
          <a:p>
            <a:pPr indent="0" lvl="0" marL="0" marR="0" rtl="0" algn="l">
              <a:lnSpc>
                <a:spcPct val="150000"/>
              </a:lnSpc>
              <a:spcBef>
                <a:spcPts val="0"/>
              </a:spcBef>
              <a:spcAft>
                <a:spcPts val="0"/>
              </a:spcAft>
              <a:buNone/>
            </a:pPr>
            <a:r>
              <a:rPr lang="en-US" sz="1200">
                <a:solidFill>
                  <a:srgbClr val="2E9F25"/>
                </a:solidFill>
                <a:latin typeface="Calibri"/>
                <a:ea typeface="Calibri"/>
                <a:cs typeface="Calibri"/>
                <a:sym typeface="Calibri"/>
              </a:rPr>
              <a:t>DAY 2 : HOIAN – CAM THANH COCONUT VILLAGE &amp; BASKET BOAT RIDE – HOIAN TOWN VISIT (B/L/D)</a:t>
            </a:r>
            <a:endParaRPr/>
          </a:p>
          <a:p>
            <a:pPr indent="0" lvl="0" marL="0" marR="0" rtl="0" algn="l">
              <a:lnSpc>
                <a:spcPct val="150000"/>
              </a:lnSpc>
              <a:spcBef>
                <a:spcPts val="0"/>
              </a:spcBef>
              <a:spcAft>
                <a:spcPts val="0"/>
              </a:spcAft>
              <a:buNone/>
            </a:pPr>
            <a:r>
              <a:rPr lang="en-US" sz="1200">
                <a:solidFill>
                  <a:srgbClr val="2E9F25"/>
                </a:solidFill>
                <a:latin typeface="Calibri"/>
                <a:ea typeface="Calibri"/>
                <a:cs typeface="Calibri"/>
                <a:sym typeface="Calibri"/>
              </a:rPr>
              <a:t>DAY 3 : HOIAN – TRA QUE VEGETABLE VILLAGE BICYCLE &amp; COOKING CLASS – LANTERN BOAT RIDE (B/L/D)</a:t>
            </a:r>
            <a:endParaRPr/>
          </a:p>
          <a:p>
            <a:pPr indent="0" lvl="0" marL="0" marR="0" rtl="0" algn="l">
              <a:lnSpc>
                <a:spcPct val="150000"/>
              </a:lnSpc>
              <a:spcBef>
                <a:spcPts val="0"/>
              </a:spcBef>
              <a:spcAft>
                <a:spcPts val="0"/>
              </a:spcAft>
              <a:buNone/>
            </a:pPr>
            <a:r>
              <a:rPr lang="en-US" sz="1200">
                <a:solidFill>
                  <a:srgbClr val="2E9F25"/>
                </a:solidFill>
                <a:latin typeface="Calibri"/>
                <a:ea typeface="Calibri"/>
                <a:cs typeface="Calibri"/>
                <a:sym typeface="Calibri"/>
              </a:rPr>
              <a:t>DAY 4 : HOIAN – DANANG – HUE (B/L/D)</a:t>
            </a:r>
            <a:endParaRPr/>
          </a:p>
          <a:p>
            <a:pPr indent="0" lvl="0" marL="0" marR="0" rtl="0" algn="l">
              <a:lnSpc>
                <a:spcPct val="150000"/>
              </a:lnSpc>
              <a:spcBef>
                <a:spcPts val="0"/>
              </a:spcBef>
              <a:spcAft>
                <a:spcPts val="0"/>
              </a:spcAft>
              <a:buNone/>
            </a:pPr>
            <a:r>
              <a:rPr lang="en-US" sz="1200">
                <a:solidFill>
                  <a:srgbClr val="2E9F25"/>
                </a:solidFill>
                <a:latin typeface="Calibri"/>
                <a:ea typeface="Calibri"/>
                <a:cs typeface="Calibri"/>
                <a:sym typeface="Calibri"/>
              </a:rPr>
              <a:t>DAY 5 : HUE CITY TOUR (B/L/D)</a:t>
            </a:r>
            <a:endParaRPr/>
          </a:p>
          <a:p>
            <a:pPr indent="0" lvl="0" marL="0" marR="0" rtl="0" algn="l">
              <a:lnSpc>
                <a:spcPct val="150000"/>
              </a:lnSpc>
              <a:spcBef>
                <a:spcPts val="0"/>
              </a:spcBef>
              <a:spcAft>
                <a:spcPts val="0"/>
              </a:spcAft>
              <a:buNone/>
            </a:pPr>
            <a:r>
              <a:rPr lang="en-US" sz="1200">
                <a:solidFill>
                  <a:srgbClr val="2E9F25"/>
                </a:solidFill>
                <a:latin typeface="Calibri"/>
                <a:ea typeface="Calibri"/>
                <a:cs typeface="Calibri"/>
                <a:sym typeface="Calibri"/>
              </a:rPr>
              <a:t>DAY 6 : HUE – DANANG – CITY TOUR (B/L/D)</a:t>
            </a:r>
            <a:endParaRPr/>
          </a:p>
          <a:p>
            <a:pPr indent="0" lvl="0" marL="0" marR="0" rtl="0" algn="l">
              <a:lnSpc>
                <a:spcPct val="150000"/>
              </a:lnSpc>
              <a:spcBef>
                <a:spcPts val="0"/>
              </a:spcBef>
              <a:spcAft>
                <a:spcPts val="0"/>
              </a:spcAft>
              <a:buNone/>
            </a:pPr>
            <a:r>
              <a:rPr lang="en-US" sz="1200">
                <a:solidFill>
                  <a:srgbClr val="2E9F25"/>
                </a:solidFill>
                <a:latin typeface="Calibri"/>
                <a:ea typeface="Calibri"/>
                <a:cs typeface="Calibri"/>
                <a:sym typeface="Calibri"/>
              </a:rPr>
              <a:t>DAY 7 : DANANG – BA NA HILLS AND GOLEN BRIDGE – DANANG (B/L/D)</a:t>
            </a:r>
            <a:endParaRPr/>
          </a:p>
          <a:p>
            <a:pPr indent="0" lvl="0" marL="0" marR="0" rtl="0" algn="l">
              <a:lnSpc>
                <a:spcPct val="150000"/>
              </a:lnSpc>
              <a:spcBef>
                <a:spcPts val="0"/>
              </a:spcBef>
              <a:spcAft>
                <a:spcPts val="0"/>
              </a:spcAft>
              <a:buNone/>
            </a:pPr>
            <a:r>
              <a:rPr lang="en-US" sz="1200">
                <a:solidFill>
                  <a:srgbClr val="2E9F25"/>
                </a:solidFill>
                <a:latin typeface="Calibri"/>
                <a:ea typeface="Calibri"/>
                <a:cs typeface="Calibri"/>
                <a:sym typeface="Calibri"/>
              </a:rPr>
              <a:t>DAY 8 : DANANG – DEPARTURE (B)</a:t>
            </a:r>
            <a:endParaRPr/>
          </a:p>
          <a:p>
            <a:pPr indent="0" lvl="0" marL="0" marR="0" rtl="0" algn="l">
              <a:lnSpc>
                <a:spcPct val="150000"/>
              </a:lnSpc>
              <a:spcBef>
                <a:spcPts val="0"/>
              </a:spcBef>
              <a:spcAft>
                <a:spcPts val="0"/>
              </a:spcAft>
              <a:buNone/>
            </a:pPr>
            <a:r>
              <a:rPr b="1" lang="en-US" sz="1200">
                <a:solidFill>
                  <a:schemeClr val="dk1"/>
                </a:solidFill>
                <a:latin typeface="Calibri"/>
                <a:ea typeface="Calibri"/>
                <a:cs typeface="Calibri"/>
                <a:sym typeface="Calibri"/>
              </a:rPr>
              <a:t>Highlights: </a:t>
            </a:r>
            <a:endParaRPr/>
          </a:p>
          <a:p>
            <a:pPr indent="0" lvl="0" marL="0" marR="0" rtl="0" algn="l">
              <a:lnSpc>
                <a:spcPct val="150000"/>
              </a:lnSpc>
              <a:spcBef>
                <a:spcPts val="0"/>
              </a:spcBef>
              <a:spcAft>
                <a:spcPts val="0"/>
              </a:spcAft>
              <a:buNone/>
            </a:pPr>
            <a:r>
              <a:rPr lang="en-US" sz="1200">
                <a:solidFill>
                  <a:schemeClr val="dk1"/>
                </a:solidFill>
                <a:latin typeface="Calibri"/>
                <a:ea typeface="Calibri"/>
                <a:cs typeface="Calibri"/>
                <a:sym typeface="Calibri"/>
              </a:rPr>
              <a:t>- Explore the vibrant city of Danang, where modernity meets tradition against the backdrop of stunning coastal scenery. </a:t>
            </a:r>
            <a:endParaRPr/>
          </a:p>
          <a:p>
            <a:pPr indent="0" lvl="0" marL="0" marR="0" rtl="0" algn="l">
              <a:lnSpc>
                <a:spcPct val="150000"/>
              </a:lnSpc>
              <a:spcBef>
                <a:spcPts val="0"/>
              </a:spcBef>
              <a:spcAft>
                <a:spcPts val="0"/>
              </a:spcAft>
              <a:buNone/>
            </a:pPr>
            <a:r>
              <a:rPr lang="en-US" sz="1200">
                <a:solidFill>
                  <a:schemeClr val="dk1"/>
                </a:solidFill>
                <a:latin typeface="Calibri"/>
                <a:ea typeface="Calibri"/>
                <a:cs typeface="Calibri"/>
                <a:sym typeface="Calibri"/>
              </a:rPr>
              <a:t>- Ascend to the whimsical realm of Bana Hills, ride the world's longest cable car, explore the Golden Bridge &amp; marvel at the panoramic views.</a:t>
            </a:r>
            <a:endParaRPr/>
          </a:p>
          <a:p>
            <a:pPr indent="0" lvl="0" marL="0" marR="0" rtl="0" algn="l">
              <a:lnSpc>
                <a:spcPct val="150000"/>
              </a:lnSpc>
              <a:spcBef>
                <a:spcPts val="0"/>
              </a:spcBef>
              <a:spcAft>
                <a:spcPts val="0"/>
              </a:spcAft>
              <a:buNone/>
            </a:pPr>
            <a:r>
              <a:rPr lang="en-US" sz="1200">
                <a:solidFill>
                  <a:schemeClr val="dk1"/>
                </a:solidFill>
                <a:latin typeface="Calibri"/>
                <a:ea typeface="Calibri"/>
                <a:cs typeface="Calibri"/>
                <a:sym typeface="Calibri"/>
              </a:rPr>
              <a:t>- Journey back in time to the imperial city of Hue, brimming with historical treasures. Discover the ancient citadel, cruise along the poetry Perfume River, and explore the elaborate tombs of past emperors.</a:t>
            </a:r>
            <a:endParaRPr/>
          </a:p>
          <a:p>
            <a:pPr indent="0" lvl="0" marL="0" marR="0" rtl="0" algn="l">
              <a:lnSpc>
                <a:spcPct val="150000"/>
              </a:lnSpc>
              <a:spcBef>
                <a:spcPts val="0"/>
              </a:spcBef>
              <a:spcAft>
                <a:spcPts val="0"/>
              </a:spcAft>
              <a:buNone/>
            </a:pPr>
            <a:r>
              <a:rPr lang="en-US" sz="1200">
                <a:solidFill>
                  <a:schemeClr val="dk1"/>
                </a:solidFill>
                <a:latin typeface="Calibri"/>
                <a:ea typeface="Calibri"/>
                <a:cs typeface="Calibri"/>
                <a:sym typeface="Calibri"/>
              </a:rPr>
              <a:t>- Step into the charming town of Hoi An, where lantern-lit streets and centuries-old architecture create an enchanting atmosphere. </a:t>
            </a:r>
            <a:endParaRPr/>
          </a:p>
          <a:p>
            <a:pPr indent="0" lvl="0" marL="0" marR="0" rtl="0" algn="l">
              <a:lnSpc>
                <a:spcPct val="150000"/>
              </a:lnSpc>
              <a:spcBef>
                <a:spcPts val="0"/>
              </a:spcBef>
              <a:spcAft>
                <a:spcPts val="0"/>
              </a:spcAft>
              <a:buNone/>
            </a:pPr>
            <a:r>
              <a:rPr lang="en-US" sz="1200">
                <a:solidFill>
                  <a:schemeClr val="dk1"/>
                </a:solidFill>
                <a:latin typeface="Calibri"/>
                <a:ea typeface="Calibri"/>
                <a:cs typeface="Calibri"/>
                <a:sym typeface="Calibri"/>
              </a:rPr>
              <a:t>Glide along tranquil waterways in a basket boat, learn lantern making, and drift on a lantern boat at dusk.</a:t>
            </a:r>
            <a:endParaRPr/>
          </a:p>
          <a:p>
            <a:pPr indent="0" lvl="0" marL="0" marR="0" rtl="0" algn="l">
              <a:lnSpc>
                <a:spcPct val="150000"/>
              </a:lnSpc>
              <a:spcBef>
                <a:spcPts val="0"/>
              </a:spcBef>
              <a:spcAft>
                <a:spcPts val="0"/>
              </a:spcAft>
              <a:buNone/>
            </a:pPr>
            <a:r>
              <a:rPr lang="en-US" sz="1200">
                <a:solidFill>
                  <a:schemeClr val="dk1"/>
                </a:solidFill>
                <a:latin typeface="Calibri"/>
                <a:ea typeface="Calibri"/>
                <a:cs typeface="Calibri"/>
                <a:sym typeface="Calibri"/>
              </a:rPr>
              <a:t>- Immerse yourself in the mesmerizing Memories Show, an epic performance that showcases the rich history and culture of Vietnam through captivating storytelling, vibrant costumes, and dazzling visual effects.</a:t>
            </a:r>
            <a:endParaRPr/>
          </a:p>
        </p:txBody>
      </p:sp>
      <p:pic>
        <p:nvPicPr>
          <p:cNvPr id="1183" name="Google Shape;1183;p83"/>
          <p:cNvPicPr preferRelativeResize="0"/>
          <p:nvPr/>
        </p:nvPicPr>
        <p:blipFill rotWithShape="1">
          <a:blip r:embed="rId4">
            <a:alphaModFix/>
          </a:blip>
          <a:srcRect b="16288" l="0" r="0" t="0"/>
          <a:stretch/>
        </p:blipFill>
        <p:spPr>
          <a:xfrm>
            <a:off x="8273034" y="915936"/>
            <a:ext cx="3883334" cy="3520982"/>
          </a:xfrm>
          <a:prstGeom prst="rect">
            <a:avLst/>
          </a:prstGeom>
          <a:noFill/>
          <a:ln>
            <a:noFill/>
          </a:ln>
        </p:spPr>
      </p:pic>
      <p:sp>
        <p:nvSpPr>
          <p:cNvPr id="1184" name="Google Shape;1184;p83">
            <a:hlinkClick r:id="rId5"/>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6"/>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188" name="Shape 1188"/>
        <p:cNvGrpSpPr/>
        <p:nvPr/>
      </p:nvGrpSpPr>
      <p:grpSpPr>
        <a:xfrm>
          <a:off x="0" y="0"/>
          <a:ext cx="0" cy="0"/>
          <a:chOff x="0" y="0"/>
          <a:chExt cx="0" cy="0"/>
        </a:xfrm>
      </p:grpSpPr>
      <p:sp>
        <p:nvSpPr>
          <p:cNvPr id="1189" name="Google Shape;1189;p84"/>
          <p:cNvSpPr txBox="1"/>
          <p:nvPr>
            <p:ph type="title"/>
          </p:nvPr>
        </p:nvSpPr>
        <p:spPr>
          <a:xfrm>
            <a:off x="1002983" y="194783"/>
            <a:ext cx="9421177" cy="769493"/>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lt1"/>
              </a:buClr>
              <a:buSzPts val="3500"/>
              <a:buFont typeface="Calibri"/>
              <a:buNone/>
            </a:pPr>
            <a:r>
              <a:rPr lang="en-US" sz="3500"/>
              <a:t>International hotel chains in Vietnam</a:t>
            </a:r>
            <a:endParaRPr sz="3500"/>
          </a:p>
        </p:txBody>
      </p:sp>
      <p:sp>
        <p:nvSpPr>
          <p:cNvPr id="1190" name="Google Shape;1190;p84"/>
          <p:cNvSpPr txBox="1"/>
          <p:nvPr>
            <p:ph idx="12" type="sldNum"/>
          </p:nvPr>
        </p:nvSpPr>
        <p:spPr>
          <a:xfrm>
            <a:off x="11365992" y="6356350"/>
            <a:ext cx="630936"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050"/>
              <a:buFont typeface="Avenir"/>
              <a:buNone/>
            </a:pPr>
            <a:fld id="{00000000-1234-1234-1234-123412341234}" type="slidenum">
              <a:rPr b="0" i="0" lang="en-US" sz="1050" u="none" cap="none" strike="noStrike">
                <a:solidFill>
                  <a:srgbClr val="000000"/>
                </a:solidFill>
                <a:latin typeface="Avenir"/>
                <a:ea typeface="Avenir"/>
                <a:cs typeface="Avenir"/>
                <a:sym typeface="Avenir"/>
              </a:rPr>
              <a:t>‹#›</a:t>
            </a:fld>
            <a:endParaRPr b="0" i="0" sz="1050" u="none" cap="none" strike="noStrike">
              <a:solidFill>
                <a:srgbClr val="000000"/>
              </a:solidFill>
              <a:latin typeface="Avenir"/>
              <a:ea typeface="Avenir"/>
              <a:cs typeface="Avenir"/>
              <a:sym typeface="Avenir"/>
            </a:endParaRPr>
          </a:p>
        </p:txBody>
      </p:sp>
      <p:pic>
        <p:nvPicPr>
          <p:cNvPr id="1191" name="Google Shape;1191;p84"/>
          <p:cNvPicPr preferRelativeResize="0"/>
          <p:nvPr/>
        </p:nvPicPr>
        <p:blipFill rotWithShape="1">
          <a:blip r:embed="rId3">
            <a:alphaModFix/>
          </a:blip>
          <a:srcRect b="0" l="0" r="0" t="0"/>
          <a:stretch/>
        </p:blipFill>
        <p:spPr>
          <a:xfrm>
            <a:off x="270892" y="1295022"/>
            <a:ext cx="2694991" cy="1392236"/>
          </a:xfrm>
          <a:prstGeom prst="rect">
            <a:avLst/>
          </a:prstGeom>
          <a:noFill/>
          <a:ln>
            <a:noFill/>
          </a:ln>
        </p:spPr>
      </p:pic>
      <p:pic>
        <p:nvPicPr>
          <p:cNvPr id="1192" name="Google Shape;1192;p84"/>
          <p:cNvPicPr preferRelativeResize="0"/>
          <p:nvPr/>
        </p:nvPicPr>
        <p:blipFill rotWithShape="1">
          <a:blip r:embed="rId4">
            <a:alphaModFix/>
          </a:blip>
          <a:srcRect b="0" l="0" r="0" t="0"/>
          <a:stretch/>
        </p:blipFill>
        <p:spPr>
          <a:xfrm>
            <a:off x="3574347" y="5647700"/>
            <a:ext cx="4837176" cy="967435"/>
          </a:xfrm>
          <a:prstGeom prst="rect">
            <a:avLst/>
          </a:prstGeom>
          <a:noFill/>
          <a:ln>
            <a:noFill/>
          </a:ln>
        </p:spPr>
      </p:pic>
      <p:pic>
        <p:nvPicPr>
          <p:cNvPr id="1193" name="Google Shape;1193;p84"/>
          <p:cNvPicPr preferRelativeResize="0"/>
          <p:nvPr/>
        </p:nvPicPr>
        <p:blipFill rotWithShape="1">
          <a:blip r:embed="rId5">
            <a:alphaModFix/>
          </a:blip>
          <a:srcRect b="0" l="0" r="0" t="0"/>
          <a:stretch/>
        </p:blipFill>
        <p:spPr>
          <a:xfrm>
            <a:off x="7995912" y="3043128"/>
            <a:ext cx="4125702" cy="941175"/>
          </a:xfrm>
          <a:prstGeom prst="rect">
            <a:avLst/>
          </a:prstGeom>
          <a:noFill/>
          <a:ln>
            <a:noFill/>
          </a:ln>
        </p:spPr>
      </p:pic>
      <p:pic>
        <p:nvPicPr>
          <p:cNvPr id="1194" name="Google Shape;1194;p84"/>
          <p:cNvPicPr preferRelativeResize="0"/>
          <p:nvPr/>
        </p:nvPicPr>
        <p:blipFill rotWithShape="1">
          <a:blip r:embed="rId6">
            <a:alphaModFix/>
          </a:blip>
          <a:srcRect b="0" l="0" r="0" t="0"/>
          <a:stretch/>
        </p:blipFill>
        <p:spPr>
          <a:xfrm>
            <a:off x="-67348" y="2944592"/>
            <a:ext cx="4868311" cy="1281005"/>
          </a:xfrm>
          <a:prstGeom prst="rect">
            <a:avLst/>
          </a:prstGeom>
          <a:noFill/>
          <a:ln>
            <a:noFill/>
          </a:ln>
        </p:spPr>
      </p:pic>
      <p:pic>
        <p:nvPicPr>
          <p:cNvPr id="1195" name="Google Shape;1195;p84"/>
          <p:cNvPicPr preferRelativeResize="0"/>
          <p:nvPr/>
        </p:nvPicPr>
        <p:blipFill rotWithShape="1">
          <a:blip r:embed="rId7">
            <a:alphaModFix/>
          </a:blip>
          <a:srcRect b="0" l="0" r="0" t="0"/>
          <a:stretch/>
        </p:blipFill>
        <p:spPr>
          <a:xfrm>
            <a:off x="8933577" y="4225597"/>
            <a:ext cx="2981165" cy="2068183"/>
          </a:xfrm>
          <a:prstGeom prst="rect">
            <a:avLst/>
          </a:prstGeom>
          <a:noFill/>
          <a:ln>
            <a:noFill/>
          </a:ln>
        </p:spPr>
      </p:pic>
      <p:pic>
        <p:nvPicPr>
          <p:cNvPr id="1196" name="Google Shape;1196;p84"/>
          <p:cNvPicPr preferRelativeResize="0"/>
          <p:nvPr/>
        </p:nvPicPr>
        <p:blipFill rotWithShape="1">
          <a:blip r:embed="rId8">
            <a:alphaModFix/>
          </a:blip>
          <a:srcRect b="0" l="0" r="0" t="0"/>
          <a:stretch/>
        </p:blipFill>
        <p:spPr>
          <a:xfrm>
            <a:off x="4649903" y="4440205"/>
            <a:ext cx="3586920" cy="987804"/>
          </a:xfrm>
          <a:prstGeom prst="rect">
            <a:avLst/>
          </a:prstGeom>
          <a:noFill/>
          <a:ln>
            <a:noFill/>
          </a:ln>
        </p:spPr>
      </p:pic>
      <p:pic>
        <p:nvPicPr>
          <p:cNvPr id="1197" name="Google Shape;1197;p84"/>
          <p:cNvPicPr preferRelativeResize="0"/>
          <p:nvPr/>
        </p:nvPicPr>
        <p:blipFill rotWithShape="1">
          <a:blip r:embed="rId9">
            <a:alphaModFix/>
          </a:blip>
          <a:srcRect b="0" l="0" r="0" t="0"/>
          <a:stretch/>
        </p:blipFill>
        <p:spPr>
          <a:xfrm>
            <a:off x="579076" y="4360159"/>
            <a:ext cx="3088505" cy="1147895"/>
          </a:xfrm>
          <a:prstGeom prst="rect">
            <a:avLst/>
          </a:prstGeom>
          <a:noFill/>
          <a:ln>
            <a:noFill/>
          </a:ln>
        </p:spPr>
      </p:pic>
      <p:pic>
        <p:nvPicPr>
          <p:cNvPr id="1198" name="Google Shape;1198;p84"/>
          <p:cNvPicPr preferRelativeResize="0"/>
          <p:nvPr/>
        </p:nvPicPr>
        <p:blipFill rotWithShape="1">
          <a:blip r:embed="rId10">
            <a:alphaModFix/>
          </a:blip>
          <a:srcRect b="0" l="0" r="0" t="0"/>
          <a:stretch/>
        </p:blipFill>
        <p:spPr>
          <a:xfrm>
            <a:off x="8236823" y="1356443"/>
            <a:ext cx="3830603" cy="1343704"/>
          </a:xfrm>
          <a:prstGeom prst="rect">
            <a:avLst/>
          </a:prstGeom>
          <a:noFill/>
          <a:ln>
            <a:noFill/>
          </a:ln>
        </p:spPr>
      </p:pic>
      <p:pic>
        <p:nvPicPr>
          <p:cNvPr id="1199" name="Google Shape;1199;p84"/>
          <p:cNvPicPr preferRelativeResize="0"/>
          <p:nvPr/>
        </p:nvPicPr>
        <p:blipFill rotWithShape="1">
          <a:blip r:embed="rId11">
            <a:alphaModFix/>
          </a:blip>
          <a:srcRect b="0" l="0" r="0" t="0"/>
          <a:stretch/>
        </p:blipFill>
        <p:spPr>
          <a:xfrm>
            <a:off x="3379564" y="1666551"/>
            <a:ext cx="4668014" cy="769493"/>
          </a:xfrm>
          <a:prstGeom prst="rect">
            <a:avLst/>
          </a:prstGeom>
          <a:noFill/>
          <a:ln>
            <a:noFill/>
          </a:ln>
        </p:spPr>
      </p:pic>
      <p:pic>
        <p:nvPicPr>
          <p:cNvPr id="1200" name="Google Shape;1200;p84"/>
          <p:cNvPicPr preferRelativeResize="0"/>
          <p:nvPr/>
        </p:nvPicPr>
        <p:blipFill rotWithShape="1">
          <a:blip r:embed="rId12">
            <a:alphaModFix/>
          </a:blip>
          <a:srcRect b="0" l="0" r="0" t="0"/>
          <a:stretch/>
        </p:blipFill>
        <p:spPr>
          <a:xfrm>
            <a:off x="4800963" y="2603781"/>
            <a:ext cx="3088505" cy="1729563"/>
          </a:xfrm>
          <a:prstGeom prst="rect">
            <a:avLst/>
          </a:prstGeom>
          <a:noFill/>
          <a:ln>
            <a:noFill/>
          </a:ln>
        </p:spPr>
      </p:pic>
      <p:pic>
        <p:nvPicPr>
          <p:cNvPr id="1201" name="Google Shape;1201;p84"/>
          <p:cNvPicPr preferRelativeResize="0"/>
          <p:nvPr/>
        </p:nvPicPr>
        <p:blipFill rotWithShape="1">
          <a:blip r:embed="rId13">
            <a:alphaModFix/>
          </a:blip>
          <a:srcRect b="28230" l="0" r="0" t="23170"/>
          <a:stretch/>
        </p:blipFill>
        <p:spPr>
          <a:xfrm>
            <a:off x="0" y="5561856"/>
            <a:ext cx="2667000" cy="1296144"/>
          </a:xfrm>
          <a:prstGeom prst="rect">
            <a:avLst/>
          </a:prstGeom>
          <a:noFill/>
          <a:ln>
            <a:noFill/>
          </a:ln>
        </p:spPr>
      </p:pic>
      <p:sp>
        <p:nvSpPr>
          <p:cNvPr id="1202" name="Google Shape;1202;p84">
            <a:hlinkClick r:id="rId14"/>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15"/>
              </a:rPr>
              <a:t>Back</a:t>
            </a:r>
            <a:endParaRPr sz="1800">
              <a:solidFill>
                <a:schemeClr val="lt1"/>
              </a:solidFill>
              <a:latin typeface="Times New Roman"/>
              <a:ea typeface="Times New Roman"/>
              <a:cs typeface="Times New Roman"/>
              <a:sym typeface="Times New Roman"/>
            </a:endParaRPr>
          </a:p>
        </p:txBody>
      </p:sp>
      <p:sp>
        <p:nvSpPr>
          <p:cNvPr id="1203" name="Google Shape;1203;p84"/>
          <p:cNvSpPr/>
          <p:nvPr/>
        </p:nvSpPr>
        <p:spPr>
          <a:xfrm>
            <a:off x="-11338" y="266681"/>
            <a:ext cx="5415148" cy="399638"/>
          </a:xfrm>
          <a:prstGeom prst="rect">
            <a:avLst/>
          </a:prstGeom>
          <a:solidFill>
            <a:srgbClr val="2E9F2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600">
                <a:solidFill>
                  <a:schemeClr val="lt1"/>
                </a:solidFill>
                <a:latin typeface="Arial Black"/>
                <a:ea typeface="Arial Black"/>
                <a:cs typeface="Arial Black"/>
                <a:sym typeface="Arial Black"/>
              </a:rPr>
              <a:t>INTERNATIONAL HOTEL BRANDS IN VIETNAM</a:t>
            </a:r>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207" name="Shape 1207"/>
        <p:cNvGrpSpPr/>
        <p:nvPr/>
      </p:nvGrpSpPr>
      <p:grpSpPr>
        <a:xfrm>
          <a:off x="0" y="0"/>
          <a:ext cx="0" cy="0"/>
          <a:chOff x="0" y="0"/>
          <a:chExt cx="0" cy="0"/>
        </a:xfrm>
      </p:grpSpPr>
      <p:sp>
        <p:nvSpPr>
          <p:cNvPr id="1208" name="Google Shape;1208;p85"/>
          <p:cNvSpPr txBox="1"/>
          <p:nvPr/>
        </p:nvSpPr>
        <p:spPr>
          <a:xfrm>
            <a:off x="5891861" y="738444"/>
            <a:ext cx="2209800" cy="10156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rgbClr val="2E9F25"/>
                </a:solidFill>
                <a:latin typeface="Libre Baskerville"/>
                <a:ea typeface="Libre Baskerville"/>
                <a:cs typeface="Libre Baskerville"/>
                <a:sym typeface="Libre Baskerville"/>
              </a:rPr>
              <a:t>Note:</a:t>
            </a:r>
            <a:endParaRPr/>
          </a:p>
          <a:p>
            <a:pPr indent="0" lvl="0" marL="0" marR="0" rtl="0" algn="l">
              <a:spcBef>
                <a:spcPts val="1200"/>
              </a:spcBef>
              <a:spcAft>
                <a:spcPts val="0"/>
              </a:spcAft>
              <a:buNone/>
            </a:pPr>
            <a:r>
              <a:t/>
            </a:r>
            <a:endParaRPr b="1" sz="2400">
              <a:solidFill>
                <a:srgbClr val="2E9F25"/>
              </a:solidFill>
              <a:latin typeface="Libre Baskerville"/>
              <a:ea typeface="Libre Baskerville"/>
              <a:cs typeface="Libre Baskerville"/>
              <a:sym typeface="Libre Baskerville"/>
            </a:endParaRPr>
          </a:p>
        </p:txBody>
      </p:sp>
      <p:sp>
        <p:nvSpPr>
          <p:cNvPr id="1209" name="Google Shape;1209;p85"/>
          <p:cNvSpPr/>
          <p:nvPr/>
        </p:nvSpPr>
        <p:spPr>
          <a:xfrm>
            <a:off x="6913079" y="866972"/>
            <a:ext cx="457200" cy="457200"/>
          </a:xfrm>
          <a:prstGeom prst="ellipse">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210" name="Google Shape;1210;p85"/>
          <p:cNvSpPr/>
          <p:nvPr/>
        </p:nvSpPr>
        <p:spPr>
          <a:xfrm>
            <a:off x="6996761" y="1403947"/>
            <a:ext cx="381000" cy="381000"/>
          </a:xfrm>
          <a:prstGeom prst="ellipse">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211" name="Google Shape;1211;p85"/>
          <p:cNvSpPr/>
          <p:nvPr/>
        </p:nvSpPr>
        <p:spPr>
          <a:xfrm>
            <a:off x="7063682" y="1865390"/>
            <a:ext cx="247650" cy="247650"/>
          </a:xfrm>
          <a:prstGeom prst="ellipse">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12" name="Google Shape;1212;p85"/>
          <p:cNvSpPr/>
          <p:nvPr/>
        </p:nvSpPr>
        <p:spPr>
          <a:xfrm>
            <a:off x="7130161" y="2222872"/>
            <a:ext cx="152400" cy="152400"/>
          </a:xfrm>
          <a:prstGeom prst="ellipse">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13" name="Google Shape;1213;p85"/>
          <p:cNvSpPr/>
          <p:nvPr/>
        </p:nvSpPr>
        <p:spPr>
          <a:xfrm>
            <a:off x="7191877" y="2471110"/>
            <a:ext cx="76200" cy="76200"/>
          </a:xfrm>
          <a:prstGeom prst="ellipse">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1214" name="Google Shape;1214;p85"/>
          <p:cNvCxnSpPr/>
          <p:nvPr/>
        </p:nvCxnSpPr>
        <p:spPr>
          <a:xfrm>
            <a:off x="7640140" y="982466"/>
            <a:ext cx="52194" cy="1557754"/>
          </a:xfrm>
          <a:prstGeom prst="straightConnector1">
            <a:avLst/>
          </a:prstGeom>
          <a:noFill/>
          <a:ln cap="flat" cmpd="sng" w="19050">
            <a:solidFill>
              <a:srgbClr val="2E9F25"/>
            </a:solidFill>
            <a:prstDash val="solid"/>
            <a:miter lim="800000"/>
            <a:headEnd len="med" w="med" type="none"/>
            <a:tailEnd len="med" w="med" type="triangle"/>
          </a:ln>
        </p:spPr>
      </p:cxnSp>
      <p:sp>
        <p:nvSpPr>
          <p:cNvPr id="1215" name="Google Shape;1215;p85"/>
          <p:cNvSpPr txBox="1"/>
          <p:nvPr/>
        </p:nvSpPr>
        <p:spPr>
          <a:xfrm>
            <a:off x="7640140" y="817367"/>
            <a:ext cx="1353852"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rgbClr val="2E9F25"/>
                </a:solidFill>
                <a:latin typeface="Arial"/>
                <a:ea typeface="Arial"/>
                <a:cs typeface="Arial"/>
                <a:sym typeface="Arial"/>
              </a:rPr>
              <a:t>Most crowded</a:t>
            </a:r>
            <a:endParaRPr/>
          </a:p>
        </p:txBody>
      </p:sp>
      <p:sp>
        <p:nvSpPr>
          <p:cNvPr id="1216" name="Google Shape;1216;p85"/>
          <p:cNvSpPr txBox="1"/>
          <p:nvPr/>
        </p:nvSpPr>
        <p:spPr>
          <a:xfrm>
            <a:off x="7806828" y="2207212"/>
            <a:ext cx="1447800"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rgbClr val="2E9F25"/>
                </a:solidFill>
                <a:latin typeface="Arial"/>
                <a:ea typeface="Arial"/>
                <a:cs typeface="Arial"/>
                <a:sym typeface="Arial"/>
              </a:rPr>
              <a:t>Least  crowded</a:t>
            </a:r>
            <a:endParaRPr/>
          </a:p>
        </p:txBody>
      </p:sp>
      <p:sp>
        <p:nvSpPr>
          <p:cNvPr id="1217" name="Google Shape;1217;p85"/>
          <p:cNvSpPr/>
          <p:nvPr/>
        </p:nvSpPr>
        <p:spPr>
          <a:xfrm>
            <a:off x="8537717" y="1606586"/>
            <a:ext cx="360040" cy="381000"/>
          </a:xfrm>
          <a:prstGeom prst="ellipse">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18" name="Google Shape;1218;p85">
            <a:hlinkClick r:id="rId3"/>
          </p:cNvPr>
          <p:cNvSpPr/>
          <p:nvPr/>
        </p:nvSpPr>
        <p:spPr>
          <a:xfrm>
            <a:off x="10049885" y="4795154"/>
            <a:ext cx="216024" cy="216024"/>
          </a:xfrm>
          <a:prstGeom prst="ellipse">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19" name="Google Shape;1219;p85"/>
          <p:cNvSpPr txBox="1"/>
          <p:nvPr/>
        </p:nvSpPr>
        <p:spPr>
          <a:xfrm>
            <a:off x="10140859" y="4493318"/>
            <a:ext cx="1152128"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Calibri"/>
                <a:ea typeface="Calibri"/>
                <a:cs typeface="Calibri"/>
                <a:sym typeface="Calibri"/>
              </a:rPr>
              <a:t>Nha Trang</a:t>
            </a:r>
            <a:endParaRPr sz="1400">
              <a:solidFill>
                <a:schemeClr val="dk1"/>
              </a:solidFill>
              <a:latin typeface="Calibri"/>
              <a:ea typeface="Calibri"/>
              <a:cs typeface="Calibri"/>
              <a:sym typeface="Calibri"/>
            </a:endParaRPr>
          </a:p>
        </p:txBody>
      </p:sp>
      <p:sp>
        <p:nvSpPr>
          <p:cNvPr id="1220" name="Google Shape;1220;p85"/>
          <p:cNvSpPr/>
          <p:nvPr/>
        </p:nvSpPr>
        <p:spPr>
          <a:xfrm>
            <a:off x="8537717" y="1606586"/>
            <a:ext cx="576064" cy="381000"/>
          </a:xfrm>
          <a:prstGeom prst="ellipse">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21" name="Google Shape;1221;p85">
            <a:hlinkClick r:id="rId4"/>
          </p:cNvPr>
          <p:cNvSpPr/>
          <p:nvPr/>
        </p:nvSpPr>
        <p:spPr>
          <a:xfrm>
            <a:off x="8497653" y="5341943"/>
            <a:ext cx="533028" cy="648072"/>
          </a:xfrm>
          <a:prstGeom prst="ellipse">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22" name="Google Shape;1222;p85"/>
          <p:cNvSpPr/>
          <p:nvPr/>
        </p:nvSpPr>
        <p:spPr>
          <a:xfrm>
            <a:off x="9300988" y="5479071"/>
            <a:ext cx="188623" cy="181915"/>
          </a:xfrm>
          <a:prstGeom prst="ellipse">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23" name="Google Shape;1223;p85"/>
          <p:cNvSpPr/>
          <p:nvPr/>
        </p:nvSpPr>
        <p:spPr>
          <a:xfrm>
            <a:off x="8227002" y="4983278"/>
            <a:ext cx="671742" cy="733000"/>
          </a:xfrm>
          <a:prstGeom prst="ellipse">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ogo_threeland" id="1224" name="Google Shape;1224;p85"/>
          <p:cNvPicPr preferRelativeResize="0"/>
          <p:nvPr/>
        </p:nvPicPr>
        <p:blipFill rotWithShape="1">
          <a:blip r:embed="rId5">
            <a:alphaModFix/>
          </a:blip>
          <a:srcRect b="0" l="0" r="0" t="0"/>
          <a:stretch/>
        </p:blipFill>
        <p:spPr>
          <a:xfrm>
            <a:off x="10049885" y="199817"/>
            <a:ext cx="2207016" cy="419162"/>
          </a:xfrm>
          <a:prstGeom prst="rect">
            <a:avLst/>
          </a:prstGeom>
          <a:noFill/>
          <a:ln>
            <a:noFill/>
          </a:ln>
        </p:spPr>
      </p:pic>
      <p:sp>
        <p:nvSpPr>
          <p:cNvPr id="1225" name="Google Shape;1225;p85"/>
          <p:cNvSpPr/>
          <p:nvPr/>
        </p:nvSpPr>
        <p:spPr>
          <a:xfrm>
            <a:off x="0" y="404590"/>
            <a:ext cx="4399808" cy="434759"/>
          </a:xfrm>
          <a:prstGeom prst="homePlate">
            <a:avLst>
              <a:gd fmla="val 50000" name="adj"/>
            </a:avLst>
          </a:prstGeom>
          <a:solidFill>
            <a:srgbClr val="2E9F25"/>
          </a:solidFill>
          <a:ln cap="flat" cmpd="sng" w="12700">
            <a:solidFill>
              <a:srgbClr val="2E9F2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Arial"/>
                <a:ea typeface="Arial"/>
                <a:cs typeface="Arial"/>
                <a:sym typeface="Arial"/>
              </a:rPr>
              <a:t>DENSITY OF HOTEL IN VIETNAM</a:t>
            </a:r>
            <a:endParaRPr/>
          </a:p>
        </p:txBody>
      </p:sp>
      <p:pic>
        <p:nvPicPr>
          <p:cNvPr id="1226" name="Google Shape;1226;p85"/>
          <p:cNvPicPr preferRelativeResize="0"/>
          <p:nvPr/>
        </p:nvPicPr>
        <p:blipFill rotWithShape="1">
          <a:blip r:embed="rId6">
            <a:alphaModFix/>
          </a:blip>
          <a:srcRect b="16044" l="50999" r="2880" t="23991"/>
          <a:stretch/>
        </p:blipFill>
        <p:spPr>
          <a:xfrm>
            <a:off x="8661842" y="816343"/>
            <a:ext cx="3838917" cy="5488651"/>
          </a:xfrm>
          <a:prstGeom prst="rect">
            <a:avLst/>
          </a:prstGeom>
          <a:noFill/>
          <a:ln>
            <a:noFill/>
          </a:ln>
        </p:spPr>
      </p:pic>
      <p:sp>
        <p:nvSpPr>
          <p:cNvPr id="1227" name="Google Shape;1227;p85"/>
          <p:cNvSpPr/>
          <p:nvPr/>
        </p:nvSpPr>
        <p:spPr>
          <a:xfrm>
            <a:off x="9741129" y="1754107"/>
            <a:ext cx="457200" cy="457200"/>
          </a:xfrm>
          <a:prstGeom prst="ellipse">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228" name="Google Shape;1228;p85"/>
          <p:cNvSpPr/>
          <p:nvPr/>
        </p:nvSpPr>
        <p:spPr>
          <a:xfrm>
            <a:off x="10280124" y="1497625"/>
            <a:ext cx="312497" cy="279841"/>
          </a:xfrm>
          <a:prstGeom prst="ellipse">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29" name="Google Shape;1229;p85"/>
          <p:cNvSpPr/>
          <p:nvPr/>
        </p:nvSpPr>
        <p:spPr>
          <a:xfrm>
            <a:off x="9163078" y="1295830"/>
            <a:ext cx="247650" cy="247650"/>
          </a:xfrm>
          <a:prstGeom prst="ellipse">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30" name="Google Shape;1230;p85"/>
          <p:cNvSpPr/>
          <p:nvPr/>
        </p:nvSpPr>
        <p:spPr>
          <a:xfrm>
            <a:off x="10783824" y="3347401"/>
            <a:ext cx="142068" cy="139050"/>
          </a:xfrm>
          <a:prstGeom prst="ellipse">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31" name="Google Shape;1231;p85"/>
          <p:cNvSpPr/>
          <p:nvPr/>
        </p:nvSpPr>
        <p:spPr>
          <a:xfrm>
            <a:off x="10238594" y="3983316"/>
            <a:ext cx="45719" cy="71222"/>
          </a:xfrm>
          <a:prstGeom prst="ellipse">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32" name="Google Shape;1232;p85"/>
          <p:cNvSpPr/>
          <p:nvPr/>
        </p:nvSpPr>
        <p:spPr>
          <a:xfrm>
            <a:off x="10904590" y="3419647"/>
            <a:ext cx="152400" cy="152400"/>
          </a:xfrm>
          <a:prstGeom prst="ellipse">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33" name="Google Shape;1233;p85"/>
          <p:cNvSpPr/>
          <p:nvPr/>
        </p:nvSpPr>
        <p:spPr>
          <a:xfrm>
            <a:off x="10925892" y="3583593"/>
            <a:ext cx="152400" cy="152400"/>
          </a:xfrm>
          <a:prstGeom prst="ellipse">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34" name="Google Shape;1234;p85"/>
          <p:cNvSpPr/>
          <p:nvPr/>
        </p:nvSpPr>
        <p:spPr>
          <a:xfrm>
            <a:off x="10293106" y="5479071"/>
            <a:ext cx="381000" cy="381000"/>
          </a:xfrm>
          <a:prstGeom prst="ellipse">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235" name="Google Shape;1235;p85"/>
          <p:cNvSpPr/>
          <p:nvPr/>
        </p:nvSpPr>
        <p:spPr>
          <a:xfrm>
            <a:off x="9384299" y="5623246"/>
            <a:ext cx="52859" cy="90862"/>
          </a:xfrm>
          <a:prstGeom prst="ellipse">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36" name="Google Shape;1236;p85"/>
          <p:cNvSpPr/>
          <p:nvPr/>
        </p:nvSpPr>
        <p:spPr>
          <a:xfrm>
            <a:off x="11303352" y="4726639"/>
            <a:ext cx="275413" cy="278938"/>
          </a:xfrm>
          <a:prstGeom prst="ellipse">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37" name="Google Shape;1237;p85"/>
          <p:cNvSpPr txBox="1"/>
          <p:nvPr/>
        </p:nvSpPr>
        <p:spPr>
          <a:xfrm>
            <a:off x="1952816" y="6694475"/>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7/25/2025</a:t>
            </a:r>
            <a:endParaRPr sz="1200">
              <a:solidFill>
                <a:schemeClr val="dk1"/>
              </a:solidFill>
              <a:latin typeface="Calibri"/>
              <a:ea typeface="Calibri"/>
              <a:cs typeface="Calibri"/>
              <a:sym typeface="Calibri"/>
            </a:endParaRPr>
          </a:p>
        </p:txBody>
      </p:sp>
      <p:sp>
        <p:nvSpPr>
          <p:cNvPr id="1238" name="Google Shape;1238;p85"/>
          <p:cNvSpPr txBox="1"/>
          <p:nvPr>
            <p:ph idx="12" type="sldNum"/>
          </p:nvPr>
        </p:nvSpPr>
        <p:spPr>
          <a:xfrm>
            <a:off x="1480985" y="6602352"/>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sp>
        <p:nvSpPr>
          <p:cNvPr id="1239" name="Google Shape;1239;p85"/>
          <p:cNvSpPr/>
          <p:nvPr/>
        </p:nvSpPr>
        <p:spPr>
          <a:xfrm>
            <a:off x="11139520" y="5085061"/>
            <a:ext cx="176358" cy="170751"/>
          </a:xfrm>
          <a:prstGeom prst="ellipse">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40" name="Google Shape;1240;p85"/>
          <p:cNvSpPr/>
          <p:nvPr/>
        </p:nvSpPr>
        <p:spPr>
          <a:xfrm>
            <a:off x="11056990" y="5362510"/>
            <a:ext cx="176358" cy="170751"/>
          </a:xfrm>
          <a:prstGeom prst="ellipse">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41" name="Google Shape;1241;p85"/>
          <p:cNvSpPr/>
          <p:nvPr/>
        </p:nvSpPr>
        <p:spPr>
          <a:xfrm>
            <a:off x="11355830" y="4394759"/>
            <a:ext cx="93828" cy="105841"/>
          </a:xfrm>
          <a:prstGeom prst="ellipse">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42" name="Google Shape;1242;p85"/>
          <p:cNvSpPr/>
          <p:nvPr/>
        </p:nvSpPr>
        <p:spPr>
          <a:xfrm>
            <a:off x="10210368" y="5835182"/>
            <a:ext cx="93828" cy="105841"/>
          </a:xfrm>
          <a:prstGeom prst="ellipse">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43" name="Google Shape;1243;p85"/>
          <p:cNvSpPr/>
          <p:nvPr/>
        </p:nvSpPr>
        <p:spPr>
          <a:xfrm>
            <a:off x="9548764" y="5668677"/>
            <a:ext cx="275413" cy="278938"/>
          </a:xfrm>
          <a:prstGeom prst="ellipse">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44" name="Google Shape;1244;p85">
            <a:hlinkClick r:id="rId7"/>
          </p:cNvPr>
          <p:cNvSpPr/>
          <p:nvPr/>
        </p:nvSpPr>
        <p:spPr>
          <a:xfrm>
            <a:off x="12721727" y="6291866"/>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8"/>
              </a:rPr>
              <a:t>Back</a:t>
            </a:r>
            <a:endParaRPr sz="1800">
              <a:solidFill>
                <a:schemeClr val="lt1"/>
              </a:solidFill>
              <a:latin typeface="Times New Roman"/>
              <a:ea typeface="Times New Roman"/>
              <a:cs typeface="Times New Roman"/>
              <a:sym typeface="Times New Roman"/>
            </a:endParaRPr>
          </a:p>
        </p:txBody>
      </p:sp>
      <p:sp>
        <p:nvSpPr>
          <p:cNvPr id="1245" name="Google Shape;1245;p85"/>
          <p:cNvSpPr txBox="1"/>
          <p:nvPr/>
        </p:nvSpPr>
        <p:spPr>
          <a:xfrm>
            <a:off x="91814" y="1068356"/>
            <a:ext cx="7305075" cy="59093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Montserrat"/>
                <a:ea typeface="Montserrat"/>
                <a:cs typeface="Montserrat"/>
                <a:sym typeface="Montserrat"/>
              </a:rPr>
              <a:t>Most of the 5 star hotels in Vietnam has large ballroom </a:t>
            </a:r>
            <a:endParaRPr/>
          </a:p>
          <a:p>
            <a:pPr indent="0" lvl="0" marL="0" marR="0" rtl="0" algn="l">
              <a:spcBef>
                <a:spcPts val="0"/>
              </a:spcBef>
              <a:spcAft>
                <a:spcPts val="0"/>
              </a:spcAft>
              <a:buNone/>
            </a:pPr>
            <a:r>
              <a:rPr lang="en-US" sz="1400">
                <a:solidFill>
                  <a:schemeClr val="dk1"/>
                </a:solidFill>
                <a:latin typeface="Montserrat"/>
                <a:ea typeface="Montserrat"/>
                <a:cs typeface="Montserrat"/>
                <a:sym typeface="Montserrat"/>
              </a:rPr>
              <a:t>From 500m2 to 1000m2 for Gala dinner and meeting.</a:t>
            </a:r>
            <a:endParaRPr/>
          </a:p>
          <a:p>
            <a:pPr indent="0" lvl="0" marL="0" marR="0" rtl="0" algn="l">
              <a:spcBef>
                <a:spcPts val="0"/>
              </a:spcBef>
              <a:spcAft>
                <a:spcPts val="0"/>
              </a:spcAft>
              <a:buNone/>
            </a:pPr>
            <a:r>
              <a:t/>
            </a:r>
            <a:endParaRPr sz="1400">
              <a:solidFill>
                <a:schemeClr val="dk1"/>
              </a:solidFill>
              <a:latin typeface="Montserrat"/>
              <a:ea typeface="Montserrat"/>
              <a:cs typeface="Montserrat"/>
              <a:sym typeface="Montserrat"/>
            </a:endParaRPr>
          </a:p>
          <a:p>
            <a:pPr indent="0" lvl="0" marL="0" marR="0" rtl="0" algn="l">
              <a:spcBef>
                <a:spcPts val="0"/>
              </a:spcBef>
              <a:spcAft>
                <a:spcPts val="0"/>
              </a:spcAft>
              <a:buNone/>
            </a:pPr>
            <a:r>
              <a:rPr b="1" lang="en-US" sz="1400">
                <a:solidFill>
                  <a:schemeClr val="dk1"/>
                </a:solidFill>
                <a:latin typeface="Montserrat"/>
                <a:ea typeface="Montserrat"/>
                <a:cs typeface="Montserrat"/>
                <a:sym typeface="Montserrat"/>
              </a:rPr>
              <a:t>Hotels in Hanoi: </a:t>
            </a:r>
            <a:endParaRPr/>
          </a:p>
          <a:p>
            <a:pPr indent="-285750" lvl="0" marL="285750" marR="0" rtl="0" algn="l">
              <a:spcBef>
                <a:spcPts val="0"/>
              </a:spcBef>
              <a:spcAft>
                <a:spcPts val="0"/>
              </a:spcAft>
              <a:buClr>
                <a:schemeClr val="dk1"/>
              </a:buClr>
              <a:buSzPts val="1400"/>
              <a:buFont typeface="Arial"/>
              <a:buChar char="•"/>
            </a:pPr>
            <a:r>
              <a:rPr lang="en-US" sz="1400">
                <a:solidFill>
                  <a:schemeClr val="dk1"/>
                </a:solidFill>
                <a:latin typeface="Montserrat"/>
                <a:ea typeface="Montserrat"/>
                <a:cs typeface="Montserrat"/>
                <a:sym typeface="Montserrat"/>
              </a:rPr>
              <a:t>International brands: Intercon Westlake, Sheraton Hanoi, Intercontinental Landmark72 &amp; Melia Hanoi &amp; JW Marriott  - all specialize in conferences and seminars, the largest ballroom in Hanoi (1000m2)</a:t>
            </a:r>
            <a:endParaRPr/>
          </a:p>
          <a:p>
            <a:pPr indent="-285750" lvl="0" marL="285750" marR="0" rtl="0" algn="l">
              <a:spcBef>
                <a:spcPts val="0"/>
              </a:spcBef>
              <a:spcAft>
                <a:spcPts val="0"/>
              </a:spcAft>
              <a:buClr>
                <a:schemeClr val="dk1"/>
              </a:buClr>
              <a:buSzPts val="1400"/>
              <a:buFont typeface="Arial"/>
              <a:buChar char="•"/>
            </a:pPr>
            <a:r>
              <a:rPr lang="en-US" sz="1400">
                <a:solidFill>
                  <a:schemeClr val="dk1"/>
                </a:solidFill>
                <a:latin typeface="Montserrat"/>
                <a:ea typeface="Montserrat"/>
                <a:cs typeface="Montserrat"/>
                <a:sym typeface="Montserrat"/>
              </a:rPr>
              <a:t>Novotel Thai Ha: emerging brand ballroom ~ more than 500 square meters</a:t>
            </a:r>
            <a:endParaRPr/>
          </a:p>
          <a:p>
            <a:pPr indent="-285750" lvl="0" marL="285750" marR="0" rtl="0" algn="l">
              <a:spcBef>
                <a:spcPts val="0"/>
              </a:spcBef>
              <a:spcAft>
                <a:spcPts val="0"/>
              </a:spcAft>
              <a:buClr>
                <a:schemeClr val="dk1"/>
              </a:buClr>
              <a:buSzPts val="1400"/>
              <a:buFont typeface="Arial"/>
              <a:buChar char="•"/>
            </a:pPr>
            <a:r>
              <a:rPr lang="en-US" sz="1400">
                <a:solidFill>
                  <a:schemeClr val="dk1"/>
                </a:solidFill>
                <a:latin typeface="Montserrat"/>
                <a:ea typeface="Montserrat"/>
                <a:cs typeface="Montserrat"/>
                <a:sym typeface="Montserrat"/>
              </a:rPr>
              <a:t>Pullman Hanoi: ballroom ~ more than 500n2</a:t>
            </a:r>
            <a:endParaRPr/>
          </a:p>
          <a:p>
            <a:pPr indent="0" lvl="0" marL="0" marR="0" rtl="0" algn="l">
              <a:spcBef>
                <a:spcPts val="0"/>
              </a:spcBef>
              <a:spcAft>
                <a:spcPts val="0"/>
              </a:spcAft>
              <a:buNone/>
            </a:pPr>
            <a:r>
              <a:t/>
            </a:r>
            <a:endParaRPr b="1" sz="1400">
              <a:solidFill>
                <a:schemeClr val="dk1"/>
              </a:solidFill>
              <a:latin typeface="Montserrat"/>
              <a:ea typeface="Montserrat"/>
              <a:cs typeface="Montserrat"/>
              <a:sym typeface="Montserrat"/>
            </a:endParaRPr>
          </a:p>
          <a:p>
            <a:pPr indent="0" lvl="0" marL="0" marR="0" rtl="0" algn="l">
              <a:spcBef>
                <a:spcPts val="0"/>
              </a:spcBef>
              <a:spcAft>
                <a:spcPts val="0"/>
              </a:spcAft>
              <a:buNone/>
            </a:pPr>
            <a:r>
              <a:rPr b="1" lang="en-US" sz="1400">
                <a:solidFill>
                  <a:schemeClr val="dk1"/>
                </a:solidFill>
                <a:latin typeface="Montserrat"/>
                <a:ea typeface="Montserrat"/>
                <a:cs typeface="Montserrat"/>
                <a:sym typeface="Montserrat"/>
              </a:rPr>
              <a:t>Hotels/Cruises in Halong:</a:t>
            </a:r>
            <a:endParaRPr/>
          </a:p>
          <a:p>
            <a:pPr indent="-285750" lvl="0" marL="285750" marR="0" rtl="0" algn="l">
              <a:spcBef>
                <a:spcPts val="0"/>
              </a:spcBef>
              <a:spcAft>
                <a:spcPts val="0"/>
              </a:spcAft>
              <a:buClr>
                <a:schemeClr val="dk1"/>
              </a:buClr>
              <a:buSzPts val="1400"/>
              <a:buFont typeface="Arial"/>
              <a:buChar char="•"/>
            </a:pPr>
            <a:r>
              <a:rPr lang="en-US" sz="1400">
                <a:solidFill>
                  <a:schemeClr val="dk1"/>
                </a:solidFill>
                <a:latin typeface="Montserrat"/>
                <a:ea typeface="Montserrat"/>
                <a:cs typeface="Montserrat"/>
                <a:sym typeface="Montserrat"/>
              </a:rPr>
              <a:t>Indochine Cruise: large ship with super wide sundeck for MICE, small incentive groups have the option to go on a yacht, have lunch on a raft (4 - 9 pax max/yacht)</a:t>
            </a:r>
            <a:endParaRPr/>
          </a:p>
          <a:p>
            <a:pPr indent="-285750" lvl="0" marL="285750" marR="0" rtl="0" algn="l">
              <a:spcBef>
                <a:spcPts val="0"/>
              </a:spcBef>
              <a:spcAft>
                <a:spcPts val="0"/>
              </a:spcAft>
              <a:buClr>
                <a:schemeClr val="dk1"/>
              </a:buClr>
              <a:buSzPts val="1400"/>
              <a:buFont typeface="Arial"/>
              <a:buChar char="•"/>
            </a:pPr>
            <a:r>
              <a:rPr lang="en-US" sz="1400">
                <a:solidFill>
                  <a:schemeClr val="dk1"/>
                </a:solidFill>
                <a:latin typeface="Montserrat"/>
                <a:ea typeface="Montserrat"/>
                <a:cs typeface="Montserrat"/>
                <a:sym typeface="Montserrat"/>
              </a:rPr>
              <a:t>Ha Long Cruise also offer gala dinner on the beach</a:t>
            </a:r>
            <a:endParaRPr/>
          </a:p>
          <a:p>
            <a:pPr indent="0" lvl="0" marL="0" marR="0" rtl="0" algn="l">
              <a:spcBef>
                <a:spcPts val="0"/>
              </a:spcBef>
              <a:spcAft>
                <a:spcPts val="0"/>
              </a:spcAft>
              <a:buNone/>
            </a:pPr>
            <a:r>
              <a:t/>
            </a:r>
            <a:endParaRPr b="1" sz="1400">
              <a:solidFill>
                <a:schemeClr val="dk1"/>
              </a:solidFill>
              <a:latin typeface="Montserrat"/>
              <a:ea typeface="Montserrat"/>
              <a:cs typeface="Montserrat"/>
              <a:sym typeface="Montserrat"/>
            </a:endParaRPr>
          </a:p>
          <a:p>
            <a:pPr indent="0" lvl="0" marL="0" marR="0" rtl="0" algn="l">
              <a:spcBef>
                <a:spcPts val="0"/>
              </a:spcBef>
              <a:spcAft>
                <a:spcPts val="0"/>
              </a:spcAft>
              <a:buNone/>
            </a:pPr>
            <a:r>
              <a:rPr b="1" lang="en-US" sz="1400">
                <a:solidFill>
                  <a:schemeClr val="dk1"/>
                </a:solidFill>
                <a:latin typeface="Montserrat"/>
                <a:ea typeface="Montserrat"/>
                <a:cs typeface="Montserrat"/>
                <a:sym typeface="Montserrat"/>
              </a:rPr>
              <a:t>Hotels in Saigon:</a:t>
            </a:r>
            <a:endParaRPr/>
          </a:p>
          <a:p>
            <a:pPr indent="-285750" lvl="0" marL="285750" marR="0" rtl="0" algn="l">
              <a:spcBef>
                <a:spcPts val="0"/>
              </a:spcBef>
              <a:spcAft>
                <a:spcPts val="0"/>
              </a:spcAft>
              <a:buClr>
                <a:schemeClr val="dk1"/>
              </a:buClr>
              <a:buSzPts val="1400"/>
              <a:buFont typeface="Arial"/>
              <a:buChar char="•"/>
            </a:pPr>
            <a:r>
              <a:rPr lang="en-US" sz="1400">
                <a:solidFill>
                  <a:schemeClr val="dk1"/>
                </a:solidFill>
                <a:latin typeface="Montserrat"/>
                <a:ea typeface="Montserrat"/>
                <a:cs typeface="Montserrat"/>
                <a:sym typeface="Montserrat"/>
              </a:rPr>
              <a:t>All 5* international brand hotels have large meeting rooms of approximately 500m2 such as: Intercontinal Saigon, Sofitel Saigon, Pullman Saigon, New World Saigon</a:t>
            </a:r>
            <a:endParaRPr/>
          </a:p>
          <a:p>
            <a:pPr indent="-285750" lvl="0" marL="285750" marR="0" rtl="0" algn="l">
              <a:spcBef>
                <a:spcPts val="0"/>
              </a:spcBef>
              <a:spcAft>
                <a:spcPts val="0"/>
              </a:spcAft>
              <a:buClr>
                <a:schemeClr val="dk1"/>
              </a:buClr>
              <a:buSzPts val="1400"/>
              <a:buFont typeface="Arial"/>
              <a:buChar char="•"/>
            </a:pPr>
            <a:r>
              <a:rPr lang="en-US" sz="1400">
                <a:solidFill>
                  <a:schemeClr val="dk1"/>
                </a:solidFill>
                <a:latin typeface="Montserrat"/>
                <a:ea typeface="Montserrat"/>
                <a:cs typeface="Montserrat"/>
                <a:sym typeface="Montserrat"/>
              </a:rPr>
              <a:t>Larger meeting rooms: Sheraton (720m2), Vinpearl Landmark81 (1020m2), Holiday Inn (700m2)</a:t>
            </a:r>
            <a:endParaRPr/>
          </a:p>
          <a:p>
            <a:pPr indent="-285750" lvl="0" marL="285750" marR="0" rtl="0" algn="l">
              <a:spcBef>
                <a:spcPts val="0"/>
              </a:spcBef>
              <a:spcAft>
                <a:spcPts val="0"/>
              </a:spcAft>
              <a:buClr>
                <a:schemeClr val="dk1"/>
              </a:buClr>
              <a:buSzPts val="1400"/>
              <a:buFont typeface="Arial"/>
              <a:buChar char="•"/>
            </a:pPr>
            <a:r>
              <a:rPr lang="en-US" sz="1400">
                <a:solidFill>
                  <a:schemeClr val="dk1"/>
                </a:solidFill>
                <a:latin typeface="Montserrat"/>
                <a:ea typeface="Montserrat"/>
                <a:cs typeface="Montserrat"/>
                <a:sym typeface="Montserrat"/>
              </a:rPr>
              <a:t>Dinner option: dinner on Saigon river boat with Indochina Queen/Junk and Princess cruise (higher), sunset dinner, snacks on yacht Aqua Voyages (upto 20 pax/yacht)</a:t>
            </a:r>
            <a:endParaRPr/>
          </a:p>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249" name="Shape 1249"/>
        <p:cNvGrpSpPr/>
        <p:nvPr/>
      </p:nvGrpSpPr>
      <p:grpSpPr>
        <a:xfrm>
          <a:off x="0" y="0"/>
          <a:ext cx="0" cy="0"/>
          <a:chOff x="0" y="0"/>
          <a:chExt cx="0" cy="0"/>
        </a:xfrm>
      </p:grpSpPr>
      <p:pic>
        <p:nvPicPr>
          <p:cNvPr descr="logo_threeland" id="1250" name="Google Shape;1250;p86"/>
          <p:cNvPicPr preferRelativeResize="0"/>
          <p:nvPr/>
        </p:nvPicPr>
        <p:blipFill rotWithShape="1">
          <a:blip r:embed="rId3">
            <a:alphaModFix/>
          </a:blip>
          <a:srcRect b="0" l="0" r="0" t="0"/>
          <a:stretch/>
        </p:blipFill>
        <p:spPr>
          <a:xfrm>
            <a:off x="9654731" y="294410"/>
            <a:ext cx="2207016" cy="419162"/>
          </a:xfrm>
          <a:prstGeom prst="rect">
            <a:avLst/>
          </a:prstGeom>
          <a:noFill/>
          <a:ln>
            <a:noFill/>
          </a:ln>
        </p:spPr>
      </p:pic>
      <p:sp>
        <p:nvSpPr>
          <p:cNvPr id="1251" name="Google Shape;1251;p86"/>
          <p:cNvSpPr txBox="1"/>
          <p:nvPr/>
        </p:nvSpPr>
        <p:spPr>
          <a:xfrm>
            <a:off x="2006412" y="0"/>
            <a:ext cx="8229600" cy="1143000"/>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chemeClr val="dk1"/>
              </a:buClr>
              <a:buSzPts val="4800"/>
              <a:buFont typeface="Calibri"/>
              <a:buNone/>
            </a:pPr>
            <a:r>
              <a:t/>
            </a:r>
            <a:endParaRPr b="1" sz="4800">
              <a:solidFill>
                <a:schemeClr val="dk1"/>
              </a:solidFill>
              <a:latin typeface="Calibri"/>
              <a:ea typeface="Calibri"/>
              <a:cs typeface="Calibri"/>
              <a:sym typeface="Calibri"/>
            </a:endParaRPr>
          </a:p>
        </p:txBody>
      </p:sp>
      <p:pic>
        <p:nvPicPr>
          <p:cNvPr descr="http://www.hotelbooking.com.vn/userfiles/image/she1484gr_127809_-_Grand_Deluxe_Room.jpg" id="1252" name="Google Shape;1252;p86"/>
          <p:cNvPicPr preferRelativeResize="0"/>
          <p:nvPr/>
        </p:nvPicPr>
        <p:blipFill rotWithShape="1">
          <a:blip r:embed="rId4">
            <a:alphaModFix/>
          </a:blip>
          <a:srcRect b="0" l="0" r="0" t="0"/>
          <a:stretch/>
        </p:blipFill>
        <p:spPr>
          <a:xfrm>
            <a:off x="4498365" y="1220359"/>
            <a:ext cx="7675562" cy="5034088"/>
          </a:xfrm>
          <a:prstGeom prst="rect">
            <a:avLst/>
          </a:prstGeom>
          <a:noFill/>
          <a:ln>
            <a:noFill/>
          </a:ln>
        </p:spPr>
      </p:pic>
      <p:pic>
        <p:nvPicPr>
          <p:cNvPr descr="http://www.vemaybay5s.com/noi-dung/uploads/2012/11/sheraton22.jpeg" id="1253" name="Google Shape;1253;p86"/>
          <p:cNvPicPr preferRelativeResize="0"/>
          <p:nvPr/>
        </p:nvPicPr>
        <p:blipFill rotWithShape="1">
          <a:blip r:embed="rId5">
            <a:alphaModFix/>
          </a:blip>
          <a:srcRect b="0" l="0" r="0" t="0"/>
          <a:stretch/>
        </p:blipFill>
        <p:spPr>
          <a:xfrm>
            <a:off x="437302" y="3770395"/>
            <a:ext cx="3757081" cy="2504721"/>
          </a:xfrm>
          <a:prstGeom prst="rect">
            <a:avLst/>
          </a:prstGeom>
          <a:noFill/>
          <a:ln>
            <a:noFill/>
          </a:ln>
        </p:spPr>
      </p:pic>
      <p:sp>
        <p:nvSpPr>
          <p:cNvPr id="1254" name="Google Shape;1254;p86"/>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7/25/2025</a:t>
            </a:r>
            <a:endParaRPr sz="1200">
              <a:solidFill>
                <a:schemeClr val="dk1"/>
              </a:solidFill>
              <a:latin typeface="Calibri"/>
              <a:ea typeface="Calibri"/>
              <a:cs typeface="Calibri"/>
              <a:sym typeface="Calibri"/>
            </a:endParaRPr>
          </a:p>
        </p:txBody>
      </p:sp>
      <p:sp>
        <p:nvSpPr>
          <p:cNvPr id="1255" name="Google Shape;1255;p86"/>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sp>
        <p:nvSpPr>
          <p:cNvPr id="1256" name="Google Shape;1256;p86"/>
          <p:cNvSpPr txBox="1"/>
          <p:nvPr/>
        </p:nvSpPr>
        <p:spPr>
          <a:xfrm>
            <a:off x="66659" y="1300464"/>
            <a:ext cx="4498365" cy="2474716"/>
          </a:xfrm>
          <a:prstGeom prst="rect">
            <a:avLst/>
          </a:prstGeom>
          <a:noFill/>
          <a:ln>
            <a:noFill/>
          </a:ln>
        </p:spPr>
        <p:txBody>
          <a:bodyPr anchorCtr="0" anchor="t" bIns="45700" lIns="91425" spcFirstLastPara="1" rIns="91425" wrap="square" tIns="45700">
            <a:spAutoFit/>
          </a:bodyPr>
          <a:lstStyle/>
          <a:p>
            <a:pPr indent="-342900" lvl="0" marL="342900" marR="0" rtl="0" algn="l">
              <a:lnSpc>
                <a:spcPct val="150000"/>
              </a:lnSpc>
              <a:spcBef>
                <a:spcPts val="0"/>
              </a:spcBef>
              <a:spcAft>
                <a:spcPts val="0"/>
              </a:spcAft>
              <a:buClr>
                <a:srgbClr val="385623"/>
              </a:buClr>
              <a:buSzPts val="1500"/>
              <a:buFont typeface="Noto Sans Symbols"/>
              <a:buChar char="✔"/>
            </a:pPr>
            <a:r>
              <a:rPr lang="en-US" sz="1500">
                <a:solidFill>
                  <a:srgbClr val="385623"/>
                </a:solidFill>
                <a:latin typeface="Montserrat"/>
                <a:ea typeface="Montserrat"/>
                <a:cs typeface="Montserrat"/>
                <a:sym typeface="Montserrat"/>
              </a:rPr>
              <a:t>Idea for poolside party</a:t>
            </a:r>
            <a:endParaRPr/>
          </a:p>
          <a:p>
            <a:pPr indent="-342900" lvl="0" marL="342900" marR="0" rtl="0" algn="l">
              <a:lnSpc>
                <a:spcPct val="150000"/>
              </a:lnSpc>
              <a:spcBef>
                <a:spcPts val="0"/>
              </a:spcBef>
              <a:spcAft>
                <a:spcPts val="0"/>
              </a:spcAft>
              <a:buClr>
                <a:srgbClr val="385623"/>
              </a:buClr>
              <a:buSzPts val="1500"/>
              <a:buFont typeface="Noto Sans Symbols"/>
              <a:buChar char="✔"/>
            </a:pPr>
            <a:r>
              <a:rPr lang="en-US" sz="1500">
                <a:solidFill>
                  <a:srgbClr val="385623"/>
                </a:solidFill>
                <a:latin typeface="Montserrat"/>
                <a:ea typeface="Montserrat"/>
                <a:cs typeface="Montserrat"/>
                <a:sym typeface="Montserrat"/>
              </a:rPr>
              <a:t>ballroom ~ 400m2</a:t>
            </a:r>
            <a:endParaRPr/>
          </a:p>
          <a:p>
            <a:pPr indent="-342900" lvl="0" marL="342900" marR="0" rtl="0" algn="l">
              <a:lnSpc>
                <a:spcPct val="150000"/>
              </a:lnSpc>
              <a:spcBef>
                <a:spcPts val="0"/>
              </a:spcBef>
              <a:spcAft>
                <a:spcPts val="0"/>
              </a:spcAft>
              <a:buClr>
                <a:srgbClr val="385623"/>
              </a:buClr>
              <a:buSzPts val="1500"/>
              <a:buFont typeface="Noto Sans Symbols"/>
              <a:buChar char="✔"/>
            </a:pPr>
            <a:r>
              <a:rPr lang="en-US" sz="1500">
                <a:solidFill>
                  <a:srgbClr val="385623"/>
                </a:solidFill>
                <a:latin typeface="Montserrat"/>
                <a:ea typeface="Montserrat"/>
                <a:cs typeface="Montserrat"/>
                <a:sym typeface="Montserrat"/>
              </a:rPr>
              <a:t>Situated on the shore of Hanoi's largest lake, Sheraton Hanoi Hotel features the panoramic views of lush greenery around the West Lake and Red River from many of its 299 rooms and suites. </a:t>
            </a:r>
            <a:endParaRPr/>
          </a:p>
        </p:txBody>
      </p:sp>
      <p:sp>
        <p:nvSpPr>
          <p:cNvPr id="1257" name="Google Shape;1257;p86"/>
          <p:cNvSpPr txBox="1"/>
          <p:nvPr/>
        </p:nvSpPr>
        <p:spPr>
          <a:xfrm>
            <a:off x="297753" y="6288628"/>
            <a:ext cx="6095028"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chemeClr val="dk1"/>
                </a:solidFill>
                <a:latin typeface="Arial"/>
                <a:ea typeface="Arial"/>
                <a:cs typeface="Arial"/>
                <a:sym typeface="Arial"/>
              </a:rPr>
              <a:t>Hotel video: </a:t>
            </a:r>
            <a:r>
              <a:rPr lang="en-US" sz="1600" u="sng">
                <a:solidFill>
                  <a:schemeClr val="hlink"/>
                </a:solidFill>
                <a:latin typeface="Arial"/>
                <a:ea typeface="Arial"/>
                <a:cs typeface="Arial"/>
                <a:sym typeface="Arial"/>
                <a:hlinkClick r:id="rId6"/>
              </a:rPr>
              <a:t>https://youtu.be/L87T2B5jLXM</a:t>
            </a:r>
            <a:endParaRPr sz="1600">
              <a:solidFill>
                <a:schemeClr val="dk1"/>
              </a:solidFill>
              <a:latin typeface="Calibri"/>
              <a:ea typeface="Calibri"/>
              <a:cs typeface="Calibri"/>
              <a:sym typeface="Calibri"/>
            </a:endParaRPr>
          </a:p>
        </p:txBody>
      </p:sp>
      <p:sp>
        <p:nvSpPr>
          <p:cNvPr id="1258" name="Google Shape;1258;p86"/>
          <p:cNvSpPr/>
          <p:nvPr/>
        </p:nvSpPr>
        <p:spPr>
          <a:xfrm>
            <a:off x="-11338" y="266681"/>
            <a:ext cx="5415148" cy="399638"/>
          </a:xfrm>
          <a:prstGeom prst="rect">
            <a:avLst/>
          </a:prstGeom>
          <a:solidFill>
            <a:srgbClr val="2E9F2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600">
                <a:solidFill>
                  <a:schemeClr val="lt1"/>
                </a:solidFill>
                <a:latin typeface="Arial Black"/>
                <a:ea typeface="Arial Black"/>
                <a:cs typeface="Arial Black"/>
                <a:sym typeface="Arial Black"/>
              </a:rPr>
              <a:t>A SAMPLE OF 5 STAR INTERNATIONAL HOTEL</a:t>
            </a:r>
            <a:endParaRPr/>
          </a:p>
        </p:txBody>
      </p:sp>
      <p:sp>
        <p:nvSpPr>
          <p:cNvPr id="1259" name="Google Shape;1259;p86">
            <a:hlinkClick r:id="rId7"/>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8"/>
              </a:rPr>
              <a:t>Back</a:t>
            </a:r>
            <a:endParaRPr sz="1800">
              <a:solidFill>
                <a:schemeClr val="lt1"/>
              </a:solidFill>
              <a:latin typeface="Times New Roman"/>
              <a:ea typeface="Times New Roman"/>
              <a:cs typeface="Times New Roman"/>
              <a:sym typeface="Times New Roman"/>
            </a:endParaRPr>
          </a:p>
        </p:txBody>
      </p:sp>
      <p:sp>
        <p:nvSpPr>
          <p:cNvPr id="1260" name="Google Shape;1260;p86"/>
          <p:cNvSpPr/>
          <p:nvPr/>
        </p:nvSpPr>
        <p:spPr>
          <a:xfrm>
            <a:off x="66659" y="688715"/>
            <a:ext cx="4124835" cy="589352"/>
          </a:xfrm>
          <a:custGeom>
            <a:rect b="b" l="l" r="r" t="t"/>
            <a:pathLst>
              <a:path extrusionOk="0" h="258" w="2355">
                <a:moveTo>
                  <a:pt x="316" y="236"/>
                </a:moveTo>
                <a:cubicBezTo>
                  <a:pt x="317" y="236"/>
                  <a:pt x="318" y="236"/>
                  <a:pt x="320" y="236"/>
                </a:cubicBezTo>
                <a:cubicBezTo>
                  <a:pt x="323" y="236"/>
                  <a:pt x="324" y="235"/>
                  <a:pt x="323" y="232"/>
                </a:cubicBezTo>
                <a:cubicBezTo>
                  <a:pt x="328" y="233"/>
                  <a:pt x="332" y="229"/>
                  <a:pt x="337" y="230"/>
                </a:cubicBezTo>
                <a:cubicBezTo>
                  <a:pt x="342" y="236"/>
                  <a:pt x="350" y="236"/>
                  <a:pt x="357" y="235"/>
                </a:cubicBezTo>
                <a:cubicBezTo>
                  <a:pt x="358" y="235"/>
                  <a:pt x="358" y="234"/>
                  <a:pt x="358" y="233"/>
                </a:cubicBezTo>
                <a:cubicBezTo>
                  <a:pt x="357" y="231"/>
                  <a:pt x="355" y="230"/>
                  <a:pt x="353" y="230"/>
                </a:cubicBezTo>
                <a:cubicBezTo>
                  <a:pt x="350" y="231"/>
                  <a:pt x="347" y="230"/>
                  <a:pt x="345" y="230"/>
                </a:cubicBezTo>
                <a:cubicBezTo>
                  <a:pt x="342" y="231"/>
                  <a:pt x="340" y="228"/>
                  <a:pt x="337" y="229"/>
                </a:cubicBezTo>
                <a:cubicBezTo>
                  <a:pt x="335" y="228"/>
                  <a:pt x="333" y="227"/>
                  <a:pt x="331" y="227"/>
                </a:cubicBezTo>
                <a:cubicBezTo>
                  <a:pt x="324" y="227"/>
                  <a:pt x="318" y="227"/>
                  <a:pt x="312" y="227"/>
                </a:cubicBezTo>
                <a:cubicBezTo>
                  <a:pt x="308" y="227"/>
                  <a:pt x="304" y="228"/>
                  <a:pt x="301" y="225"/>
                </a:cubicBezTo>
                <a:cubicBezTo>
                  <a:pt x="301" y="225"/>
                  <a:pt x="300" y="225"/>
                  <a:pt x="299" y="225"/>
                </a:cubicBezTo>
                <a:cubicBezTo>
                  <a:pt x="294" y="228"/>
                  <a:pt x="289" y="224"/>
                  <a:pt x="284" y="225"/>
                </a:cubicBezTo>
                <a:cubicBezTo>
                  <a:pt x="279" y="226"/>
                  <a:pt x="274" y="226"/>
                  <a:pt x="269" y="225"/>
                </a:cubicBezTo>
                <a:cubicBezTo>
                  <a:pt x="254" y="222"/>
                  <a:pt x="240" y="224"/>
                  <a:pt x="225" y="223"/>
                </a:cubicBezTo>
                <a:cubicBezTo>
                  <a:pt x="225" y="223"/>
                  <a:pt x="225" y="224"/>
                  <a:pt x="224" y="224"/>
                </a:cubicBezTo>
                <a:cubicBezTo>
                  <a:pt x="225" y="226"/>
                  <a:pt x="226" y="225"/>
                  <a:pt x="228" y="225"/>
                </a:cubicBezTo>
                <a:cubicBezTo>
                  <a:pt x="229" y="225"/>
                  <a:pt x="229" y="226"/>
                  <a:pt x="229" y="226"/>
                </a:cubicBezTo>
                <a:cubicBezTo>
                  <a:pt x="229" y="227"/>
                  <a:pt x="229" y="229"/>
                  <a:pt x="228" y="228"/>
                </a:cubicBezTo>
                <a:cubicBezTo>
                  <a:pt x="227" y="228"/>
                  <a:pt x="226" y="230"/>
                  <a:pt x="225" y="230"/>
                </a:cubicBezTo>
                <a:cubicBezTo>
                  <a:pt x="219" y="229"/>
                  <a:pt x="214" y="232"/>
                  <a:pt x="208" y="232"/>
                </a:cubicBezTo>
                <a:cubicBezTo>
                  <a:pt x="190" y="232"/>
                  <a:pt x="171" y="232"/>
                  <a:pt x="153" y="232"/>
                </a:cubicBezTo>
                <a:cubicBezTo>
                  <a:pt x="147" y="232"/>
                  <a:pt x="142" y="233"/>
                  <a:pt x="139" y="238"/>
                </a:cubicBezTo>
                <a:cubicBezTo>
                  <a:pt x="140" y="240"/>
                  <a:pt x="142" y="240"/>
                  <a:pt x="143" y="241"/>
                </a:cubicBezTo>
                <a:cubicBezTo>
                  <a:pt x="149" y="243"/>
                  <a:pt x="151" y="243"/>
                  <a:pt x="153" y="237"/>
                </a:cubicBezTo>
                <a:cubicBezTo>
                  <a:pt x="154" y="235"/>
                  <a:pt x="155" y="235"/>
                  <a:pt x="156" y="236"/>
                </a:cubicBezTo>
                <a:cubicBezTo>
                  <a:pt x="159" y="238"/>
                  <a:pt x="163" y="237"/>
                  <a:pt x="166" y="237"/>
                </a:cubicBezTo>
                <a:cubicBezTo>
                  <a:pt x="172" y="237"/>
                  <a:pt x="177" y="237"/>
                  <a:pt x="183" y="240"/>
                </a:cubicBezTo>
                <a:cubicBezTo>
                  <a:pt x="185" y="241"/>
                  <a:pt x="189" y="242"/>
                  <a:pt x="190" y="241"/>
                </a:cubicBezTo>
                <a:cubicBezTo>
                  <a:pt x="194" y="238"/>
                  <a:pt x="199" y="240"/>
                  <a:pt x="202" y="238"/>
                </a:cubicBezTo>
                <a:cubicBezTo>
                  <a:pt x="204" y="237"/>
                  <a:pt x="206" y="237"/>
                  <a:pt x="208" y="238"/>
                </a:cubicBezTo>
                <a:cubicBezTo>
                  <a:pt x="212" y="240"/>
                  <a:pt x="215" y="240"/>
                  <a:pt x="219" y="238"/>
                </a:cubicBezTo>
                <a:cubicBezTo>
                  <a:pt x="222" y="237"/>
                  <a:pt x="224" y="237"/>
                  <a:pt x="227" y="239"/>
                </a:cubicBezTo>
                <a:cubicBezTo>
                  <a:pt x="232" y="244"/>
                  <a:pt x="239" y="245"/>
                  <a:pt x="246" y="244"/>
                </a:cubicBezTo>
                <a:cubicBezTo>
                  <a:pt x="248" y="244"/>
                  <a:pt x="250" y="243"/>
                  <a:pt x="251" y="242"/>
                </a:cubicBezTo>
                <a:cubicBezTo>
                  <a:pt x="256" y="238"/>
                  <a:pt x="261" y="237"/>
                  <a:pt x="266" y="237"/>
                </a:cubicBezTo>
                <a:cubicBezTo>
                  <a:pt x="271" y="237"/>
                  <a:pt x="277" y="237"/>
                  <a:pt x="282" y="237"/>
                </a:cubicBezTo>
                <a:cubicBezTo>
                  <a:pt x="288" y="237"/>
                  <a:pt x="295" y="238"/>
                  <a:pt x="301" y="241"/>
                </a:cubicBezTo>
                <a:cubicBezTo>
                  <a:pt x="303" y="241"/>
                  <a:pt x="305" y="241"/>
                  <a:pt x="306" y="241"/>
                </a:cubicBezTo>
                <a:cubicBezTo>
                  <a:pt x="309" y="241"/>
                  <a:pt x="310" y="242"/>
                  <a:pt x="311" y="244"/>
                </a:cubicBezTo>
                <a:cubicBezTo>
                  <a:pt x="304" y="243"/>
                  <a:pt x="299" y="246"/>
                  <a:pt x="293" y="246"/>
                </a:cubicBezTo>
                <a:cubicBezTo>
                  <a:pt x="285" y="247"/>
                  <a:pt x="277" y="248"/>
                  <a:pt x="270" y="250"/>
                </a:cubicBezTo>
                <a:cubicBezTo>
                  <a:pt x="265" y="251"/>
                  <a:pt x="260" y="252"/>
                  <a:pt x="255" y="253"/>
                </a:cubicBezTo>
                <a:cubicBezTo>
                  <a:pt x="249" y="254"/>
                  <a:pt x="244" y="252"/>
                  <a:pt x="239" y="253"/>
                </a:cubicBezTo>
                <a:cubicBezTo>
                  <a:pt x="235" y="254"/>
                  <a:pt x="232" y="251"/>
                  <a:pt x="227" y="251"/>
                </a:cubicBezTo>
                <a:cubicBezTo>
                  <a:pt x="224" y="252"/>
                  <a:pt x="220" y="251"/>
                  <a:pt x="216" y="251"/>
                </a:cubicBezTo>
                <a:cubicBezTo>
                  <a:pt x="215" y="251"/>
                  <a:pt x="215" y="251"/>
                  <a:pt x="214" y="251"/>
                </a:cubicBezTo>
                <a:cubicBezTo>
                  <a:pt x="210" y="246"/>
                  <a:pt x="205" y="247"/>
                  <a:pt x="200" y="249"/>
                </a:cubicBezTo>
                <a:cubicBezTo>
                  <a:pt x="196" y="251"/>
                  <a:pt x="192" y="250"/>
                  <a:pt x="188" y="253"/>
                </a:cubicBezTo>
                <a:cubicBezTo>
                  <a:pt x="188" y="253"/>
                  <a:pt x="187" y="253"/>
                  <a:pt x="186" y="252"/>
                </a:cubicBezTo>
                <a:cubicBezTo>
                  <a:pt x="185" y="251"/>
                  <a:pt x="184" y="251"/>
                  <a:pt x="183" y="251"/>
                </a:cubicBezTo>
                <a:cubicBezTo>
                  <a:pt x="173" y="252"/>
                  <a:pt x="163" y="248"/>
                  <a:pt x="153" y="250"/>
                </a:cubicBezTo>
                <a:cubicBezTo>
                  <a:pt x="149" y="250"/>
                  <a:pt x="147" y="247"/>
                  <a:pt x="144" y="248"/>
                </a:cubicBezTo>
                <a:cubicBezTo>
                  <a:pt x="141" y="248"/>
                  <a:pt x="137" y="248"/>
                  <a:pt x="134" y="248"/>
                </a:cubicBezTo>
                <a:cubicBezTo>
                  <a:pt x="128" y="247"/>
                  <a:pt x="123" y="251"/>
                  <a:pt x="118" y="249"/>
                </a:cubicBezTo>
                <a:cubicBezTo>
                  <a:pt x="116" y="249"/>
                  <a:pt x="115" y="249"/>
                  <a:pt x="114" y="249"/>
                </a:cubicBezTo>
                <a:cubicBezTo>
                  <a:pt x="113" y="249"/>
                  <a:pt x="112" y="250"/>
                  <a:pt x="111" y="248"/>
                </a:cubicBezTo>
                <a:cubicBezTo>
                  <a:pt x="111" y="247"/>
                  <a:pt x="112" y="245"/>
                  <a:pt x="113" y="245"/>
                </a:cubicBezTo>
                <a:cubicBezTo>
                  <a:pt x="116" y="244"/>
                  <a:pt x="119" y="241"/>
                  <a:pt x="123" y="241"/>
                </a:cubicBezTo>
                <a:cubicBezTo>
                  <a:pt x="125" y="241"/>
                  <a:pt x="125" y="239"/>
                  <a:pt x="127" y="238"/>
                </a:cubicBezTo>
                <a:cubicBezTo>
                  <a:pt x="122" y="235"/>
                  <a:pt x="117" y="235"/>
                  <a:pt x="112" y="234"/>
                </a:cubicBezTo>
                <a:cubicBezTo>
                  <a:pt x="108" y="233"/>
                  <a:pt x="105" y="231"/>
                  <a:pt x="101" y="230"/>
                </a:cubicBezTo>
                <a:cubicBezTo>
                  <a:pt x="100" y="230"/>
                  <a:pt x="98" y="228"/>
                  <a:pt x="99" y="226"/>
                </a:cubicBezTo>
                <a:cubicBezTo>
                  <a:pt x="100" y="224"/>
                  <a:pt x="102" y="225"/>
                  <a:pt x="103" y="225"/>
                </a:cubicBezTo>
                <a:cubicBezTo>
                  <a:pt x="110" y="225"/>
                  <a:pt x="116" y="225"/>
                  <a:pt x="123" y="225"/>
                </a:cubicBezTo>
                <a:cubicBezTo>
                  <a:pt x="135" y="225"/>
                  <a:pt x="147" y="222"/>
                  <a:pt x="158" y="216"/>
                </a:cubicBezTo>
                <a:cubicBezTo>
                  <a:pt x="162" y="214"/>
                  <a:pt x="167" y="215"/>
                  <a:pt x="171" y="213"/>
                </a:cubicBezTo>
                <a:cubicBezTo>
                  <a:pt x="175" y="212"/>
                  <a:pt x="180" y="213"/>
                  <a:pt x="185" y="214"/>
                </a:cubicBezTo>
                <a:cubicBezTo>
                  <a:pt x="189" y="216"/>
                  <a:pt x="195" y="217"/>
                  <a:pt x="200" y="217"/>
                </a:cubicBezTo>
                <a:cubicBezTo>
                  <a:pt x="208" y="216"/>
                  <a:pt x="216" y="218"/>
                  <a:pt x="224" y="215"/>
                </a:cubicBezTo>
                <a:cubicBezTo>
                  <a:pt x="225" y="214"/>
                  <a:pt x="226" y="214"/>
                  <a:pt x="227" y="215"/>
                </a:cubicBezTo>
                <a:cubicBezTo>
                  <a:pt x="235" y="218"/>
                  <a:pt x="243" y="216"/>
                  <a:pt x="251" y="216"/>
                </a:cubicBezTo>
                <a:cubicBezTo>
                  <a:pt x="260" y="217"/>
                  <a:pt x="268" y="218"/>
                  <a:pt x="277" y="216"/>
                </a:cubicBezTo>
                <a:cubicBezTo>
                  <a:pt x="284" y="215"/>
                  <a:pt x="291" y="215"/>
                  <a:pt x="298" y="215"/>
                </a:cubicBezTo>
                <a:cubicBezTo>
                  <a:pt x="300" y="215"/>
                  <a:pt x="301" y="214"/>
                  <a:pt x="302" y="212"/>
                </a:cubicBezTo>
                <a:cubicBezTo>
                  <a:pt x="303" y="211"/>
                  <a:pt x="302" y="210"/>
                  <a:pt x="301" y="209"/>
                </a:cubicBezTo>
                <a:cubicBezTo>
                  <a:pt x="299" y="209"/>
                  <a:pt x="297" y="209"/>
                  <a:pt x="295" y="208"/>
                </a:cubicBezTo>
                <a:cubicBezTo>
                  <a:pt x="296" y="207"/>
                  <a:pt x="297" y="206"/>
                  <a:pt x="298" y="206"/>
                </a:cubicBezTo>
                <a:cubicBezTo>
                  <a:pt x="302" y="207"/>
                  <a:pt x="306" y="202"/>
                  <a:pt x="311" y="206"/>
                </a:cubicBezTo>
                <a:cubicBezTo>
                  <a:pt x="311" y="206"/>
                  <a:pt x="312" y="206"/>
                  <a:pt x="312" y="206"/>
                </a:cubicBezTo>
                <a:cubicBezTo>
                  <a:pt x="319" y="205"/>
                  <a:pt x="325" y="209"/>
                  <a:pt x="332" y="208"/>
                </a:cubicBezTo>
                <a:cubicBezTo>
                  <a:pt x="332" y="211"/>
                  <a:pt x="332" y="213"/>
                  <a:pt x="332" y="216"/>
                </a:cubicBezTo>
                <a:cubicBezTo>
                  <a:pt x="334" y="217"/>
                  <a:pt x="335" y="216"/>
                  <a:pt x="337" y="216"/>
                </a:cubicBezTo>
                <a:cubicBezTo>
                  <a:pt x="337" y="218"/>
                  <a:pt x="338" y="218"/>
                  <a:pt x="339" y="219"/>
                </a:cubicBezTo>
                <a:cubicBezTo>
                  <a:pt x="342" y="221"/>
                  <a:pt x="346" y="219"/>
                  <a:pt x="349" y="221"/>
                </a:cubicBezTo>
                <a:cubicBezTo>
                  <a:pt x="350" y="222"/>
                  <a:pt x="352" y="219"/>
                  <a:pt x="355" y="220"/>
                </a:cubicBezTo>
                <a:cubicBezTo>
                  <a:pt x="357" y="220"/>
                  <a:pt x="356" y="218"/>
                  <a:pt x="356" y="216"/>
                </a:cubicBezTo>
                <a:cubicBezTo>
                  <a:pt x="356" y="215"/>
                  <a:pt x="355" y="215"/>
                  <a:pt x="354" y="215"/>
                </a:cubicBezTo>
                <a:cubicBezTo>
                  <a:pt x="350" y="215"/>
                  <a:pt x="346" y="215"/>
                  <a:pt x="343" y="215"/>
                </a:cubicBezTo>
                <a:cubicBezTo>
                  <a:pt x="342" y="215"/>
                  <a:pt x="340" y="215"/>
                  <a:pt x="341" y="213"/>
                </a:cubicBezTo>
                <a:cubicBezTo>
                  <a:pt x="341" y="213"/>
                  <a:pt x="342" y="213"/>
                  <a:pt x="342" y="213"/>
                </a:cubicBezTo>
                <a:cubicBezTo>
                  <a:pt x="343" y="213"/>
                  <a:pt x="345" y="214"/>
                  <a:pt x="346" y="212"/>
                </a:cubicBezTo>
                <a:cubicBezTo>
                  <a:pt x="346" y="209"/>
                  <a:pt x="344" y="210"/>
                  <a:pt x="342" y="209"/>
                </a:cubicBezTo>
                <a:cubicBezTo>
                  <a:pt x="340" y="205"/>
                  <a:pt x="340" y="204"/>
                  <a:pt x="343" y="204"/>
                </a:cubicBezTo>
                <a:cubicBezTo>
                  <a:pt x="346" y="204"/>
                  <a:pt x="349" y="203"/>
                  <a:pt x="351" y="203"/>
                </a:cubicBezTo>
                <a:cubicBezTo>
                  <a:pt x="357" y="202"/>
                  <a:pt x="362" y="200"/>
                  <a:pt x="369" y="201"/>
                </a:cubicBezTo>
                <a:cubicBezTo>
                  <a:pt x="366" y="198"/>
                  <a:pt x="363" y="197"/>
                  <a:pt x="360" y="197"/>
                </a:cubicBezTo>
                <a:cubicBezTo>
                  <a:pt x="349" y="197"/>
                  <a:pt x="338" y="197"/>
                  <a:pt x="328" y="197"/>
                </a:cubicBezTo>
                <a:cubicBezTo>
                  <a:pt x="326" y="197"/>
                  <a:pt x="324" y="197"/>
                  <a:pt x="323" y="198"/>
                </a:cubicBezTo>
                <a:cubicBezTo>
                  <a:pt x="319" y="203"/>
                  <a:pt x="314" y="200"/>
                  <a:pt x="309" y="201"/>
                </a:cubicBezTo>
                <a:cubicBezTo>
                  <a:pt x="306" y="201"/>
                  <a:pt x="303" y="198"/>
                  <a:pt x="298" y="196"/>
                </a:cubicBezTo>
                <a:cubicBezTo>
                  <a:pt x="307" y="196"/>
                  <a:pt x="313" y="195"/>
                  <a:pt x="319" y="194"/>
                </a:cubicBezTo>
                <a:cubicBezTo>
                  <a:pt x="334" y="191"/>
                  <a:pt x="349" y="193"/>
                  <a:pt x="365" y="192"/>
                </a:cubicBezTo>
                <a:cubicBezTo>
                  <a:pt x="360" y="189"/>
                  <a:pt x="360" y="189"/>
                  <a:pt x="350" y="189"/>
                </a:cubicBezTo>
                <a:cubicBezTo>
                  <a:pt x="348" y="187"/>
                  <a:pt x="349" y="185"/>
                  <a:pt x="349" y="184"/>
                </a:cubicBezTo>
                <a:cubicBezTo>
                  <a:pt x="349" y="182"/>
                  <a:pt x="348" y="181"/>
                  <a:pt x="347" y="182"/>
                </a:cubicBezTo>
                <a:cubicBezTo>
                  <a:pt x="341" y="187"/>
                  <a:pt x="334" y="186"/>
                  <a:pt x="327" y="188"/>
                </a:cubicBezTo>
                <a:cubicBezTo>
                  <a:pt x="325" y="189"/>
                  <a:pt x="323" y="187"/>
                  <a:pt x="320" y="187"/>
                </a:cubicBezTo>
                <a:cubicBezTo>
                  <a:pt x="312" y="187"/>
                  <a:pt x="304" y="187"/>
                  <a:pt x="296" y="187"/>
                </a:cubicBezTo>
                <a:cubicBezTo>
                  <a:pt x="290" y="187"/>
                  <a:pt x="285" y="184"/>
                  <a:pt x="279" y="185"/>
                </a:cubicBezTo>
                <a:cubicBezTo>
                  <a:pt x="273" y="186"/>
                  <a:pt x="267" y="185"/>
                  <a:pt x="261" y="185"/>
                </a:cubicBezTo>
                <a:cubicBezTo>
                  <a:pt x="255" y="185"/>
                  <a:pt x="249" y="185"/>
                  <a:pt x="243" y="185"/>
                </a:cubicBezTo>
                <a:cubicBezTo>
                  <a:pt x="244" y="183"/>
                  <a:pt x="246" y="181"/>
                  <a:pt x="248" y="182"/>
                </a:cubicBezTo>
                <a:cubicBezTo>
                  <a:pt x="253" y="182"/>
                  <a:pt x="258" y="182"/>
                  <a:pt x="264" y="182"/>
                </a:cubicBezTo>
                <a:cubicBezTo>
                  <a:pt x="265" y="182"/>
                  <a:pt x="266" y="182"/>
                  <a:pt x="268" y="181"/>
                </a:cubicBezTo>
                <a:cubicBezTo>
                  <a:pt x="266" y="174"/>
                  <a:pt x="261" y="170"/>
                  <a:pt x="256" y="166"/>
                </a:cubicBezTo>
                <a:cubicBezTo>
                  <a:pt x="255" y="165"/>
                  <a:pt x="253" y="164"/>
                  <a:pt x="251" y="164"/>
                </a:cubicBezTo>
                <a:cubicBezTo>
                  <a:pt x="249" y="164"/>
                  <a:pt x="246" y="164"/>
                  <a:pt x="243" y="163"/>
                </a:cubicBezTo>
                <a:cubicBezTo>
                  <a:pt x="242" y="162"/>
                  <a:pt x="240" y="162"/>
                  <a:pt x="238" y="163"/>
                </a:cubicBezTo>
                <a:cubicBezTo>
                  <a:pt x="237" y="165"/>
                  <a:pt x="235" y="164"/>
                  <a:pt x="234" y="164"/>
                </a:cubicBezTo>
                <a:cubicBezTo>
                  <a:pt x="232" y="164"/>
                  <a:pt x="231" y="165"/>
                  <a:pt x="231" y="163"/>
                </a:cubicBezTo>
                <a:cubicBezTo>
                  <a:pt x="231" y="161"/>
                  <a:pt x="232" y="161"/>
                  <a:pt x="234" y="161"/>
                </a:cubicBezTo>
                <a:cubicBezTo>
                  <a:pt x="237" y="161"/>
                  <a:pt x="240" y="161"/>
                  <a:pt x="242" y="161"/>
                </a:cubicBezTo>
                <a:cubicBezTo>
                  <a:pt x="246" y="161"/>
                  <a:pt x="247" y="158"/>
                  <a:pt x="245" y="155"/>
                </a:cubicBezTo>
                <a:cubicBezTo>
                  <a:pt x="245" y="155"/>
                  <a:pt x="245" y="154"/>
                  <a:pt x="245" y="153"/>
                </a:cubicBezTo>
                <a:cubicBezTo>
                  <a:pt x="242" y="147"/>
                  <a:pt x="242" y="147"/>
                  <a:pt x="234" y="147"/>
                </a:cubicBezTo>
                <a:cubicBezTo>
                  <a:pt x="234" y="147"/>
                  <a:pt x="233" y="147"/>
                  <a:pt x="233" y="147"/>
                </a:cubicBezTo>
                <a:cubicBezTo>
                  <a:pt x="230" y="144"/>
                  <a:pt x="227" y="144"/>
                  <a:pt x="224" y="147"/>
                </a:cubicBezTo>
                <a:cubicBezTo>
                  <a:pt x="222" y="147"/>
                  <a:pt x="221" y="147"/>
                  <a:pt x="219" y="147"/>
                </a:cubicBezTo>
                <a:cubicBezTo>
                  <a:pt x="218" y="147"/>
                  <a:pt x="216" y="146"/>
                  <a:pt x="215" y="149"/>
                </a:cubicBezTo>
                <a:cubicBezTo>
                  <a:pt x="213" y="149"/>
                  <a:pt x="210" y="148"/>
                  <a:pt x="208" y="149"/>
                </a:cubicBezTo>
                <a:cubicBezTo>
                  <a:pt x="204" y="149"/>
                  <a:pt x="201" y="148"/>
                  <a:pt x="199" y="147"/>
                </a:cubicBezTo>
                <a:cubicBezTo>
                  <a:pt x="196" y="145"/>
                  <a:pt x="193" y="145"/>
                  <a:pt x="190" y="147"/>
                </a:cubicBezTo>
                <a:cubicBezTo>
                  <a:pt x="188" y="148"/>
                  <a:pt x="184" y="149"/>
                  <a:pt x="181" y="149"/>
                </a:cubicBezTo>
                <a:cubicBezTo>
                  <a:pt x="180" y="148"/>
                  <a:pt x="178" y="148"/>
                  <a:pt x="177" y="150"/>
                </a:cubicBezTo>
                <a:cubicBezTo>
                  <a:pt x="176" y="151"/>
                  <a:pt x="175" y="151"/>
                  <a:pt x="174" y="150"/>
                </a:cubicBezTo>
                <a:cubicBezTo>
                  <a:pt x="169" y="147"/>
                  <a:pt x="163" y="149"/>
                  <a:pt x="158" y="149"/>
                </a:cubicBezTo>
                <a:cubicBezTo>
                  <a:pt x="158" y="147"/>
                  <a:pt x="159" y="146"/>
                  <a:pt x="157" y="145"/>
                </a:cubicBezTo>
                <a:cubicBezTo>
                  <a:pt x="156" y="145"/>
                  <a:pt x="154" y="145"/>
                  <a:pt x="155" y="147"/>
                </a:cubicBezTo>
                <a:cubicBezTo>
                  <a:pt x="153" y="147"/>
                  <a:pt x="151" y="147"/>
                  <a:pt x="149" y="147"/>
                </a:cubicBezTo>
                <a:cubicBezTo>
                  <a:pt x="149" y="146"/>
                  <a:pt x="150" y="144"/>
                  <a:pt x="148" y="143"/>
                </a:cubicBezTo>
                <a:cubicBezTo>
                  <a:pt x="147" y="143"/>
                  <a:pt x="146" y="144"/>
                  <a:pt x="146" y="145"/>
                </a:cubicBezTo>
                <a:cubicBezTo>
                  <a:pt x="144" y="145"/>
                  <a:pt x="142" y="145"/>
                  <a:pt x="141" y="145"/>
                </a:cubicBezTo>
                <a:cubicBezTo>
                  <a:pt x="140" y="144"/>
                  <a:pt x="141" y="142"/>
                  <a:pt x="139" y="142"/>
                </a:cubicBezTo>
                <a:cubicBezTo>
                  <a:pt x="138" y="142"/>
                  <a:pt x="136" y="141"/>
                  <a:pt x="135" y="143"/>
                </a:cubicBezTo>
                <a:cubicBezTo>
                  <a:pt x="133" y="144"/>
                  <a:pt x="130" y="141"/>
                  <a:pt x="128" y="142"/>
                </a:cubicBezTo>
                <a:cubicBezTo>
                  <a:pt x="125" y="144"/>
                  <a:pt x="123" y="143"/>
                  <a:pt x="121" y="143"/>
                </a:cubicBezTo>
                <a:cubicBezTo>
                  <a:pt x="119" y="144"/>
                  <a:pt x="118" y="143"/>
                  <a:pt x="116" y="143"/>
                </a:cubicBezTo>
                <a:cubicBezTo>
                  <a:pt x="113" y="141"/>
                  <a:pt x="108" y="141"/>
                  <a:pt x="104" y="143"/>
                </a:cubicBezTo>
                <a:cubicBezTo>
                  <a:pt x="101" y="143"/>
                  <a:pt x="98" y="140"/>
                  <a:pt x="94" y="142"/>
                </a:cubicBezTo>
                <a:cubicBezTo>
                  <a:pt x="94" y="141"/>
                  <a:pt x="91" y="138"/>
                  <a:pt x="90" y="137"/>
                </a:cubicBezTo>
                <a:cubicBezTo>
                  <a:pt x="86" y="134"/>
                  <a:pt x="86" y="134"/>
                  <a:pt x="83" y="138"/>
                </a:cubicBezTo>
                <a:cubicBezTo>
                  <a:pt x="82" y="139"/>
                  <a:pt x="81" y="140"/>
                  <a:pt x="82" y="141"/>
                </a:cubicBezTo>
                <a:cubicBezTo>
                  <a:pt x="83" y="142"/>
                  <a:pt x="83" y="143"/>
                  <a:pt x="85" y="143"/>
                </a:cubicBezTo>
                <a:cubicBezTo>
                  <a:pt x="88" y="143"/>
                  <a:pt x="91" y="143"/>
                  <a:pt x="94" y="143"/>
                </a:cubicBezTo>
                <a:cubicBezTo>
                  <a:pt x="97" y="147"/>
                  <a:pt x="101" y="149"/>
                  <a:pt x="107" y="149"/>
                </a:cubicBezTo>
                <a:cubicBezTo>
                  <a:pt x="109" y="149"/>
                  <a:pt x="111" y="149"/>
                  <a:pt x="113" y="149"/>
                </a:cubicBezTo>
                <a:cubicBezTo>
                  <a:pt x="123" y="148"/>
                  <a:pt x="133" y="151"/>
                  <a:pt x="143" y="152"/>
                </a:cubicBezTo>
                <a:cubicBezTo>
                  <a:pt x="144" y="152"/>
                  <a:pt x="145" y="154"/>
                  <a:pt x="147" y="155"/>
                </a:cubicBezTo>
                <a:cubicBezTo>
                  <a:pt x="141" y="156"/>
                  <a:pt x="135" y="156"/>
                  <a:pt x="130" y="156"/>
                </a:cubicBezTo>
                <a:cubicBezTo>
                  <a:pt x="130" y="156"/>
                  <a:pt x="130" y="157"/>
                  <a:pt x="130" y="157"/>
                </a:cubicBezTo>
                <a:cubicBezTo>
                  <a:pt x="136" y="157"/>
                  <a:pt x="142" y="157"/>
                  <a:pt x="147" y="157"/>
                </a:cubicBezTo>
                <a:cubicBezTo>
                  <a:pt x="153" y="157"/>
                  <a:pt x="158" y="157"/>
                  <a:pt x="163" y="157"/>
                </a:cubicBezTo>
                <a:cubicBezTo>
                  <a:pt x="164" y="157"/>
                  <a:pt x="166" y="157"/>
                  <a:pt x="167" y="158"/>
                </a:cubicBezTo>
                <a:cubicBezTo>
                  <a:pt x="169" y="160"/>
                  <a:pt x="168" y="164"/>
                  <a:pt x="172" y="163"/>
                </a:cubicBezTo>
                <a:cubicBezTo>
                  <a:pt x="175" y="162"/>
                  <a:pt x="177" y="165"/>
                  <a:pt x="180" y="164"/>
                </a:cubicBezTo>
                <a:cubicBezTo>
                  <a:pt x="182" y="164"/>
                  <a:pt x="185" y="165"/>
                  <a:pt x="187" y="163"/>
                </a:cubicBezTo>
                <a:cubicBezTo>
                  <a:pt x="188" y="162"/>
                  <a:pt x="189" y="163"/>
                  <a:pt x="191" y="163"/>
                </a:cubicBezTo>
                <a:cubicBezTo>
                  <a:pt x="190" y="165"/>
                  <a:pt x="188" y="166"/>
                  <a:pt x="188" y="167"/>
                </a:cubicBezTo>
                <a:cubicBezTo>
                  <a:pt x="187" y="169"/>
                  <a:pt x="188" y="171"/>
                  <a:pt x="190" y="171"/>
                </a:cubicBezTo>
                <a:cubicBezTo>
                  <a:pt x="192" y="171"/>
                  <a:pt x="195" y="171"/>
                  <a:pt x="195" y="174"/>
                </a:cubicBezTo>
                <a:cubicBezTo>
                  <a:pt x="195" y="175"/>
                  <a:pt x="197" y="175"/>
                  <a:pt x="198" y="175"/>
                </a:cubicBezTo>
                <a:cubicBezTo>
                  <a:pt x="203" y="172"/>
                  <a:pt x="208" y="176"/>
                  <a:pt x="212" y="176"/>
                </a:cubicBezTo>
                <a:cubicBezTo>
                  <a:pt x="213" y="177"/>
                  <a:pt x="214" y="177"/>
                  <a:pt x="214" y="178"/>
                </a:cubicBezTo>
                <a:cubicBezTo>
                  <a:pt x="214" y="179"/>
                  <a:pt x="213" y="180"/>
                  <a:pt x="212" y="180"/>
                </a:cubicBezTo>
                <a:cubicBezTo>
                  <a:pt x="207" y="182"/>
                  <a:pt x="202" y="184"/>
                  <a:pt x="198" y="188"/>
                </a:cubicBezTo>
                <a:cubicBezTo>
                  <a:pt x="196" y="189"/>
                  <a:pt x="195" y="187"/>
                  <a:pt x="195" y="186"/>
                </a:cubicBezTo>
                <a:cubicBezTo>
                  <a:pt x="195" y="183"/>
                  <a:pt x="194" y="181"/>
                  <a:pt x="191" y="179"/>
                </a:cubicBezTo>
                <a:cubicBezTo>
                  <a:pt x="190" y="178"/>
                  <a:pt x="189" y="178"/>
                  <a:pt x="188" y="178"/>
                </a:cubicBezTo>
                <a:cubicBezTo>
                  <a:pt x="185" y="181"/>
                  <a:pt x="180" y="179"/>
                  <a:pt x="177" y="181"/>
                </a:cubicBezTo>
                <a:cubicBezTo>
                  <a:pt x="175" y="182"/>
                  <a:pt x="173" y="182"/>
                  <a:pt x="170" y="182"/>
                </a:cubicBezTo>
                <a:cubicBezTo>
                  <a:pt x="168" y="182"/>
                  <a:pt x="167" y="179"/>
                  <a:pt x="166" y="177"/>
                </a:cubicBezTo>
                <a:cubicBezTo>
                  <a:pt x="164" y="174"/>
                  <a:pt x="160" y="173"/>
                  <a:pt x="158" y="177"/>
                </a:cubicBezTo>
                <a:cubicBezTo>
                  <a:pt x="158" y="179"/>
                  <a:pt x="157" y="180"/>
                  <a:pt x="156" y="182"/>
                </a:cubicBezTo>
                <a:cubicBezTo>
                  <a:pt x="156" y="184"/>
                  <a:pt x="154" y="185"/>
                  <a:pt x="151" y="185"/>
                </a:cubicBezTo>
                <a:cubicBezTo>
                  <a:pt x="149" y="185"/>
                  <a:pt x="147" y="185"/>
                  <a:pt x="145" y="187"/>
                </a:cubicBezTo>
                <a:cubicBezTo>
                  <a:pt x="142" y="188"/>
                  <a:pt x="139" y="186"/>
                  <a:pt x="137" y="183"/>
                </a:cubicBezTo>
                <a:cubicBezTo>
                  <a:pt x="134" y="177"/>
                  <a:pt x="128" y="177"/>
                  <a:pt x="123" y="175"/>
                </a:cubicBezTo>
                <a:cubicBezTo>
                  <a:pt x="121" y="174"/>
                  <a:pt x="119" y="176"/>
                  <a:pt x="116" y="177"/>
                </a:cubicBezTo>
                <a:cubicBezTo>
                  <a:pt x="113" y="177"/>
                  <a:pt x="110" y="179"/>
                  <a:pt x="108" y="181"/>
                </a:cubicBezTo>
                <a:cubicBezTo>
                  <a:pt x="102" y="185"/>
                  <a:pt x="101" y="185"/>
                  <a:pt x="97" y="180"/>
                </a:cubicBezTo>
                <a:cubicBezTo>
                  <a:pt x="96" y="180"/>
                  <a:pt x="96" y="178"/>
                  <a:pt x="95" y="177"/>
                </a:cubicBezTo>
                <a:cubicBezTo>
                  <a:pt x="89" y="182"/>
                  <a:pt x="84" y="182"/>
                  <a:pt x="78" y="182"/>
                </a:cubicBezTo>
                <a:cubicBezTo>
                  <a:pt x="74" y="182"/>
                  <a:pt x="71" y="182"/>
                  <a:pt x="67" y="182"/>
                </a:cubicBezTo>
                <a:cubicBezTo>
                  <a:pt x="59" y="181"/>
                  <a:pt x="51" y="184"/>
                  <a:pt x="42" y="183"/>
                </a:cubicBezTo>
                <a:cubicBezTo>
                  <a:pt x="39" y="183"/>
                  <a:pt x="38" y="187"/>
                  <a:pt x="35" y="184"/>
                </a:cubicBezTo>
                <a:cubicBezTo>
                  <a:pt x="32" y="182"/>
                  <a:pt x="29" y="184"/>
                  <a:pt x="27" y="183"/>
                </a:cubicBezTo>
                <a:cubicBezTo>
                  <a:pt x="24" y="183"/>
                  <a:pt x="21" y="183"/>
                  <a:pt x="18" y="183"/>
                </a:cubicBezTo>
                <a:cubicBezTo>
                  <a:pt x="16" y="181"/>
                  <a:pt x="18" y="179"/>
                  <a:pt x="17" y="177"/>
                </a:cubicBezTo>
                <a:cubicBezTo>
                  <a:pt x="14" y="173"/>
                  <a:pt x="10" y="172"/>
                  <a:pt x="5" y="174"/>
                </a:cubicBezTo>
                <a:cubicBezTo>
                  <a:pt x="4" y="174"/>
                  <a:pt x="4" y="175"/>
                  <a:pt x="2" y="175"/>
                </a:cubicBezTo>
                <a:cubicBezTo>
                  <a:pt x="1" y="175"/>
                  <a:pt x="0" y="174"/>
                  <a:pt x="0" y="172"/>
                </a:cubicBezTo>
                <a:cubicBezTo>
                  <a:pt x="0" y="171"/>
                  <a:pt x="0" y="169"/>
                  <a:pt x="2" y="169"/>
                </a:cubicBezTo>
                <a:cubicBezTo>
                  <a:pt x="5" y="170"/>
                  <a:pt x="8" y="169"/>
                  <a:pt x="10" y="170"/>
                </a:cubicBezTo>
                <a:cubicBezTo>
                  <a:pt x="14" y="170"/>
                  <a:pt x="16" y="168"/>
                  <a:pt x="19" y="168"/>
                </a:cubicBezTo>
                <a:cubicBezTo>
                  <a:pt x="21" y="167"/>
                  <a:pt x="22" y="164"/>
                  <a:pt x="22" y="162"/>
                </a:cubicBezTo>
                <a:cubicBezTo>
                  <a:pt x="24" y="159"/>
                  <a:pt x="24" y="158"/>
                  <a:pt x="27" y="160"/>
                </a:cubicBezTo>
                <a:cubicBezTo>
                  <a:pt x="31" y="161"/>
                  <a:pt x="35" y="162"/>
                  <a:pt x="39" y="164"/>
                </a:cubicBezTo>
                <a:cubicBezTo>
                  <a:pt x="40" y="165"/>
                  <a:pt x="42" y="164"/>
                  <a:pt x="44" y="164"/>
                </a:cubicBezTo>
                <a:cubicBezTo>
                  <a:pt x="45" y="164"/>
                  <a:pt x="45" y="162"/>
                  <a:pt x="46" y="161"/>
                </a:cubicBezTo>
                <a:cubicBezTo>
                  <a:pt x="48" y="159"/>
                  <a:pt x="46" y="158"/>
                  <a:pt x="45" y="156"/>
                </a:cubicBezTo>
                <a:cubicBezTo>
                  <a:pt x="44" y="154"/>
                  <a:pt x="41" y="154"/>
                  <a:pt x="39" y="152"/>
                </a:cubicBezTo>
                <a:cubicBezTo>
                  <a:pt x="38" y="151"/>
                  <a:pt x="38" y="151"/>
                  <a:pt x="38" y="150"/>
                </a:cubicBezTo>
                <a:cubicBezTo>
                  <a:pt x="38" y="149"/>
                  <a:pt x="39" y="149"/>
                  <a:pt x="40" y="149"/>
                </a:cubicBezTo>
                <a:cubicBezTo>
                  <a:pt x="43" y="149"/>
                  <a:pt x="47" y="148"/>
                  <a:pt x="50" y="150"/>
                </a:cubicBezTo>
                <a:cubicBezTo>
                  <a:pt x="50" y="151"/>
                  <a:pt x="51" y="150"/>
                  <a:pt x="51" y="150"/>
                </a:cubicBezTo>
                <a:cubicBezTo>
                  <a:pt x="53" y="149"/>
                  <a:pt x="51" y="149"/>
                  <a:pt x="51" y="148"/>
                </a:cubicBezTo>
                <a:cubicBezTo>
                  <a:pt x="50" y="147"/>
                  <a:pt x="50" y="145"/>
                  <a:pt x="52" y="145"/>
                </a:cubicBezTo>
                <a:cubicBezTo>
                  <a:pt x="54" y="145"/>
                  <a:pt x="56" y="145"/>
                  <a:pt x="59" y="145"/>
                </a:cubicBezTo>
                <a:cubicBezTo>
                  <a:pt x="56" y="143"/>
                  <a:pt x="53" y="143"/>
                  <a:pt x="50" y="142"/>
                </a:cubicBezTo>
                <a:cubicBezTo>
                  <a:pt x="48" y="141"/>
                  <a:pt x="48" y="140"/>
                  <a:pt x="49" y="139"/>
                </a:cubicBezTo>
                <a:cubicBezTo>
                  <a:pt x="50" y="135"/>
                  <a:pt x="50" y="134"/>
                  <a:pt x="46" y="133"/>
                </a:cubicBezTo>
                <a:cubicBezTo>
                  <a:pt x="45" y="133"/>
                  <a:pt x="43" y="133"/>
                  <a:pt x="42" y="133"/>
                </a:cubicBezTo>
                <a:cubicBezTo>
                  <a:pt x="42" y="132"/>
                  <a:pt x="42" y="132"/>
                  <a:pt x="42" y="131"/>
                </a:cubicBezTo>
                <a:cubicBezTo>
                  <a:pt x="42" y="131"/>
                  <a:pt x="42" y="130"/>
                  <a:pt x="42" y="130"/>
                </a:cubicBezTo>
                <a:cubicBezTo>
                  <a:pt x="49" y="131"/>
                  <a:pt x="54" y="126"/>
                  <a:pt x="61" y="126"/>
                </a:cubicBezTo>
                <a:cubicBezTo>
                  <a:pt x="65" y="126"/>
                  <a:pt x="69" y="124"/>
                  <a:pt x="73" y="121"/>
                </a:cubicBezTo>
                <a:cubicBezTo>
                  <a:pt x="73" y="120"/>
                  <a:pt x="75" y="120"/>
                  <a:pt x="75" y="119"/>
                </a:cubicBezTo>
                <a:cubicBezTo>
                  <a:pt x="75" y="117"/>
                  <a:pt x="73" y="117"/>
                  <a:pt x="72" y="117"/>
                </a:cubicBezTo>
                <a:cubicBezTo>
                  <a:pt x="69" y="117"/>
                  <a:pt x="66" y="117"/>
                  <a:pt x="63" y="117"/>
                </a:cubicBezTo>
                <a:cubicBezTo>
                  <a:pt x="62" y="117"/>
                  <a:pt x="61" y="117"/>
                  <a:pt x="61" y="116"/>
                </a:cubicBezTo>
                <a:cubicBezTo>
                  <a:pt x="61" y="115"/>
                  <a:pt x="61" y="114"/>
                  <a:pt x="62" y="114"/>
                </a:cubicBezTo>
                <a:cubicBezTo>
                  <a:pt x="64" y="114"/>
                  <a:pt x="65" y="112"/>
                  <a:pt x="68" y="112"/>
                </a:cubicBezTo>
                <a:cubicBezTo>
                  <a:pt x="71" y="112"/>
                  <a:pt x="74" y="112"/>
                  <a:pt x="77" y="112"/>
                </a:cubicBezTo>
                <a:cubicBezTo>
                  <a:pt x="79" y="111"/>
                  <a:pt x="78" y="109"/>
                  <a:pt x="78" y="108"/>
                </a:cubicBezTo>
                <a:cubicBezTo>
                  <a:pt x="78" y="107"/>
                  <a:pt x="78" y="106"/>
                  <a:pt x="78" y="106"/>
                </a:cubicBezTo>
                <a:cubicBezTo>
                  <a:pt x="72" y="105"/>
                  <a:pt x="69" y="100"/>
                  <a:pt x="63" y="100"/>
                </a:cubicBezTo>
                <a:cubicBezTo>
                  <a:pt x="51" y="100"/>
                  <a:pt x="40" y="103"/>
                  <a:pt x="28" y="102"/>
                </a:cubicBezTo>
                <a:cubicBezTo>
                  <a:pt x="26" y="101"/>
                  <a:pt x="23" y="103"/>
                  <a:pt x="23" y="100"/>
                </a:cubicBezTo>
                <a:cubicBezTo>
                  <a:pt x="22" y="96"/>
                  <a:pt x="26" y="98"/>
                  <a:pt x="28" y="98"/>
                </a:cubicBezTo>
                <a:cubicBezTo>
                  <a:pt x="32" y="99"/>
                  <a:pt x="36" y="96"/>
                  <a:pt x="40" y="96"/>
                </a:cubicBezTo>
                <a:cubicBezTo>
                  <a:pt x="44" y="97"/>
                  <a:pt x="49" y="98"/>
                  <a:pt x="53" y="96"/>
                </a:cubicBezTo>
                <a:cubicBezTo>
                  <a:pt x="60" y="94"/>
                  <a:pt x="67" y="95"/>
                  <a:pt x="73" y="95"/>
                </a:cubicBezTo>
                <a:cubicBezTo>
                  <a:pt x="86" y="94"/>
                  <a:pt x="98" y="91"/>
                  <a:pt x="107" y="82"/>
                </a:cubicBezTo>
                <a:cubicBezTo>
                  <a:pt x="111" y="79"/>
                  <a:pt x="115" y="79"/>
                  <a:pt x="119" y="79"/>
                </a:cubicBezTo>
                <a:cubicBezTo>
                  <a:pt x="120" y="79"/>
                  <a:pt x="123" y="80"/>
                  <a:pt x="123" y="78"/>
                </a:cubicBezTo>
                <a:cubicBezTo>
                  <a:pt x="123" y="74"/>
                  <a:pt x="120" y="76"/>
                  <a:pt x="119" y="76"/>
                </a:cubicBezTo>
                <a:cubicBezTo>
                  <a:pt x="102" y="76"/>
                  <a:pt x="85" y="76"/>
                  <a:pt x="67" y="76"/>
                </a:cubicBezTo>
                <a:cubicBezTo>
                  <a:pt x="61" y="76"/>
                  <a:pt x="57" y="71"/>
                  <a:pt x="52" y="66"/>
                </a:cubicBezTo>
                <a:cubicBezTo>
                  <a:pt x="52" y="66"/>
                  <a:pt x="52" y="65"/>
                  <a:pt x="52" y="64"/>
                </a:cubicBezTo>
                <a:cubicBezTo>
                  <a:pt x="54" y="61"/>
                  <a:pt x="55" y="59"/>
                  <a:pt x="56" y="56"/>
                </a:cubicBezTo>
                <a:cubicBezTo>
                  <a:pt x="56" y="53"/>
                  <a:pt x="59" y="50"/>
                  <a:pt x="62" y="50"/>
                </a:cubicBezTo>
                <a:cubicBezTo>
                  <a:pt x="70" y="50"/>
                  <a:pt x="70" y="43"/>
                  <a:pt x="71" y="38"/>
                </a:cubicBezTo>
                <a:cubicBezTo>
                  <a:pt x="72" y="31"/>
                  <a:pt x="77" y="26"/>
                  <a:pt x="82" y="21"/>
                </a:cubicBezTo>
                <a:cubicBezTo>
                  <a:pt x="83" y="19"/>
                  <a:pt x="85" y="20"/>
                  <a:pt x="86" y="20"/>
                </a:cubicBezTo>
                <a:cubicBezTo>
                  <a:pt x="90" y="20"/>
                  <a:pt x="94" y="21"/>
                  <a:pt x="97" y="18"/>
                </a:cubicBezTo>
                <a:cubicBezTo>
                  <a:pt x="98" y="17"/>
                  <a:pt x="99" y="17"/>
                  <a:pt x="101" y="17"/>
                </a:cubicBezTo>
                <a:cubicBezTo>
                  <a:pt x="104" y="17"/>
                  <a:pt x="107" y="17"/>
                  <a:pt x="109" y="17"/>
                </a:cubicBezTo>
                <a:cubicBezTo>
                  <a:pt x="114" y="16"/>
                  <a:pt x="119" y="17"/>
                  <a:pt x="123" y="20"/>
                </a:cubicBezTo>
                <a:cubicBezTo>
                  <a:pt x="126" y="23"/>
                  <a:pt x="130" y="22"/>
                  <a:pt x="133" y="19"/>
                </a:cubicBezTo>
                <a:cubicBezTo>
                  <a:pt x="138" y="15"/>
                  <a:pt x="145" y="15"/>
                  <a:pt x="150" y="12"/>
                </a:cubicBezTo>
                <a:cubicBezTo>
                  <a:pt x="151" y="11"/>
                  <a:pt x="168" y="17"/>
                  <a:pt x="168" y="18"/>
                </a:cubicBezTo>
                <a:cubicBezTo>
                  <a:pt x="170" y="22"/>
                  <a:pt x="174" y="23"/>
                  <a:pt x="177" y="23"/>
                </a:cubicBezTo>
                <a:cubicBezTo>
                  <a:pt x="180" y="24"/>
                  <a:pt x="183" y="21"/>
                  <a:pt x="186" y="19"/>
                </a:cubicBezTo>
                <a:cubicBezTo>
                  <a:pt x="186" y="18"/>
                  <a:pt x="186" y="17"/>
                  <a:pt x="187" y="17"/>
                </a:cubicBezTo>
                <a:cubicBezTo>
                  <a:pt x="193" y="17"/>
                  <a:pt x="197" y="13"/>
                  <a:pt x="202" y="12"/>
                </a:cubicBezTo>
                <a:cubicBezTo>
                  <a:pt x="205" y="11"/>
                  <a:pt x="206" y="15"/>
                  <a:pt x="209" y="13"/>
                </a:cubicBezTo>
                <a:cubicBezTo>
                  <a:pt x="210" y="13"/>
                  <a:pt x="218" y="18"/>
                  <a:pt x="219" y="20"/>
                </a:cubicBezTo>
                <a:cubicBezTo>
                  <a:pt x="220" y="21"/>
                  <a:pt x="221" y="22"/>
                  <a:pt x="222" y="23"/>
                </a:cubicBezTo>
                <a:cubicBezTo>
                  <a:pt x="227" y="26"/>
                  <a:pt x="231" y="26"/>
                  <a:pt x="235" y="22"/>
                </a:cubicBezTo>
                <a:cubicBezTo>
                  <a:pt x="236" y="21"/>
                  <a:pt x="237" y="20"/>
                  <a:pt x="239" y="19"/>
                </a:cubicBezTo>
                <a:cubicBezTo>
                  <a:pt x="239" y="18"/>
                  <a:pt x="240" y="17"/>
                  <a:pt x="240" y="17"/>
                </a:cubicBezTo>
                <a:cubicBezTo>
                  <a:pt x="245" y="17"/>
                  <a:pt x="249" y="14"/>
                  <a:pt x="253" y="15"/>
                </a:cubicBezTo>
                <a:cubicBezTo>
                  <a:pt x="257" y="16"/>
                  <a:pt x="261" y="17"/>
                  <a:pt x="264" y="19"/>
                </a:cubicBezTo>
                <a:cubicBezTo>
                  <a:pt x="270" y="23"/>
                  <a:pt x="273" y="23"/>
                  <a:pt x="278" y="19"/>
                </a:cubicBezTo>
                <a:cubicBezTo>
                  <a:pt x="280" y="17"/>
                  <a:pt x="282" y="17"/>
                  <a:pt x="285" y="17"/>
                </a:cubicBezTo>
                <a:cubicBezTo>
                  <a:pt x="290" y="17"/>
                  <a:pt x="295" y="17"/>
                  <a:pt x="301" y="17"/>
                </a:cubicBezTo>
                <a:cubicBezTo>
                  <a:pt x="303" y="17"/>
                  <a:pt x="305" y="17"/>
                  <a:pt x="307" y="19"/>
                </a:cubicBezTo>
                <a:cubicBezTo>
                  <a:pt x="310" y="21"/>
                  <a:pt x="319" y="21"/>
                  <a:pt x="321" y="18"/>
                </a:cubicBezTo>
                <a:cubicBezTo>
                  <a:pt x="323" y="15"/>
                  <a:pt x="326" y="15"/>
                  <a:pt x="329" y="15"/>
                </a:cubicBezTo>
                <a:cubicBezTo>
                  <a:pt x="331" y="15"/>
                  <a:pt x="333" y="15"/>
                  <a:pt x="334" y="15"/>
                </a:cubicBezTo>
                <a:cubicBezTo>
                  <a:pt x="338" y="15"/>
                  <a:pt x="342" y="14"/>
                  <a:pt x="345" y="12"/>
                </a:cubicBezTo>
                <a:cubicBezTo>
                  <a:pt x="351" y="7"/>
                  <a:pt x="358" y="9"/>
                  <a:pt x="364" y="13"/>
                </a:cubicBezTo>
                <a:cubicBezTo>
                  <a:pt x="367" y="15"/>
                  <a:pt x="370" y="17"/>
                  <a:pt x="374" y="17"/>
                </a:cubicBezTo>
                <a:cubicBezTo>
                  <a:pt x="382" y="16"/>
                  <a:pt x="390" y="17"/>
                  <a:pt x="398" y="16"/>
                </a:cubicBezTo>
                <a:cubicBezTo>
                  <a:pt x="401" y="16"/>
                  <a:pt x="404" y="17"/>
                  <a:pt x="408" y="15"/>
                </a:cubicBezTo>
                <a:cubicBezTo>
                  <a:pt x="411" y="14"/>
                  <a:pt x="415" y="14"/>
                  <a:pt x="419" y="16"/>
                </a:cubicBezTo>
                <a:cubicBezTo>
                  <a:pt x="422" y="18"/>
                  <a:pt x="425" y="17"/>
                  <a:pt x="427" y="14"/>
                </a:cubicBezTo>
                <a:cubicBezTo>
                  <a:pt x="429" y="12"/>
                  <a:pt x="431" y="13"/>
                  <a:pt x="432" y="15"/>
                </a:cubicBezTo>
                <a:cubicBezTo>
                  <a:pt x="433" y="18"/>
                  <a:pt x="435" y="18"/>
                  <a:pt x="438" y="18"/>
                </a:cubicBezTo>
                <a:cubicBezTo>
                  <a:pt x="444" y="18"/>
                  <a:pt x="450" y="19"/>
                  <a:pt x="456" y="15"/>
                </a:cubicBezTo>
                <a:cubicBezTo>
                  <a:pt x="456" y="15"/>
                  <a:pt x="457" y="15"/>
                  <a:pt x="457" y="15"/>
                </a:cubicBezTo>
                <a:cubicBezTo>
                  <a:pt x="467" y="16"/>
                  <a:pt x="476" y="13"/>
                  <a:pt x="485" y="13"/>
                </a:cubicBezTo>
                <a:cubicBezTo>
                  <a:pt x="487" y="13"/>
                  <a:pt x="488" y="13"/>
                  <a:pt x="488" y="15"/>
                </a:cubicBezTo>
                <a:cubicBezTo>
                  <a:pt x="488" y="18"/>
                  <a:pt x="489" y="18"/>
                  <a:pt x="492" y="18"/>
                </a:cubicBezTo>
                <a:cubicBezTo>
                  <a:pt x="494" y="18"/>
                  <a:pt x="497" y="18"/>
                  <a:pt x="500" y="20"/>
                </a:cubicBezTo>
                <a:cubicBezTo>
                  <a:pt x="501" y="21"/>
                  <a:pt x="505" y="21"/>
                  <a:pt x="507" y="18"/>
                </a:cubicBezTo>
                <a:cubicBezTo>
                  <a:pt x="509" y="15"/>
                  <a:pt x="513" y="14"/>
                  <a:pt x="516" y="15"/>
                </a:cubicBezTo>
                <a:cubicBezTo>
                  <a:pt x="521" y="16"/>
                  <a:pt x="526" y="13"/>
                  <a:pt x="531" y="13"/>
                </a:cubicBezTo>
                <a:cubicBezTo>
                  <a:pt x="532" y="13"/>
                  <a:pt x="533" y="13"/>
                  <a:pt x="534" y="13"/>
                </a:cubicBezTo>
                <a:cubicBezTo>
                  <a:pt x="535" y="14"/>
                  <a:pt x="535" y="14"/>
                  <a:pt x="534" y="15"/>
                </a:cubicBezTo>
                <a:cubicBezTo>
                  <a:pt x="533" y="16"/>
                  <a:pt x="530" y="16"/>
                  <a:pt x="530" y="17"/>
                </a:cubicBezTo>
                <a:cubicBezTo>
                  <a:pt x="531" y="20"/>
                  <a:pt x="534" y="17"/>
                  <a:pt x="535" y="19"/>
                </a:cubicBezTo>
                <a:cubicBezTo>
                  <a:pt x="536" y="20"/>
                  <a:pt x="537" y="21"/>
                  <a:pt x="538" y="20"/>
                </a:cubicBezTo>
                <a:cubicBezTo>
                  <a:pt x="542" y="16"/>
                  <a:pt x="548" y="20"/>
                  <a:pt x="551" y="17"/>
                </a:cubicBezTo>
                <a:cubicBezTo>
                  <a:pt x="557" y="17"/>
                  <a:pt x="561" y="15"/>
                  <a:pt x="566" y="15"/>
                </a:cubicBezTo>
                <a:cubicBezTo>
                  <a:pt x="570" y="15"/>
                  <a:pt x="573" y="11"/>
                  <a:pt x="576" y="13"/>
                </a:cubicBezTo>
                <a:cubicBezTo>
                  <a:pt x="578" y="15"/>
                  <a:pt x="581" y="16"/>
                  <a:pt x="584" y="17"/>
                </a:cubicBezTo>
                <a:cubicBezTo>
                  <a:pt x="587" y="19"/>
                  <a:pt x="592" y="19"/>
                  <a:pt x="595" y="18"/>
                </a:cubicBezTo>
                <a:cubicBezTo>
                  <a:pt x="598" y="17"/>
                  <a:pt x="601" y="17"/>
                  <a:pt x="604" y="17"/>
                </a:cubicBezTo>
                <a:cubicBezTo>
                  <a:pt x="607" y="16"/>
                  <a:pt x="609" y="17"/>
                  <a:pt x="611" y="14"/>
                </a:cubicBezTo>
                <a:cubicBezTo>
                  <a:pt x="614" y="12"/>
                  <a:pt x="618" y="12"/>
                  <a:pt x="621" y="14"/>
                </a:cubicBezTo>
                <a:cubicBezTo>
                  <a:pt x="623" y="16"/>
                  <a:pt x="624" y="17"/>
                  <a:pt x="627" y="17"/>
                </a:cubicBezTo>
                <a:cubicBezTo>
                  <a:pt x="633" y="17"/>
                  <a:pt x="639" y="16"/>
                  <a:pt x="646" y="17"/>
                </a:cubicBezTo>
                <a:cubicBezTo>
                  <a:pt x="648" y="17"/>
                  <a:pt x="650" y="16"/>
                  <a:pt x="652" y="17"/>
                </a:cubicBezTo>
                <a:cubicBezTo>
                  <a:pt x="654" y="20"/>
                  <a:pt x="656" y="18"/>
                  <a:pt x="658" y="16"/>
                </a:cubicBezTo>
                <a:cubicBezTo>
                  <a:pt x="660" y="14"/>
                  <a:pt x="662" y="13"/>
                  <a:pt x="666" y="13"/>
                </a:cubicBezTo>
                <a:cubicBezTo>
                  <a:pt x="668" y="13"/>
                  <a:pt x="671" y="13"/>
                  <a:pt x="674" y="12"/>
                </a:cubicBezTo>
                <a:cubicBezTo>
                  <a:pt x="677" y="10"/>
                  <a:pt x="682" y="11"/>
                  <a:pt x="685" y="13"/>
                </a:cubicBezTo>
                <a:cubicBezTo>
                  <a:pt x="692" y="19"/>
                  <a:pt x="700" y="16"/>
                  <a:pt x="708" y="17"/>
                </a:cubicBezTo>
                <a:cubicBezTo>
                  <a:pt x="711" y="13"/>
                  <a:pt x="716" y="14"/>
                  <a:pt x="719" y="15"/>
                </a:cubicBezTo>
                <a:cubicBezTo>
                  <a:pt x="728" y="16"/>
                  <a:pt x="736" y="18"/>
                  <a:pt x="743" y="22"/>
                </a:cubicBezTo>
                <a:cubicBezTo>
                  <a:pt x="748" y="24"/>
                  <a:pt x="752" y="25"/>
                  <a:pt x="757" y="27"/>
                </a:cubicBezTo>
                <a:cubicBezTo>
                  <a:pt x="762" y="28"/>
                  <a:pt x="768" y="27"/>
                  <a:pt x="772" y="24"/>
                </a:cubicBezTo>
                <a:cubicBezTo>
                  <a:pt x="779" y="19"/>
                  <a:pt x="786" y="16"/>
                  <a:pt x="795" y="17"/>
                </a:cubicBezTo>
                <a:cubicBezTo>
                  <a:pt x="798" y="17"/>
                  <a:pt x="800" y="16"/>
                  <a:pt x="803" y="17"/>
                </a:cubicBezTo>
                <a:cubicBezTo>
                  <a:pt x="804" y="17"/>
                  <a:pt x="806" y="16"/>
                  <a:pt x="806" y="18"/>
                </a:cubicBezTo>
                <a:cubicBezTo>
                  <a:pt x="806" y="20"/>
                  <a:pt x="807" y="22"/>
                  <a:pt x="804" y="22"/>
                </a:cubicBezTo>
                <a:cubicBezTo>
                  <a:pt x="803" y="22"/>
                  <a:pt x="802" y="23"/>
                  <a:pt x="801" y="25"/>
                </a:cubicBezTo>
                <a:cubicBezTo>
                  <a:pt x="811" y="29"/>
                  <a:pt x="820" y="28"/>
                  <a:pt x="829" y="23"/>
                </a:cubicBezTo>
                <a:cubicBezTo>
                  <a:pt x="828" y="22"/>
                  <a:pt x="827" y="20"/>
                  <a:pt x="826" y="20"/>
                </a:cubicBezTo>
                <a:cubicBezTo>
                  <a:pt x="824" y="20"/>
                  <a:pt x="824" y="19"/>
                  <a:pt x="824" y="17"/>
                </a:cubicBezTo>
                <a:cubicBezTo>
                  <a:pt x="823" y="15"/>
                  <a:pt x="825" y="13"/>
                  <a:pt x="826" y="13"/>
                </a:cubicBezTo>
                <a:cubicBezTo>
                  <a:pt x="829" y="13"/>
                  <a:pt x="832" y="12"/>
                  <a:pt x="834" y="14"/>
                </a:cubicBezTo>
                <a:cubicBezTo>
                  <a:pt x="837" y="17"/>
                  <a:pt x="841" y="17"/>
                  <a:pt x="845" y="17"/>
                </a:cubicBezTo>
                <a:cubicBezTo>
                  <a:pt x="848" y="16"/>
                  <a:pt x="851" y="17"/>
                  <a:pt x="854" y="17"/>
                </a:cubicBezTo>
                <a:cubicBezTo>
                  <a:pt x="860" y="16"/>
                  <a:pt x="866" y="16"/>
                  <a:pt x="870" y="22"/>
                </a:cubicBezTo>
                <a:cubicBezTo>
                  <a:pt x="872" y="25"/>
                  <a:pt x="876" y="24"/>
                  <a:pt x="878" y="21"/>
                </a:cubicBezTo>
                <a:cubicBezTo>
                  <a:pt x="879" y="19"/>
                  <a:pt x="880" y="15"/>
                  <a:pt x="884" y="17"/>
                </a:cubicBezTo>
                <a:cubicBezTo>
                  <a:pt x="887" y="18"/>
                  <a:pt x="890" y="15"/>
                  <a:pt x="893" y="14"/>
                </a:cubicBezTo>
                <a:cubicBezTo>
                  <a:pt x="897" y="13"/>
                  <a:pt x="901" y="13"/>
                  <a:pt x="905" y="13"/>
                </a:cubicBezTo>
                <a:cubicBezTo>
                  <a:pt x="909" y="13"/>
                  <a:pt x="914" y="12"/>
                  <a:pt x="917" y="15"/>
                </a:cubicBezTo>
                <a:cubicBezTo>
                  <a:pt x="924" y="13"/>
                  <a:pt x="930" y="17"/>
                  <a:pt x="937" y="17"/>
                </a:cubicBezTo>
                <a:cubicBezTo>
                  <a:pt x="943" y="16"/>
                  <a:pt x="950" y="18"/>
                  <a:pt x="956" y="16"/>
                </a:cubicBezTo>
                <a:cubicBezTo>
                  <a:pt x="965" y="14"/>
                  <a:pt x="974" y="16"/>
                  <a:pt x="983" y="15"/>
                </a:cubicBezTo>
                <a:cubicBezTo>
                  <a:pt x="986" y="14"/>
                  <a:pt x="989" y="17"/>
                  <a:pt x="992" y="17"/>
                </a:cubicBezTo>
                <a:cubicBezTo>
                  <a:pt x="996" y="16"/>
                  <a:pt x="999" y="16"/>
                  <a:pt x="1002" y="17"/>
                </a:cubicBezTo>
                <a:cubicBezTo>
                  <a:pt x="1007" y="17"/>
                  <a:pt x="1012" y="16"/>
                  <a:pt x="1016" y="11"/>
                </a:cubicBezTo>
                <a:cubicBezTo>
                  <a:pt x="1018" y="9"/>
                  <a:pt x="1019" y="9"/>
                  <a:pt x="1022" y="11"/>
                </a:cubicBezTo>
                <a:cubicBezTo>
                  <a:pt x="1026" y="12"/>
                  <a:pt x="1029" y="13"/>
                  <a:pt x="1033" y="14"/>
                </a:cubicBezTo>
                <a:cubicBezTo>
                  <a:pt x="1034" y="15"/>
                  <a:pt x="1036" y="15"/>
                  <a:pt x="1038" y="15"/>
                </a:cubicBezTo>
                <a:cubicBezTo>
                  <a:pt x="1042" y="13"/>
                  <a:pt x="1046" y="13"/>
                  <a:pt x="1050" y="15"/>
                </a:cubicBezTo>
                <a:cubicBezTo>
                  <a:pt x="1054" y="16"/>
                  <a:pt x="1058" y="17"/>
                  <a:pt x="1062" y="18"/>
                </a:cubicBezTo>
                <a:cubicBezTo>
                  <a:pt x="1063" y="18"/>
                  <a:pt x="1063" y="18"/>
                  <a:pt x="1064" y="18"/>
                </a:cubicBezTo>
                <a:cubicBezTo>
                  <a:pt x="1068" y="18"/>
                  <a:pt x="1073" y="18"/>
                  <a:pt x="1078" y="18"/>
                </a:cubicBezTo>
                <a:cubicBezTo>
                  <a:pt x="1082" y="18"/>
                  <a:pt x="1086" y="21"/>
                  <a:pt x="1091" y="20"/>
                </a:cubicBezTo>
                <a:cubicBezTo>
                  <a:pt x="1101" y="18"/>
                  <a:pt x="1112" y="18"/>
                  <a:pt x="1123" y="18"/>
                </a:cubicBezTo>
                <a:cubicBezTo>
                  <a:pt x="1125" y="18"/>
                  <a:pt x="1126" y="17"/>
                  <a:pt x="1127" y="17"/>
                </a:cubicBezTo>
                <a:cubicBezTo>
                  <a:pt x="1131" y="15"/>
                  <a:pt x="1142" y="18"/>
                  <a:pt x="1147" y="21"/>
                </a:cubicBezTo>
                <a:cubicBezTo>
                  <a:pt x="1150" y="23"/>
                  <a:pt x="1152" y="22"/>
                  <a:pt x="1155" y="21"/>
                </a:cubicBezTo>
                <a:cubicBezTo>
                  <a:pt x="1160" y="19"/>
                  <a:pt x="1165" y="20"/>
                  <a:pt x="1169" y="21"/>
                </a:cubicBezTo>
                <a:cubicBezTo>
                  <a:pt x="1174" y="22"/>
                  <a:pt x="1178" y="23"/>
                  <a:pt x="1182" y="24"/>
                </a:cubicBezTo>
                <a:cubicBezTo>
                  <a:pt x="1186" y="24"/>
                  <a:pt x="1188" y="21"/>
                  <a:pt x="1192" y="21"/>
                </a:cubicBezTo>
                <a:cubicBezTo>
                  <a:pt x="1188" y="19"/>
                  <a:pt x="1183" y="20"/>
                  <a:pt x="1179" y="20"/>
                </a:cubicBezTo>
                <a:cubicBezTo>
                  <a:pt x="1177" y="19"/>
                  <a:pt x="1178" y="17"/>
                  <a:pt x="1178" y="15"/>
                </a:cubicBezTo>
                <a:cubicBezTo>
                  <a:pt x="1178" y="14"/>
                  <a:pt x="1179" y="13"/>
                  <a:pt x="1180" y="13"/>
                </a:cubicBezTo>
                <a:cubicBezTo>
                  <a:pt x="1185" y="12"/>
                  <a:pt x="1190" y="11"/>
                  <a:pt x="1195" y="10"/>
                </a:cubicBezTo>
                <a:cubicBezTo>
                  <a:pt x="1199" y="9"/>
                  <a:pt x="1203" y="12"/>
                  <a:pt x="1207" y="12"/>
                </a:cubicBezTo>
                <a:cubicBezTo>
                  <a:pt x="1208" y="16"/>
                  <a:pt x="1211" y="15"/>
                  <a:pt x="1214" y="15"/>
                </a:cubicBezTo>
                <a:cubicBezTo>
                  <a:pt x="1225" y="14"/>
                  <a:pt x="1237" y="16"/>
                  <a:pt x="1249" y="17"/>
                </a:cubicBezTo>
                <a:cubicBezTo>
                  <a:pt x="1254" y="17"/>
                  <a:pt x="1260" y="16"/>
                  <a:pt x="1265" y="15"/>
                </a:cubicBezTo>
                <a:cubicBezTo>
                  <a:pt x="1271" y="13"/>
                  <a:pt x="1276" y="14"/>
                  <a:pt x="1282" y="14"/>
                </a:cubicBezTo>
                <a:cubicBezTo>
                  <a:pt x="1290" y="16"/>
                  <a:pt x="1297" y="19"/>
                  <a:pt x="1304" y="20"/>
                </a:cubicBezTo>
                <a:cubicBezTo>
                  <a:pt x="1305" y="20"/>
                  <a:pt x="1307" y="20"/>
                  <a:pt x="1307" y="21"/>
                </a:cubicBezTo>
                <a:cubicBezTo>
                  <a:pt x="1307" y="23"/>
                  <a:pt x="1305" y="25"/>
                  <a:pt x="1305" y="25"/>
                </a:cubicBezTo>
                <a:cubicBezTo>
                  <a:pt x="1300" y="25"/>
                  <a:pt x="1297" y="27"/>
                  <a:pt x="1292" y="27"/>
                </a:cubicBezTo>
                <a:cubicBezTo>
                  <a:pt x="1287" y="27"/>
                  <a:pt x="1282" y="27"/>
                  <a:pt x="1277" y="27"/>
                </a:cubicBezTo>
                <a:cubicBezTo>
                  <a:pt x="1275" y="27"/>
                  <a:pt x="1274" y="27"/>
                  <a:pt x="1274" y="29"/>
                </a:cubicBezTo>
                <a:cubicBezTo>
                  <a:pt x="1274" y="31"/>
                  <a:pt x="1276" y="30"/>
                  <a:pt x="1277" y="30"/>
                </a:cubicBezTo>
                <a:cubicBezTo>
                  <a:pt x="1284" y="30"/>
                  <a:pt x="1292" y="30"/>
                  <a:pt x="1299" y="30"/>
                </a:cubicBezTo>
                <a:cubicBezTo>
                  <a:pt x="1302" y="31"/>
                  <a:pt x="1305" y="29"/>
                  <a:pt x="1308" y="27"/>
                </a:cubicBezTo>
                <a:cubicBezTo>
                  <a:pt x="1311" y="23"/>
                  <a:pt x="1316" y="21"/>
                  <a:pt x="1321" y="22"/>
                </a:cubicBezTo>
                <a:cubicBezTo>
                  <a:pt x="1325" y="22"/>
                  <a:pt x="1329" y="22"/>
                  <a:pt x="1333" y="22"/>
                </a:cubicBezTo>
                <a:cubicBezTo>
                  <a:pt x="1340" y="22"/>
                  <a:pt x="1347" y="19"/>
                  <a:pt x="1354" y="20"/>
                </a:cubicBezTo>
                <a:cubicBezTo>
                  <a:pt x="1361" y="20"/>
                  <a:pt x="1368" y="20"/>
                  <a:pt x="1375" y="20"/>
                </a:cubicBezTo>
                <a:cubicBezTo>
                  <a:pt x="1378" y="20"/>
                  <a:pt x="1380" y="19"/>
                  <a:pt x="1382" y="18"/>
                </a:cubicBezTo>
                <a:cubicBezTo>
                  <a:pt x="1388" y="16"/>
                  <a:pt x="1393" y="17"/>
                  <a:pt x="1398" y="17"/>
                </a:cubicBezTo>
                <a:cubicBezTo>
                  <a:pt x="1399" y="19"/>
                  <a:pt x="1399" y="21"/>
                  <a:pt x="1398" y="24"/>
                </a:cubicBezTo>
                <a:cubicBezTo>
                  <a:pt x="1394" y="24"/>
                  <a:pt x="1389" y="23"/>
                  <a:pt x="1384" y="24"/>
                </a:cubicBezTo>
                <a:cubicBezTo>
                  <a:pt x="1376" y="24"/>
                  <a:pt x="1376" y="24"/>
                  <a:pt x="1377" y="33"/>
                </a:cubicBezTo>
                <a:cubicBezTo>
                  <a:pt x="1381" y="30"/>
                  <a:pt x="1385" y="30"/>
                  <a:pt x="1389" y="30"/>
                </a:cubicBezTo>
                <a:cubicBezTo>
                  <a:pt x="1394" y="30"/>
                  <a:pt x="1399" y="30"/>
                  <a:pt x="1404" y="30"/>
                </a:cubicBezTo>
                <a:cubicBezTo>
                  <a:pt x="1405" y="31"/>
                  <a:pt x="1407" y="30"/>
                  <a:pt x="1408" y="33"/>
                </a:cubicBezTo>
                <a:cubicBezTo>
                  <a:pt x="1408" y="35"/>
                  <a:pt x="1406" y="35"/>
                  <a:pt x="1404" y="36"/>
                </a:cubicBezTo>
                <a:cubicBezTo>
                  <a:pt x="1405" y="38"/>
                  <a:pt x="1407" y="37"/>
                  <a:pt x="1408" y="37"/>
                </a:cubicBezTo>
                <a:cubicBezTo>
                  <a:pt x="1413" y="37"/>
                  <a:pt x="1419" y="37"/>
                  <a:pt x="1424" y="37"/>
                </a:cubicBezTo>
                <a:cubicBezTo>
                  <a:pt x="1430" y="37"/>
                  <a:pt x="1435" y="40"/>
                  <a:pt x="1440" y="39"/>
                </a:cubicBezTo>
                <a:cubicBezTo>
                  <a:pt x="1447" y="43"/>
                  <a:pt x="1455" y="40"/>
                  <a:pt x="1463" y="41"/>
                </a:cubicBezTo>
                <a:cubicBezTo>
                  <a:pt x="1463" y="38"/>
                  <a:pt x="1461" y="39"/>
                  <a:pt x="1460" y="39"/>
                </a:cubicBezTo>
                <a:cubicBezTo>
                  <a:pt x="1459" y="39"/>
                  <a:pt x="1458" y="38"/>
                  <a:pt x="1457" y="38"/>
                </a:cubicBezTo>
                <a:cubicBezTo>
                  <a:pt x="1456" y="37"/>
                  <a:pt x="1454" y="38"/>
                  <a:pt x="1453" y="37"/>
                </a:cubicBezTo>
                <a:cubicBezTo>
                  <a:pt x="1446" y="37"/>
                  <a:pt x="1440" y="34"/>
                  <a:pt x="1433" y="34"/>
                </a:cubicBezTo>
                <a:cubicBezTo>
                  <a:pt x="1431" y="34"/>
                  <a:pt x="1429" y="32"/>
                  <a:pt x="1427" y="30"/>
                </a:cubicBezTo>
                <a:cubicBezTo>
                  <a:pt x="1424" y="28"/>
                  <a:pt x="1421" y="25"/>
                  <a:pt x="1417" y="29"/>
                </a:cubicBezTo>
                <a:cubicBezTo>
                  <a:pt x="1416" y="30"/>
                  <a:pt x="1415" y="28"/>
                  <a:pt x="1414" y="26"/>
                </a:cubicBezTo>
                <a:cubicBezTo>
                  <a:pt x="1414" y="25"/>
                  <a:pt x="1411" y="24"/>
                  <a:pt x="1414" y="22"/>
                </a:cubicBezTo>
                <a:cubicBezTo>
                  <a:pt x="1415" y="21"/>
                  <a:pt x="1415" y="20"/>
                  <a:pt x="1417" y="20"/>
                </a:cubicBezTo>
                <a:cubicBezTo>
                  <a:pt x="1420" y="20"/>
                  <a:pt x="1423" y="20"/>
                  <a:pt x="1425" y="20"/>
                </a:cubicBezTo>
                <a:cubicBezTo>
                  <a:pt x="1428" y="20"/>
                  <a:pt x="1430" y="18"/>
                  <a:pt x="1433" y="18"/>
                </a:cubicBezTo>
                <a:cubicBezTo>
                  <a:pt x="1442" y="18"/>
                  <a:pt x="1450" y="20"/>
                  <a:pt x="1458" y="24"/>
                </a:cubicBezTo>
                <a:cubicBezTo>
                  <a:pt x="1462" y="26"/>
                  <a:pt x="1467" y="26"/>
                  <a:pt x="1471" y="29"/>
                </a:cubicBezTo>
                <a:cubicBezTo>
                  <a:pt x="1473" y="30"/>
                  <a:pt x="1474" y="28"/>
                  <a:pt x="1475" y="26"/>
                </a:cubicBezTo>
                <a:cubicBezTo>
                  <a:pt x="1476" y="25"/>
                  <a:pt x="1475" y="23"/>
                  <a:pt x="1476" y="21"/>
                </a:cubicBezTo>
                <a:cubicBezTo>
                  <a:pt x="1485" y="18"/>
                  <a:pt x="1494" y="22"/>
                  <a:pt x="1501" y="28"/>
                </a:cubicBezTo>
                <a:cubicBezTo>
                  <a:pt x="1504" y="30"/>
                  <a:pt x="1506" y="30"/>
                  <a:pt x="1509" y="30"/>
                </a:cubicBezTo>
                <a:cubicBezTo>
                  <a:pt x="1519" y="30"/>
                  <a:pt x="1528" y="33"/>
                  <a:pt x="1537" y="32"/>
                </a:cubicBezTo>
                <a:cubicBezTo>
                  <a:pt x="1540" y="35"/>
                  <a:pt x="1544" y="33"/>
                  <a:pt x="1547" y="35"/>
                </a:cubicBezTo>
                <a:cubicBezTo>
                  <a:pt x="1551" y="37"/>
                  <a:pt x="1555" y="38"/>
                  <a:pt x="1560" y="38"/>
                </a:cubicBezTo>
                <a:cubicBezTo>
                  <a:pt x="1563" y="38"/>
                  <a:pt x="1568" y="38"/>
                  <a:pt x="1571" y="40"/>
                </a:cubicBezTo>
                <a:cubicBezTo>
                  <a:pt x="1575" y="43"/>
                  <a:pt x="1579" y="43"/>
                  <a:pt x="1583" y="43"/>
                </a:cubicBezTo>
                <a:cubicBezTo>
                  <a:pt x="1588" y="43"/>
                  <a:pt x="1592" y="43"/>
                  <a:pt x="1596" y="43"/>
                </a:cubicBezTo>
                <a:cubicBezTo>
                  <a:pt x="1608" y="41"/>
                  <a:pt x="1620" y="45"/>
                  <a:pt x="1632" y="44"/>
                </a:cubicBezTo>
                <a:cubicBezTo>
                  <a:pt x="1635" y="44"/>
                  <a:pt x="1637" y="47"/>
                  <a:pt x="1640" y="46"/>
                </a:cubicBezTo>
                <a:cubicBezTo>
                  <a:pt x="1643" y="46"/>
                  <a:pt x="1645" y="46"/>
                  <a:pt x="1648" y="48"/>
                </a:cubicBezTo>
                <a:cubicBezTo>
                  <a:pt x="1651" y="49"/>
                  <a:pt x="1655" y="47"/>
                  <a:pt x="1656" y="45"/>
                </a:cubicBezTo>
                <a:cubicBezTo>
                  <a:pt x="1659" y="40"/>
                  <a:pt x="1663" y="38"/>
                  <a:pt x="1668" y="37"/>
                </a:cubicBezTo>
                <a:cubicBezTo>
                  <a:pt x="1673" y="37"/>
                  <a:pt x="1677" y="38"/>
                  <a:pt x="1681" y="42"/>
                </a:cubicBezTo>
                <a:cubicBezTo>
                  <a:pt x="1682" y="43"/>
                  <a:pt x="1682" y="44"/>
                  <a:pt x="1683" y="44"/>
                </a:cubicBezTo>
                <a:cubicBezTo>
                  <a:pt x="1685" y="45"/>
                  <a:pt x="1687" y="44"/>
                  <a:pt x="1687" y="42"/>
                </a:cubicBezTo>
                <a:cubicBezTo>
                  <a:pt x="1688" y="39"/>
                  <a:pt x="1686" y="36"/>
                  <a:pt x="1688" y="34"/>
                </a:cubicBezTo>
                <a:cubicBezTo>
                  <a:pt x="1690" y="32"/>
                  <a:pt x="1692" y="28"/>
                  <a:pt x="1697" y="29"/>
                </a:cubicBezTo>
                <a:cubicBezTo>
                  <a:pt x="1705" y="29"/>
                  <a:pt x="1713" y="29"/>
                  <a:pt x="1721" y="29"/>
                </a:cubicBezTo>
                <a:cubicBezTo>
                  <a:pt x="1721" y="29"/>
                  <a:pt x="1722" y="28"/>
                  <a:pt x="1722" y="28"/>
                </a:cubicBezTo>
                <a:cubicBezTo>
                  <a:pt x="1719" y="27"/>
                  <a:pt x="1715" y="27"/>
                  <a:pt x="1711" y="24"/>
                </a:cubicBezTo>
                <a:cubicBezTo>
                  <a:pt x="1718" y="24"/>
                  <a:pt x="1723" y="20"/>
                  <a:pt x="1729" y="19"/>
                </a:cubicBezTo>
                <a:cubicBezTo>
                  <a:pt x="1731" y="18"/>
                  <a:pt x="1733" y="18"/>
                  <a:pt x="1734" y="18"/>
                </a:cubicBezTo>
                <a:cubicBezTo>
                  <a:pt x="1736" y="18"/>
                  <a:pt x="1736" y="20"/>
                  <a:pt x="1736" y="21"/>
                </a:cubicBezTo>
                <a:cubicBezTo>
                  <a:pt x="1735" y="22"/>
                  <a:pt x="1734" y="23"/>
                  <a:pt x="1734" y="23"/>
                </a:cubicBezTo>
                <a:cubicBezTo>
                  <a:pt x="1737" y="26"/>
                  <a:pt x="1735" y="28"/>
                  <a:pt x="1731" y="31"/>
                </a:cubicBezTo>
                <a:cubicBezTo>
                  <a:pt x="1737" y="29"/>
                  <a:pt x="1743" y="30"/>
                  <a:pt x="1746" y="26"/>
                </a:cubicBezTo>
                <a:cubicBezTo>
                  <a:pt x="1748" y="24"/>
                  <a:pt x="1751" y="23"/>
                  <a:pt x="1754" y="24"/>
                </a:cubicBezTo>
                <a:cubicBezTo>
                  <a:pt x="1758" y="24"/>
                  <a:pt x="1763" y="22"/>
                  <a:pt x="1767" y="25"/>
                </a:cubicBezTo>
                <a:cubicBezTo>
                  <a:pt x="1768" y="26"/>
                  <a:pt x="1769" y="26"/>
                  <a:pt x="1769" y="26"/>
                </a:cubicBezTo>
                <a:cubicBezTo>
                  <a:pt x="1774" y="30"/>
                  <a:pt x="1776" y="30"/>
                  <a:pt x="1779" y="25"/>
                </a:cubicBezTo>
                <a:cubicBezTo>
                  <a:pt x="1781" y="18"/>
                  <a:pt x="1787" y="19"/>
                  <a:pt x="1790" y="20"/>
                </a:cubicBezTo>
                <a:cubicBezTo>
                  <a:pt x="1795" y="22"/>
                  <a:pt x="1799" y="21"/>
                  <a:pt x="1803" y="22"/>
                </a:cubicBezTo>
                <a:cubicBezTo>
                  <a:pt x="1805" y="24"/>
                  <a:pt x="1803" y="26"/>
                  <a:pt x="1804" y="29"/>
                </a:cubicBezTo>
                <a:cubicBezTo>
                  <a:pt x="1810" y="29"/>
                  <a:pt x="1815" y="29"/>
                  <a:pt x="1821" y="29"/>
                </a:cubicBezTo>
                <a:cubicBezTo>
                  <a:pt x="1821" y="30"/>
                  <a:pt x="1822" y="30"/>
                  <a:pt x="1823" y="30"/>
                </a:cubicBezTo>
                <a:cubicBezTo>
                  <a:pt x="1824" y="31"/>
                  <a:pt x="1825" y="30"/>
                  <a:pt x="1825" y="29"/>
                </a:cubicBezTo>
                <a:cubicBezTo>
                  <a:pt x="1831" y="29"/>
                  <a:pt x="1837" y="29"/>
                  <a:pt x="1843" y="29"/>
                </a:cubicBezTo>
                <a:cubicBezTo>
                  <a:pt x="1845" y="29"/>
                  <a:pt x="1846" y="29"/>
                  <a:pt x="1846" y="30"/>
                </a:cubicBezTo>
                <a:cubicBezTo>
                  <a:pt x="1845" y="31"/>
                  <a:pt x="1845" y="32"/>
                  <a:pt x="1845" y="32"/>
                </a:cubicBezTo>
                <a:cubicBezTo>
                  <a:pt x="1841" y="34"/>
                  <a:pt x="1837" y="34"/>
                  <a:pt x="1833" y="34"/>
                </a:cubicBezTo>
                <a:cubicBezTo>
                  <a:pt x="1832" y="34"/>
                  <a:pt x="1831" y="35"/>
                  <a:pt x="1832" y="36"/>
                </a:cubicBezTo>
                <a:cubicBezTo>
                  <a:pt x="1832" y="36"/>
                  <a:pt x="1832" y="37"/>
                  <a:pt x="1832" y="37"/>
                </a:cubicBezTo>
                <a:cubicBezTo>
                  <a:pt x="1833" y="38"/>
                  <a:pt x="1834" y="37"/>
                  <a:pt x="1835" y="37"/>
                </a:cubicBezTo>
                <a:cubicBezTo>
                  <a:pt x="1840" y="39"/>
                  <a:pt x="1844" y="35"/>
                  <a:pt x="1849" y="36"/>
                </a:cubicBezTo>
                <a:cubicBezTo>
                  <a:pt x="1851" y="36"/>
                  <a:pt x="1852" y="36"/>
                  <a:pt x="1854" y="36"/>
                </a:cubicBezTo>
                <a:cubicBezTo>
                  <a:pt x="1854" y="37"/>
                  <a:pt x="1854" y="38"/>
                  <a:pt x="1854" y="39"/>
                </a:cubicBezTo>
                <a:cubicBezTo>
                  <a:pt x="1854" y="39"/>
                  <a:pt x="1853" y="39"/>
                  <a:pt x="1852" y="39"/>
                </a:cubicBezTo>
                <a:cubicBezTo>
                  <a:pt x="1847" y="38"/>
                  <a:pt x="1842" y="40"/>
                  <a:pt x="1838" y="41"/>
                </a:cubicBezTo>
                <a:cubicBezTo>
                  <a:pt x="1833" y="42"/>
                  <a:pt x="1828" y="44"/>
                  <a:pt x="1824" y="46"/>
                </a:cubicBezTo>
                <a:cubicBezTo>
                  <a:pt x="1823" y="47"/>
                  <a:pt x="1823" y="47"/>
                  <a:pt x="1823" y="48"/>
                </a:cubicBezTo>
                <a:cubicBezTo>
                  <a:pt x="1823" y="49"/>
                  <a:pt x="1823" y="50"/>
                  <a:pt x="1824" y="50"/>
                </a:cubicBezTo>
                <a:cubicBezTo>
                  <a:pt x="1829" y="50"/>
                  <a:pt x="1833" y="49"/>
                  <a:pt x="1838" y="50"/>
                </a:cubicBezTo>
                <a:cubicBezTo>
                  <a:pt x="1839" y="50"/>
                  <a:pt x="1840" y="49"/>
                  <a:pt x="1841" y="48"/>
                </a:cubicBezTo>
                <a:cubicBezTo>
                  <a:pt x="1843" y="45"/>
                  <a:pt x="1846" y="44"/>
                  <a:pt x="1849" y="44"/>
                </a:cubicBezTo>
                <a:cubicBezTo>
                  <a:pt x="1851" y="44"/>
                  <a:pt x="1852" y="43"/>
                  <a:pt x="1852" y="41"/>
                </a:cubicBezTo>
                <a:cubicBezTo>
                  <a:pt x="1855" y="41"/>
                  <a:pt x="1857" y="41"/>
                  <a:pt x="1859" y="41"/>
                </a:cubicBezTo>
                <a:cubicBezTo>
                  <a:pt x="1859" y="42"/>
                  <a:pt x="1860" y="43"/>
                  <a:pt x="1861" y="43"/>
                </a:cubicBezTo>
                <a:cubicBezTo>
                  <a:pt x="1863" y="43"/>
                  <a:pt x="1865" y="43"/>
                  <a:pt x="1866" y="43"/>
                </a:cubicBezTo>
                <a:cubicBezTo>
                  <a:pt x="1870" y="46"/>
                  <a:pt x="1874" y="49"/>
                  <a:pt x="1880" y="48"/>
                </a:cubicBezTo>
                <a:cubicBezTo>
                  <a:pt x="1882" y="48"/>
                  <a:pt x="1885" y="48"/>
                  <a:pt x="1887" y="48"/>
                </a:cubicBezTo>
                <a:cubicBezTo>
                  <a:pt x="1892" y="51"/>
                  <a:pt x="1898" y="50"/>
                  <a:pt x="1901" y="47"/>
                </a:cubicBezTo>
                <a:cubicBezTo>
                  <a:pt x="1901" y="47"/>
                  <a:pt x="1901" y="46"/>
                  <a:pt x="1901" y="45"/>
                </a:cubicBezTo>
                <a:cubicBezTo>
                  <a:pt x="1901" y="45"/>
                  <a:pt x="1900" y="44"/>
                  <a:pt x="1900" y="44"/>
                </a:cubicBezTo>
                <a:cubicBezTo>
                  <a:pt x="1896" y="44"/>
                  <a:pt x="1891" y="44"/>
                  <a:pt x="1887" y="44"/>
                </a:cubicBezTo>
                <a:cubicBezTo>
                  <a:pt x="1886" y="41"/>
                  <a:pt x="1889" y="41"/>
                  <a:pt x="1891" y="40"/>
                </a:cubicBezTo>
                <a:cubicBezTo>
                  <a:pt x="1882" y="37"/>
                  <a:pt x="1873" y="34"/>
                  <a:pt x="1864" y="32"/>
                </a:cubicBezTo>
                <a:cubicBezTo>
                  <a:pt x="1863" y="32"/>
                  <a:pt x="1863" y="32"/>
                  <a:pt x="1863" y="30"/>
                </a:cubicBezTo>
                <a:cubicBezTo>
                  <a:pt x="1863" y="30"/>
                  <a:pt x="1863" y="29"/>
                  <a:pt x="1864" y="29"/>
                </a:cubicBezTo>
                <a:cubicBezTo>
                  <a:pt x="1868" y="29"/>
                  <a:pt x="1873" y="25"/>
                  <a:pt x="1877" y="27"/>
                </a:cubicBezTo>
                <a:cubicBezTo>
                  <a:pt x="1886" y="30"/>
                  <a:pt x="1894" y="28"/>
                  <a:pt x="1902" y="29"/>
                </a:cubicBezTo>
                <a:cubicBezTo>
                  <a:pt x="1906" y="29"/>
                  <a:pt x="1910" y="27"/>
                  <a:pt x="1914" y="27"/>
                </a:cubicBezTo>
                <a:cubicBezTo>
                  <a:pt x="1918" y="27"/>
                  <a:pt x="1923" y="29"/>
                  <a:pt x="1927" y="25"/>
                </a:cubicBezTo>
                <a:cubicBezTo>
                  <a:pt x="1934" y="26"/>
                  <a:pt x="1942" y="24"/>
                  <a:pt x="1950" y="27"/>
                </a:cubicBezTo>
                <a:cubicBezTo>
                  <a:pt x="1952" y="28"/>
                  <a:pt x="1951" y="29"/>
                  <a:pt x="1952" y="30"/>
                </a:cubicBezTo>
                <a:cubicBezTo>
                  <a:pt x="1950" y="33"/>
                  <a:pt x="1947" y="34"/>
                  <a:pt x="1944" y="34"/>
                </a:cubicBezTo>
                <a:cubicBezTo>
                  <a:pt x="1940" y="34"/>
                  <a:pt x="1936" y="34"/>
                  <a:pt x="1932" y="34"/>
                </a:cubicBezTo>
                <a:cubicBezTo>
                  <a:pt x="1929" y="34"/>
                  <a:pt x="1927" y="35"/>
                  <a:pt x="1927" y="37"/>
                </a:cubicBezTo>
                <a:cubicBezTo>
                  <a:pt x="1928" y="40"/>
                  <a:pt x="1926" y="41"/>
                  <a:pt x="1924" y="43"/>
                </a:cubicBezTo>
                <a:cubicBezTo>
                  <a:pt x="1923" y="44"/>
                  <a:pt x="1923" y="46"/>
                  <a:pt x="1926" y="46"/>
                </a:cubicBezTo>
                <a:cubicBezTo>
                  <a:pt x="1931" y="47"/>
                  <a:pt x="1935" y="44"/>
                  <a:pt x="1940" y="44"/>
                </a:cubicBezTo>
                <a:cubicBezTo>
                  <a:pt x="1941" y="44"/>
                  <a:pt x="1941" y="43"/>
                  <a:pt x="1941" y="42"/>
                </a:cubicBezTo>
                <a:cubicBezTo>
                  <a:pt x="1938" y="39"/>
                  <a:pt x="1941" y="38"/>
                  <a:pt x="1943" y="38"/>
                </a:cubicBezTo>
                <a:cubicBezTo>
                  <a:pt x="1946" y="37"/>
                  <a:pt x="1950" y="37"/>
                  <a:pt x="1953" y="37"/>
                </a:cubicBezTo>
                <a:cubicBezTo>
                  <a:pt x="1956" y="38"/>
                  <a:pt x="1955" y="35"/>
                  <a:pt x="1955" y="34"/>
                </a:cubicBezTo>
                <a:cubicBezTo>
                  <a:pt x="1959" y="34"/>
                  <a:pt x="1963" y="34"/>
                  <a:pt x="1967" y="34"/>
                </a:cubicBezTo>
                <a:cubicBezTo>
                  <a:pt x="1971" y="34"/>
                  <a:pt x="1972" y="33"/>
                  <a:pt x="1970" y="30"/>
                </a:cubicBezTo>
                <a:cubicBezTo>
                  <a:pt x="1969" y="27"/>
                  <a:pt x="1970" y="25"/>
                  <a:pt x="1972" y="25"/>
                </a:cubicBezTo>
                <a:cubicBezTo>
                  <a:pt x="1977" y="26"/>
                  <a:pt x="1980" y="23"/>
                  <a:pt x="1985" y="23"/>
                </a:cubicBezTo>
                <a:cubicBezTo>
                  <a:pt x="1989" y="23"/>
                  <a:pt x="1993" y="25"/>
                  <a:pt x="1997" y="26"/>
                </a:cubicBezTo>
                <a:cubicBezTo>
                  <a:pt x="2000" y="26"/>
                  <a:pt x="1997" y="28"/>
                  <a:pt x="1997" y="30"/>
                </a:cubicBezTo>
                <a:cubicBezTo>
                  <a:pt x="1999" y="31"/>
                  <a:pt x="2001" y="30"/>
                  <a:pt x="2003" y="30"/>
                </a:cubicBezTo>
                <a:cubicBezTo>
                  <a:pt x="2008" y="30"/>
                  <a:pt x="2010" y="26"/>
                  <a:pt x="2008" y="22"/>
                </a:cubicBezTo>
                <a:cubicBezTo>
                  <a:pt x="2007" y="20"/>
                  <a:pt x="2007" y="16"/>
                  <a:pt x="2003" y="16"/>
                </a:cubicBezTo>
                <a:cubicBezTo>
                  <a:pt x="2002" y="17"/>
                  <a:pt x="2002" y="15"/>
                  <a:pt x="2002" y="14"/>
                </a:cubicBezTo>
                <a:cubicBezTo>
                  <a:pt x="2002" y="14"/>
                  <a:pt x="2003" y="13"/>
                  <a:pt x="2004" y="13"/>
                </a:cubicBezTo>
                <a:cubicBezTo>
                  <a:pt x="2006" y="14"/>
                  <a:pt x="2007" y="11"/>
                  <a:pt x="2009" y="11"/>
                </a:cubicBezTo>
                <a:cubicBezTo>
                  <a:pt x="2011" y="11"/>
                  <a:pt x="2014" y="11"/>
                  <a:pt x="2016" y="11"/>
                </a:cubicBezTo>
                <a:cubicBezTo>
                  <a:pt x="2023" y="11"/>
                  <a:pt x="2029" y="11"/>
                  <a:pt x="2036" y="11"/>
                </a:cubicBezTo>
                <a:cubicBezTo>
                  <a:pt x="2038" y="11"/>
                  <a:pt x="2039" y="13"/>
                  <a:pt x="2038" y="14"/>
                </a:cubicBezTo>
                <a:cubicBezTo>
                  <a:pt x="2036" y="17"/>
                  <a:pt x="2039" y="18"/>
                  <a:pt x="2039" y="18"/>
                </a:cubicBezTo>
                <a:cubicBezTo>
                  <a:pt x="2044" y="17"/>
                  <a:pt x="2048" y="20"/>
                  <a:pt x="2052" y="20"/>
                </a:cubicBezTo>
                <a:cubicBezTo>
                  <a:pt x="2059" y="20"/>
                  <a:pt x="2067" y="20"/>
                  <a:pt x="2074" y="20"/>
                </a:cubicBezTo>
                <a:cubicBezTo>
                  <a:pt x="2078" y="20"/>
                  <a:pt x="2083" y="19"/>
                  <a:pt x="2088" y="15"/>
                </a:cubicBezTo>
                <a:cubicBezTo>
                  <a:pt x="2082" y="15"/>
                  <a:pt x="2078" y="12"/>
                  <a:pt x="2073" y="13"/>
                </a:cubicBezTo>
                <a:cubicBezTo>
                  <a:pt x="2072" y="13"/>
                  <a:pt x="2071" y="12"/>
                  <a:pt x="2071" y="11"/>
                </a:cubicBezTo>
                <a:cubicBezTo>
                  <a:pt x="2072" y="11"/>
                  <a:pt x="2072" y="10"/>
                  <a:pt x="2072" y="10"/>
                </a:cubicBezTo>
                <a:cubicBezTo>
                  <a:pt x="2075" y="9"/>
                  <a:pt x="2077" y="7"/>
                  <a:pt x="2080" y="8"/>
                </a:cubicBezTo>
                <a:cubicBezTo>
                  <a:pt x="2086" y="11"/>
                  <a:pt x="2093" y="11"/>
                  <a:pt x="2099" y="13"/>
                </a:cubicBezTo>
                <a:cubicBezTo>
                  <a:pt x="2100" y="13"/>
                  <a:pt x="2101" y="14"/>
                  <a:pt x="2102" y="15"/>
                </a:cubicBezTo>
                <a:cubicBezTo>
                  <a:pt x="2105" y="20"/>
                  <a:pt x="2110" y="19"/>
                  <a:pt x="2115" y="18"/>
                </a:cubicBezTo>
                <a:cubicBezTo>
                  <a:pt x="2118" y="17"/>
                  <a:pt x="2124" y="16"/>
                  <a:pt x="2126" y="11"/>
                </a:cubicBezTo>
                <a:cubicBezTo>
                  <a:pt x="2126" y="8"/>
                  <a:pt x="2129" y="7"/>
                  <a:pt x="2132" y="8"/>
                </a:cubicBezTo>
                <a:cubicBezTo>
                  <a:pt x="2133" y="9"/>
                  <a:pt x="2133" y="10"/>
                  <a:pt x="2134" y="10"/>
                </a:cubicBezTo>
                <a:cubicBezTo>
                  <a:pt x="2142" y="9"/>
                  <a:pt x="2151" y="13"/>
                  <a:pt x="2159" y="11"/>
                </a:cubicBezTo>
                <a:cubicBezTo>
                  <a:pt x="2169" y="9"/>
                  <a:pt x="2180" y="11"/>
                  <a:pt x="2190" y="5"/>
                </a:cubicBezTo>
                <a:cubicBezTo>
                  <a:pt x="2192" y="4"/>
                  <a:pt x="2194" y="5"/>
                  <a:pt x="2196" y="4"/>
                </a:cubicBezTo>
                <a:cubicBezTo>
                  <a:pt x="2199" y="4"/>
                  <a:pt x="2200" y="7"/>
                  <a:pt x="2201" y="9"/>
                </a:cubicBezTo>
                <a:cubicBezTo>
                  <a:pt x="2202" y="9"/>
                  <a:pt x="2200" y="11"/>
                  <a:pt x="2198" y="11"/>
                </a:cubicBezTo>
                <a:cubicBezTo>
                  <a:pt x="2196" y="11"/>
                  <a:pt x="2196" y="13"/>
                  <a:pt x="2197" y="14"/>
                </a:cubicBezTo>
                <a:cubicBezTo>
                  <a:pt x="2197" y="15"/>
                  <a:pt x="2199" y="15"/>
                  <a:pt x="2200" y="15"/>
                </a:cubicBezTo>
                <a:cubicBezTo>
                  <a:pt x="2205" y="12"/>
                  <a:pt x="2211" y="13"/>
                  <a:pt x="2214" y="7"/>
                </a:cubicBezTo>
                <a:cubicBezTo>
                  <a:pt x="2218" y="6"/>
                  <a:pt x="2220" y="3"/>
                  <a:pt x="2224" y="3"/>
                </a:cubicBezTo>
                <a:cubicBezTo>
                  <a:pt x="2227" y="3"/>
                  <a:pt x="2230" y="2"/>
                  <a:pt x="2232" y="6"/>
                </a:cubicBezTo>
                <a:cubicBezTo>
                  <a:pt x="2233" y="9"/>
                  <a:pt x="2237" y="9"/>
                  <a:pt x="2239" y="11"/>
                </a:cubicBezTo>
                <a:cubicBezTo>
                  <a:pt x="2241" y="12"/>
                  <a:pt x="2242" y="9"/>
                  <a:pt x="2245" y="9"/>
                </a:cubicBezTo>
                <a:cubicBezTo>
                  <a:pt x="2246" y="9"/>
                  <a:pt x="2246" y="7"/>
                  <a:pt x="2245" y="7"/>
                </a:cubicBezTo>
                <a:cubicBezTo>
                  <a:pt x="2243" y="6"/>
                  <a:pt x="2242" y="5"/>
                  <a:pt x="2240" y="4"/>
                </a:cubicBezTo>
                <a:cubicBezTo>
                  <a:pt x="2239" y="4"/>
                  <a:pt x="2238" y="4"/>
                  <a:pt x="2238" y="2"/>
                </a:cubicBezTo>
                <a:cubicBezTo>
                  <a:pt x="2238" y="1"/>
                  <a:pt x="2240" y="1"/>
                  <a:pt x="2241" y="1"/>
                </a:cubicBezTo>
                <a:cubicBezTo>
                  <a:pt x="2252" y="1"/>
                  <a:pt x="2264" y="0"/>
                  <a:pt x="2275" y="1"/>
                </a:cubicBezTo>
                <a:cubicBezTo>
                  <a:pt x="2287" y="3"/>
                  <a:pt x="2299" y="2"/>
                  <a:pt x="2311" y="3"/>
                </a:cubicBezTo>
                <a:cubicBezTo>
                  <a:pt x="2313" y="3"/>
                  <a:pt x="2314" y="2"/>
                  <a:pt x="2315" y="4"/>
                </a:cubicBezTo>
                <a:cubicBezTo>
                  <a:pt x="2315" y="6"/>
                  <a:pt x="2313" y="8"/>
                  <a:pt x="2312" y="8"/>
                </a:cubicBezTo>
                <a:cubicBezTo>
                  <a:pt x="2309" y="8"/>
                  <a:pt x="2306" y="9"/>
                  <a:pt x="2303" y="7"/>
                </a:cubicBezTo>
                <a:cubicBezTo>
                  <a:pt x="2298" y="5"/>
                  <a:pt x="2292" y="7"/>
                  <a:pt x="2287" y="6"/>
                </a:cubicBezTo>
                <a:cubicBezTo>
                  <a:pt x="2284" y="9"/>
                  <a:pt x="2281" y="8"/>
                  <a:pt x="2279" y="8"/>
                </a:cubicBezTo>
                <a:cubicBezTo>
                  <a:pt x="2275" y="8"/>
                  <a:pt x="2272" y="8"/>
                  <a:pt x="2271" y="12"/>
                </a:cubicBezTo>
                <a:cubicBezTo>
                  <a:pt x="2271" y="14"/>
                  <a:pt x="2269" y="15"/>
                  <a:pt x="2268" y="16"/>
                </a:cubicBezTo>
                <a:cubicBezTo>
                  <a:pt x="2269" y="18"/>
                  <a:pt x="2272" y="16"/>
                  <a:pt x="2273" y="17"/>
                </a:cubicBezTo>
                <a:cubicBezTo>
                  <a:pt x="2283" y="17"/>
                  <a:pt x="2292" y="17"/>
                  <a:pt x="2301" y="17"/>
                </a:cubicBezTo>
                <a:cubicBezTo>
                  <a:pt x="2307" y="17"/>
                  <a:pt x="2312" y="16"/>
                  <a:pt x="2318" y="18"/>
                </a:cubicBezTo>
                <a:cubicBezTo>
                  <a:pt x="2322" y="20"/>
                  <a:pt x="2326" y="21"/>
                  <a:pt x="2331" y="20"/>
                </a:cubicBezTo>
                <a:cubicBezTo>
                  <a:pt x="2333" y="20"/>
                  <a:pt x="2334" y="21"/>
                  <a:pt x="2335" y="22"/>
                </a:cubicBezTo>
                <a:cubicBezTo>
                  <a:pt x="2336" y="23"/>
                  <a:pt x="2336" y="24"/>
                  <a:pt x="2335" y="25"/>
                </a:cubicBezTo>
                <a:cubicBezTo>
                  <a:pt x="2333" y="27"/>
                  <a:pt x="2332" y="29"/>
                  <a:pt x="2328" y="29"/>
                </a:cubicBezTo>
                <a:cubicBezTo>
                  <a:pt x="2325" y="28"/>
                  <a:pt x="2322" y="29"/>
                  <a:pt x="2317" y="29"/>
                </a:cubicBezTo>
                <a:cubicBezTo>
                  <a:pt x="2321" y="31"/>
                  <a:pt x="2323" y="30"/>
                  <a:pt x="2326" y="30"/>
                </a:cubicBezTo>
                <a:cubicBezTo>
                  <a:pt x="2333" y="31"/>
                  <a:pt x="2340" y="31"/>
                  <a:pt x="2347" y="30"/>
                </a:cubicBezTo>
                <a:cubicBezTo>
                  <a:pt x="2349" y="30"/>
                  <a:pt x="2350" y="32"/>
                  <a:pt x="2350" y="33"/>
                </a:cubicBezTo>
                <a:cubicBezTo>
                  <a:pt x="2350" y="35"/>
                  <a:pt x="2349" y="36"/>
                  <a:pt x="2347" y="36"/>
                </a:cubicBezTo>
                <a:cubicBezTo>
                  <a:pt x="2344" y="36"/>
                  <a:pt x="2340" y="35"/>
                  <a:pt x="2338" y="36"/>
                </a:cubicBezTo>
                <a:cubicBezTo>
                  <a:pt x="2335" y="38"/>
                  <a:pt x="2332" y="36"/>
                  <a:pt x="2329" y="39"/>
                </a:cubicBezTo>
                <a:cubicBezTo>
                  <a:pt x="2328" y="40"/>
                  <a:pt x="2324" y="39"/>
                  <a:pt x="2322" y="39"/>
                </a:cubicBezTo>
                <a:cubicBezTo>
                  <a:pt x="2323" y="42"/>
                  <a:pt x="2325" y="41"/>
                  <a:pt x="2326" y="41"/>
                </a:cubicBezTo>
                <a:cubicBezTo>
                  <a:pt x="2335" y="41"/>
                  <a:pt x="2343" y="41"/>
                  <a:pt x="2351" y="41"/>
                </a:cubicBezTo>
                <a:cubicBezTo>
                  <a:pt x="2353" y="41"/>
                  <a:pt x="2355" y="40"/>
                  <a:pt x="2355" y="42"/>
                </a:cubicBezTo>
                <a:cubicBezTo>
                  <a:pt x="2355" y="45"/>
                  <a:pt x="2353" y="45"/>
                  <a:pt x="2352" y="44"/>
                </a:cubicBezTo>
                <a:cubicBezTo>
                  <a:pt x="2346" y="44"/>
                  <a:pt x="2341" y="47"/>
                  <a:pt x="2336" y="48"/>
                </a:cubicBezTo>
                <a:cubicBezTo>
                  <a:pt x="2341" y="48"/>
                  <a:pt x="2346" y="48"/>
                  <a:pt x="2351" y="48"/>
                </a:cubicBezTo>
                <a:cubicBezTo>
                  <a:pt x="2352" y="48"/>
                  <a:pt x="2353" y="48"/>
                  <a:pt x="2353" y="50"/>
                </a:cubicBezTo>
                <a:cubicBezTo>
                  <a:pt x="2353" y="51"/>
                  <a:pt x="2353" y="53"/>
                  <a:pt x="2352" y="53"/>
                </a:cubicBezTo>
                <a:cubicBezTo>
                  <a:pt x="2350" y="52"/>
                  <a:pt x="2349" y="56"/>
                  <a:pt x="2347" y="55"/>
                </a:cubicBezTo>
                <a:cubicBezTo>
                  <a:pt x="2346" y="54"/>
                  <a:pt x="2344" y="55"/>
                  <a:pt x="2343" y="55"/>
                </a:cubicBezTo>
                <a:cubicBezTo>
                  <a:pt x="2334" y="54"/>
                  <a:pt x="2325" y="56"/>
                  <a:pt x="2317" y="57"/>
                </a:cubicBezTo>
                <a:cubicBezTo>
                  <a:pt x="2318" y="59"/>
                  <a:pt x="2320" y="59"/>
                  <a:pt x="2321" y="58"/>
                </a:cubicBezTo>
                <a:cubicBezTo>
                  <a:pt x="2325" y="57"/>
                  <a:pt x="2329" y="61"/>
                  <a:pt x="2334" y="59"/>
                </a:cubicBezTo>
                <a:cubicBezTo>
                  <a:pt x="2338" y="57"/>
                  <a:pt x="2343" y="58"/>
                  <a:pt x="2347" y="58"/>
                </a:cubicBezTo>
                <a:cubicBezTo>
                  <a:pt x="2349" y="58"/>
                  <a:pt x="2350" y="58"/>
                  <a:pt x="2352" y="58"/>
                </a:cubicBezTo>
                <a:cubicBezTo>
                  <a:pt x="2353" y="59"/>
                  <a:pt x="2353" y="60"/>
                  <a:pt x="2353" y="61"/>
                </a:cubicBezTo>
                <a:cubicBezTo>
                  <a:pt x="2352" y="62"/>
                  <a:pt x="2351" y="64"/>
                  <a:pt x="2349" y="64"/>
                </a:cubicBezTo>
                <a:cubicBezTo>
                  <a:pt x="2346" y="63"/>
                  <a:pt x="2343" y="63"/>
                  <a:pt x="2340" y="63"/>
                </a:cubicBezTo>
                <a:cubicBezTo>
                  <a:pt x="2336" y="63"/>
                  <a:pt x="2332" y="63"/>
                  <a:pt x="2328" y="63"/>
                </a:cubicBezTo>
                <a:cubicBezTo>
                  <a:pt x="2325" y="67"/>
                  <a:pt x="2320" y="63"/>
                  <a:pt x="2317" y="67"/>
                </a:cubicBezTo>
                <a:cubicBezTo>
                  <a:pt x="2313" y="66"/>
                  <a:pt x="2310" y="69"/>
                  <a:pt x="2306" y="69"/>
                </a:cubicBezTo>
                <a:cubicBezTo>
                  <a:pt x="2303" y="69"/>
                  <a:pt x="2302" y="70"/>
                  <a:pt x="2301" y="71"/>
                </a:cubicBezTo>
                <a:cubicBezTo>
                  <a:pt x="2302" y="72"/>
                  <a:pt x="2302" y="74"/>
                  <a:pt x="2303" y="75"/>
                </a:cubicBezTo>
                <a:cubicBezTo>
                  <a:pt x="2303" y="76"/>
                  <a:pt x="2305" y="76"/>
                  <a:pt x="2306" y="76"/>
                </a:cubicBezTo>
                <a:cubicBezTo>
                  <a:pt x="2314" y="76"/>
                  <a:pt x="2322" y="76"/>
                  <a:pt x="2330" y="76"/>
                </a:cubicBezTo>
                <a:cubicBezTo>
                  <a:pt x="2331" y="76"/>
                  <a:pt x="2332" y="75"/>
                  <a:pt x="2332" y="77"/>
                </a:cubicBezTo>
                <a:cubicBezTo>
                  <a:pt x="2332" y="78"/>
                  <a:pt x="2331" y="79"/>
                  <a:pt x="2330" y="79"/>
                </a:cubicBezTo>
                <a:cubicBezTo>
                  <a:pt x="2327" y="82"/>
                  <a:pt x="2323" y="81"/>
                  <a:pt x="2319" y="81"/>
                </a:cubicBezTo>
                <a:cubicBezTo>
                  <a:pt x="2316" y="81"/>
                  <a:pt x="2315" y="80"/>
                  <a:pt x="2315" y="84"/>
                </a:cubicBezTo>
                <a:cubicBezTo>
                  <a:pt x="2314" y="88"/>
                  <a:pt x="2310" y="89"/>
                  <a:pt x="2307" y="89"/>
                </a:cubicBezTo>
                <a:cubicBezTo>
                  <a:pt x="2306" y="90"/>
                  <a:pt x="2304" y="90"/>
                  <a:pt x="2302" y="90"/>
                </a:cubicBezTo>
                <a:cubicBezTo>
                  <a:pt x="2304" y="90"/>
                  <a:pt x="2302" y="90"/>
                  <a:pt x="2303" y="91"/>
                </a:cubicBezTo>
                <a:cubicBezTo>
                  <a:pt x="2303" y="91"/>
                  <a:pt x="2303" y="91"/>
                  <a:pt x="2303" y="91"/>
                </a:cubicBezTo>
                <a:cubicBezTo>
                  <a:pt x="2317" y="91"/>
                  <a:pt x="2330" y="91"/>
                  <a:pt x="2343" y="91"/>
                </a:cubicBezTo>
                <a:cubicBezTo>
                  <a:pt x="2344" y="91"/>
                  <a:pt x="2344" y="92"/>
                  <a:pt x="2344" y="92"/>
                </a:cubicBezTo>
                <a:cubicBezTo>
                  <a:pt x="2342" y="95"/>
                  <a:pt x="2337" y="94"/>
                  <a:pt x="2334" y="95"/>
                </a:cubicBezTo>
                <a:cubicBezTo>
                  <a:pt x="2336" y="99"/>
                  <a:pt x="2340" y="100"/>
                  <a:pt x="2342" y="102"/>
                </a:cubicBezTo>
                <a:cubicBezTo>
                  <a:pt x="2345" y="105"/>
                  <a:pt x="2345" y="105"/>
                  <a:pt x="2342" y="109"/>
                </a:cubicBezTo>
                <a:cubicBezTo>
                  <a:pt x="2341" y="109"/>
                  <a:pt x="2341" y="109"/>
                  <a:pt x="2341" y="109"/>
                </a:cubicBezTo>
                <a:cubicBezTo>
                  <a:pt x="2341" y="110"/>
                  <a:pt x="2340" y="112"/>
                  <a:pt x="2341" y="112"/>
                </a:cubicBezTo>
                <a:cubicBezTo>
                  <a:pt x="2346" y="113"/>
                  <a:pt x="2343" y="114"/>
                  <a:pt x="2342" y="116"/>
                </a:cubicBezTo>
                <a:cubicBezTo>
                  <a:pt x="2340" y="118"/>
                  <a:pt x="2340" y="118"/>
                  <a:pt x="2343" y="119"/>
                </a:cubicBezTo>
                <a:cubicBezTo>
                  <a:pt x="2345" y="119"/>
                  <a:pt x="2346" y="119"/>
                  <a:pt x="2346" y="121"/>
                </a:cubicBezTo>
                <a:cubicBezTo>
                  <a:pt x="2346" y="123"/>
                  <a:pt x="2346" y="124"/>
                  <a:pt x="2343" y="124"/>
                </a:cubicBezTo>
                <a:cubicBezTo>
                  <a:pt x="2339" y="125"/>
                  <a:pt x="2335" y="127"/>
                  <a:pt x="2331" y="128"/>
                </a:cubicBezTo>
                <a:cubicBezTo>
                  <a:pt x="2328" y="129"/>
                  <a:pt x="2326" y="131"/>
                  <a:pt x="2323" y="133"/>
                </a:cubicBezTo>
                <a:cubicBezTo>
                  <a:pt x="2322" y="133"/>
                  <a:pt x="2320" y="133"/>
                  <a:pt x="2318" y="133"/>
                </a:cubicBezTo>
                <a:cubicBezTo>
                  <a:pt x="2315" y="133"/>
                  <a:pt x="2311" y="133"/>
                  <a:pt x="2308" y="133"/>
                </a:cubicBezTo>
                <a:cubicBezTo>
                  <a:pt x="2305" y="133"/>
                  <a:pt x="2301" y="133"/>
                  <a:pt x="2298" y="133"/>
                </a:cubicBezTo>
                <a:cubicBezTo>
                  <a:pt x="2298" y="133"/>
                  <a:pt x="2298" y="134"/>
                  <a:pt x="2297" y="134"/>
                </a:cubicBezTo>
                <a:cubicBezTo>
                  <a:pt x="2297" y="135"/>
                  <a:pt x="2298" y="136"/>
                  <a:pt x="2298" y="136"/>
                </a:cubicBezTo>
                <a:cubicBezTo>
                  <a:pt x="2301" y="137"/>
                  <a:pt x="2305" y="136"/>
                  <a:pt x="2308" y="136"/>
                </a:cubicBezTo>
                <a:cubicBezTo>
                  <a:pt x="2309" y="137"/>
                  <a:pt x="2310" y="136"/>
                  <a:pt x="2311" y="137"/>
                </a:cubicBezTo>
                <a:cubicBezTo>
                  <a:pt x="2311" y="138"/>
                  <a:pt x="2311" y="139"/>
                  <a:pt x="2311" y="139"/>
                </a:cubicBezTo>
                <a:cubicBezTo>
                  <a:pt x="2306" y="140"/>
                  <a:pt x="2308" y="144"/>
                  <a:pt x="2308" y="147"/>
                </a:cubicBezTo>
                <a:cubicBezTo>
                  <a:pt x="2307" y="147"/>
                  <a:pt x="2306" y="147"/>
                  <a:pt x="2305" y="147"/>
                </a:cubicBezTo>
                <a:cubicBezTo>
                  <a:pt x="2300" y="147"/>
                  <a:pt x="2294" y="147"/>
                  <a:pt x="2289" y="149"/>
                </a:cubicBezTo>
                <a:cubicBezTo>
                  <a:pt x="2284" y="150"/>
                  <a:pt x="2279" y="151"/>
                  <a:pt x="2272" y="150"/>
                </a:cubicBezTo>
                <a:cubicBezTo>
                  <a:pt x="2277" y="153"/>
                  <a:pt x="2281" y="154"/>
                  <a:pt x="2285" y="154"/>
                </a:cubicBezTo>
                <a:cubicBezTo>
                  <a:pt x="2291" y="154"/>
                  <a:pt x="2296" y="155"/>
                  <a:pt x="2302" y="154"/>
                </a:cubicBezTo>
                <a:cubicBezTo>
                  <a:pt x="2306" y="153"/>
                  <a:pt x="2310" y="152"/>
                  <a:pt x="2314" y="152"/>
                </a:cubicBezTo>
                <a:cubicBezTo>
                  <a:pt x="2315" y="152"/>
                  <a:pt x="2316" y="152"/>
                  <a:pt x="2317" y="154"/>
                </a:cubicBezTo>
                <a:cubicBezTo>
                  <a:pt x="2317" y="155"/>
                  <a:pt x="2315" y="155"/>
                  <a:pt x="2315" y="156"/>
                </a:cubicBezTo>
                <a:cubicBezTo>
                  <a:pt x="2313" y="158"/>
                  <a:pt x="2310" y="157"/>
                  <a:pt x="2307" y="159"/>
                </a:cubicBezTo>
                <a:cubicBezTo>
                  <a:pt x="2314" y="159"/>
                  <a:pt x="2319" y="159"/>
                  <a:pt x="2325" y="159"/>
                </a:cubicBezTo>
                <a:cubicBezTo>
                  <a:pt x="2329" y="159"/>
                  <a:pt x="2332" y="160"/>
                  <a:pt x="2336" y="161"/>
                </a:cubicBezTo>
                <a:cubicBezTo>
                  <a:pt x="2338" y="161"/>
                  <a:pt x="2339" y="163"/>
                  <a:pt x="2339" y="165"/>
                </a:cubicBezTo>
                <a:cubicBezTo>
                  <a:pt x="2339" y="167"/>
                  <a:pt x="2337" y="168"/>
                  <a:pt x="2334" y="168"/>
                </a:cubicBezTo>
                <a:cubicBezTo>
                  <a:pt x="2332" y="167"/>
                  <a:pt x="2329" y="169"/>
                  <a:pt x="2326" y="166"/>
                </a:cubicBezTo>
                <a:cubicBezTo>
                  <a:pt x="2325" y="165"/>
                  <a:pt x="2322" y="166"/>
                  <a:pt x="2321" y="166"/>
                </a:cubicBezTo>
                <a:cubicBezTo>
                  <a:pt x="2314" y="169"/>
                  <a:pt x="2307" y="172"/>
                  <a:pt x="2299" y="171"/>
                </a:cubicBezTo>
                <a:cubicBezTo>
                  <a:pt x="2298" y="171"/>
                  <a:pt x="2297" y="172"/>
                  <a:pt x="2297" y="173"/>
                </a:cubicBezTo>
                <a:cubicBezTo>
                  <a:pt x="2297" y="174"/>
                  <a:pt x="2298" y="175"/>
                  <a:pt x="2299" y="175"/>
                </a:cubicBezTo>
                <a:cubicBezTo>
                  <a:pt x="2305" y="174"/>
                  <a:pt x="2309" y="176"/>
                  <a:pt x="2313" y="180"/>
                </a:cubicBezTo>
                <a:cubicBezTo>
                  <a:pt x="2314" y="182"/>
                  <a:pt x="2313" y="183"/>
                  <a:pt x="2311" y="184"/>
                </a:cubicBezTo>
                <a:cubicBezTo>
                  <a:pt x="2309" y="185"/>
                  <a:pt x="2309" y="185"/>
                  <a:pt x="2311" y="187"/>
                </a:cubicBezTo>
                <a:cubicBezTo>
                  <a:pt x="2314" y="189"/>
                  <a:pt x="2314" y="189"/>
                  <a:pt x="2311" y="190"/>
                </a:cubicBezTo>
                <a:cubicBezTo>
                  <a:pt x="2306" y="193"/>
                  <a:pt x="2301" y="193"/>
                  <a:pt x="2296" y="192"/>
                </a:cubicBezTo>
                <a:cubicBezTo>
                  <a:pt x="2292" y="190"/>
                  <a:pt x="2287" y="191"/>
                  <a:pt x="2284" y="187"/>
                </a:cubicBezTo>
                <a:cubicBezTo>
                  <a:pt x="2282" y="188"/>
                  <a:pt x="2280" y="185"/>
                  <a:pt x="2278" y="185"/>
                </a:cubicBezTo>
                <a:cubicBezTo>
                  <a:pt x="2274" y="185"/>
                  <a:pt x="2269" y="185"/>
                  <a:pt x="2263" y="185"/>
                </a:cubicBezTo>
                <a:cubicBezTo>
                  <a:pt x="2269" y="191"/>
                  <a:pt x="2275" y="193"/>
                  <a:pt x="2281" y="195"/>
                </a:cubicBezTo>
                <a:cubicBezTo>
                  <a:pt x="2287" y="197"/>
                  <a:pt x="2293" y="201"/>
                  <a:pt x="2299" y="203"/>
                </a:cubicBezTo>
                <a:cubicBezTo>
                  <a:pt x="2295" y="208"/>
                  <a:pt x="2289" y="205"/>
                  <a:pt x="2284" y="206"/>
                </a:cubicBezTo>
                <a:cubicBezTo>
                  <a:pt x="2283" y="207"/>
                  <a:pt x="2284" y="207"/>
                  <a:pt x="2285" y="208"/>
                </a:cubicBezTo>
                <a:cubicBezTo>
                  <a:pt x="2288" y="212"/>
                  <a:pt x="2287" y="213"/>
                  <a:pt x="2283" y="215"/>
                </a:cubicBezTo>
                <a:cubicBezTo>
                  <a:pt x="2275" y="218"/>
                  <a:pt x="2267" y="219"/>
                  <a:pt x="2259" y="218"/>
                </a:cubicBezTo>
                <a:cubicBezTo>
                  <a:pt x="2247" y="216"/>
                  <a:pt x="2235" y="217"/>
                  <a:pt x="2224" y="211"/>
                </a:cubicBezTo>
                <a:cubicBezTo>
                  <a:pt x="2218" y="212"/>
                  <a:pt x="2213" y="209"/>
                  <a:pt x="2208" y="209"/>
                </a:cubicBezTo>
                <a:cubicBezTo>
                  <a:pt x="2203" y="210"/>
                  <a:pt x="2198" y="211"/>
                  <a:pt x="2193" y="208"/>
                </a:cubicBezTo>
                <a:cubicBezTo>
                  <a:pt x="2192" y="207"/>
                  <a:pt x="2189" y="207"/>
                  <a:pt x="2190" y="210"/>
                </a:cubicBezTo>
                <a:cubicBezTo>
                  <a:pt x="2190" y="212"/>
                  <a:pt x="2190" y="213"/>
                  <a:pt x="2188" y="213"/>
                </a:cubicBezTo>
                <a:cubicBezTo>
                  <a:pt x="2183" y="212"/>
                  <a:pt x="2179" y="215"/>
                  <a:pt x="2175" y="212"/>
                </a:cubicBezTo>
                <a:cubicBezTo>
                  <a:pt x="2174" y="211"/>
                  <a:pt x="2173" y="211"/>
                  <a:pt x="2172" y="212"/>
                </a:cubicBezTo>
                <a:cubicBezTo>
                  <a:pt x="2170" y="213"/>
                  <a:pt x="2168" y="214"/>
                  <a:pt x="2165" y="216"/>
                </a:cubicBezTo>
                <a:cubicBezTo>
                  <a:pt x="2170" y="216"/>
                  <a:pt x="2174" y="219"/>
                  <a:pt x="2179" y="218"/>
                </a:cubicBezTo>
                <a:cubicBezTo>
                  <a:pt x="2183" y="218"/>
                  <a:pt x="2187" y="221"/>
                  <a:pt x="2191" y="220"/>
                </a:cubicBezTo>
                <a:cubicBezTo>
                  <a:pt x="2195" y="223"/>
                  <a:pt x="2200" y="220"/>
                  <a:pt x="2204" y="223"/>
                </a:cubicBezTo>
                <a:cubicBezTo>
                  <a:pt x="2205" y="224"/>
                  <a:pt x="2207" y="223"/>
                  <a:pt x="2207" y="225"/>
                </a:cubicBezTo>
                <a:cubicBezTo>
                  <a:pt x="2207" y="227"/>
                  <a:pt x="2205" y="228"/>
                  <a:pt x="2204" y="228"/>
                </a:cubicBezTo>
                <a:cubicBezTo>
                  <a:pt x="2203" y="229"/>
                  <a:pt x="2201" y="229"/>
                  <a:pt x="2200" y="229"/>
                </a:cubicBezTo>
                <a:cubicBezTo>
                  <a:pt x="2193" y="229"/>
                  <a:pt x="2186" y="229"/>
                  <a:pt x="2178" y="229"/>
                </a:cubicBezTo>
                <a:cubicBezTo>
                  <a:pt x="2174" y="229"/>
                  <a:pt x="2171" y="229"/>
                  <a:pt x="2167" y="230"/>
                </a:cubicBezTo>
                <a:cubicBezTo>
                  <a:pt x="2163" y="232"/>
                  <a:pt x="2159" y="229"/>
                  <a:pt x="2155" y="232"/>
                </a:cubicBezTo>
                <a:cubicBezTo>
                  <a:pt x="2155" y="232"/>
                  <a:pt x="2154" y="232"/>
                  <a:pt x="2154" y="232"/>
                </a:cubicBezTo>
                <a:cubicBezTo>
                  <a:pt x="2149" y="231"/>
                  <a:pt x="2145" y="230"/>
                  <a:pt x="2142" y="235"/>
                </a:cubicBezTo>
                <a:cubicBezTo>
                  <a:pt x="2142" y="236"/>
                  <a:pt x="2140" y="235"/>
                  <a:pt x="2139" y="236"/>
                </a:cubicBezTo>
                <a:cubicBezTo>
                  <a:pt x="2130" y="236"/>
                  <a:pt x="2120" y="237"/>
                  <a:pt x="2111" y="235"/>
                </a:cubicBezTo>
                <a:cubicBezTo>
                  <a:pt x="2098" y="233"/>
                  <a:pt x="2086" y="234"/>
                  <a:pt x="2074" y="234"/>
                </a:cubicBezTo>
                <a:cubicBezTo>
                  <a:pt x="2061" y="234"/>
                  <a:pt x="2049" y="234"/>
                  <a:pt x="2036" y="234"/>
                </a:cubicBezTo>
                <a:cubicBezTo>
                  <a:pt x="2030" y="234"/>
                  <a:pt x="2024" y="233"/>
                  <a:pt x="2019" y="231"/>
                </a:cubicBezTo>
                <a:cubicBezTo>
                  <a:pt x="2014" y="229"/>
                  <a:pt x="2011" y="233"/>
                  <a:pt x="2006" y="232"/>
                </a:cubicBezTo>
                <a:cubicBezTo>
                  <a:pt x="2004" y="235"/>
                  <a:pt x="2001" y="234"/>
                  <a:pt x="1999" y="234"/>
                </a:cubicBezTo>
                <a:cubicBezTo>
                  <a:pt x="1992" y="233"/>
                  <a:pt x="1985" y="235"/>
                  <a:pt x="1978" y="232"/>
                </a:cubicBezTo>
                <a:cubicBezTo>
                  <a:pt x="1976" y="231"/>
                  <a:pt x="1973" y="232"/>
                  <a:pt x="1970" y="232"/>
                </a:cubicBezTo>
                <a:cubicBezTo>
                  <a:pt x="1968" y="232"/>
                  <a:pt x="1967" y="232"/>
                  <a:pt x="1967" y="234"/>
                </a:cubicBezTo>
                <a:cubicBezTo>
                  <a:pt x="1967" y="236"/>
                  <a:pt x="1967" y="238"/>
                  <a:pt x="1969" y="237"/>
                </a:cubicBezTo>
                <a:cubicBezTo>
                  <a:pt x="1972" y="237"/>
                  <a:pt x="1973" y="238"/>
                  <a:pt x="1975" y="241"/>
                </a:cubicBezTo>
                <a:cubicBezTo>
                  <a:pt x="1968" y="240"/>
                  <a:pt x="1963" y="244"/>
                  <a:pt x="1957" y="242"/>
                </a:cubicBezTo>
                <a:cubicBezTo>
                  <a:pt x="1942" y="239"/>
                  <a:pt x="1927" y="242"/>
                  <a:pt x="1912" y="240"/>
                </a:cubicBezTo>
                <a:cubicBezTo>
                  <a:pt x="1903" y="239"/>
                  <a:pt x="1895" y="239"/>
                  <a:pt x="1887" y="239"/>
                </a:cubicBezTo>
                <a:cubicBezTo>
                  <a:pt x="1879" y="239"/>
                  <a:pt x="1870" y="239"/>
                  <a:pt x="1862" y="239"/>
                </a:cubicBezTo>
                <a:cubicBezTo>
                  <a:pt x="1859" y="239"/>
                  <a:pt x="1859" y="238"/>
                  <a:pt x="1857" y="236"/>
                </a:cubicBezTo>
                <a:cubicBezTo>
                  <a:pt x="1854" y="233"/>
                  <a:pt x="1850" y="230"/>
                  <a:pt x="1845" y="230"/>
                </a:cubicBezTo>
                <a:cubicBezTo>
                  <a:pt x="1841" y="231"/>
                  <a:pt x="1837" y="230"/>
                  <a:pt x="1834" y="230"/>
                </a:cubicBezTo>
                <a:cubicBezTo>
                  <a:pt x="1832" y="230"/>
                  <a:pt x="1831" y="230"/>
                  <a:pt x="1830" y="229"/>
                </a:cubicBezTo>
                <a:cubicBezTo>
                  <a:pt x="1825" y="225"/>
                  <a:pt x="1825" y="225"/>
                  <a:pt x="1820" y="225"/>
                </a:cubicBezTo>
                <a:cubicBezTo>
                  <a:pt x="1814" y="225"/>
                  <a:pt x="1807" y="225"/>
                  <a:pt x="1800" y="225"/>
                </a:cubicBezTo>
                <a:cubicBezTo>
                  <a:pt x="1795" y="225"/>
                  <a:pt x="1795" y="225"/>
                  <a:pt x="1792" y="231"/>
                </a:cubicBezTo>
                <a:cubicBezTo>
                  <a:pt x="1790" y="233"/>
                  <a:pt x="1789" y="234"/>
                  <a:pt x="1786" y="234"/>
                </a:cubicBezTo>
                <a:cubicBezTo>
                  <a:pt x="1784" y="233"/>
                  <a:pt x="1783" y="234"/>
                  <a:pt x="1783" y="237"/>
                </a:cubicBezTo>
                <a:cubicBezTo>
                  <a:pt x="1782" y="241"/>
                  <a:pt x="1777" y="244"/>
                  <a:pt x="1773" y="242"/>
                </a:cubicBezTo>
                <a:cubicBezTo>
                  <a:pt x="1771" y="240"/>
                  <a:pt x="1768" y="242"/>
                  <a:pt x="1766" y="239"/>
                </a:cubicBezTo>
                <a:cubicBezTo>
                  <a:pt x="1765" y="237"/>
                  <a:pt x="1763" y="234"/>
                  <a:pt x="1761" y="234"/>
                </a:cubicBezTo>
                <a:cubicBezTo>
                  <a:pt x="1757" y="234"/>
                  <a:pt x="1754" y="231"/>
                  <a:pt x="1750" y="232"/>
                </a:cubicBezTo>
                <a:cubicBezTo>
                  <a:pt x="1746" y="233"/>
                  <a:pt x="1743" y="232"/>
                  <a:pt x="1740" y="230"/>
                </a:cubicBezTo>
                <a:cubicBezTo>
                  <a:pt x="1738" y="228"/>
                  <a:pt x="1737" y="229"/>
                  <a:pt x="1735" y="229"/>
                </a:cubicBezTo>
                <a:cubicBezTo>
                  <a:pt x="1729" y="229"/>
                  <a:pt x="1723" y="228"/>
                  <a:pt x="1716" y="229"/>
                </a:cubicBezTo>
                <a:cubicBezTo>
                  <a:pt x="1713" y="229"/>
                  <a:pt x="1708" y="226"/>
                  <a:pt x="1706" y="232"/>
                </a:cubicBezTo>
                <a:cubicBezTo>
                  <a:pt x="1699" y="231"/>
                  <a:pt x="1693" y="236"/>
                  <a:pt x="1685" y="232"/>
                </a:cubicBezTo>
                <a:cubicBezTo>
                  <a:pt x="1684" y="232"/>
                  <a:pt x="1682" y="230"/>
                  <a:pt x="1680" y="230"/>
                </a:cubicBezTo>
                <a:cubicBezTo>
                  <a:pt x="1678" y="230"/>
                  <a:pt x="1676" y="230"/>
                  <a:pt x="1673" y="230"/>
                </a:cubicBezTo>
                <a:cubicBezTo>
                  <a:pt x="1668" y="230"/>
                  <a:pt x="1663" y="230"/>
                  <a:pt x="1659" y="230"/>
                </a:cubicBezTo>
                <a:cubicBezTo>
                  <a:pt x="1656" y="230"/>
                  <a:pt x="1654" y="230"/>
                  <a:pt x="1652" y="231"/>
                </a:cubicBezTo>
                <a:cubicBezTo>
                  <a:pt x="1649" y="233"/>
                  <a:pt x="1645" y="233"/>
                  <a:pt x="1643" y="230"/>
                </a:cubicBezTo>
                <a:cubicBezTo>
                  <a:pt x="1641" y="228"/>
                  <a:pt x="1639" y="228"/>
                  <a:pt x="1637" y="229"/>
                </a:cubicBezTo>
                <a:cubicBezTo>
                  <a:pt x="1632" y="232"/>
                  <a:pt x="1626" y="230"/>
                  <a:pt x="1620" y="230"/>
                </a:cubicBezTo>
                <a:cubicBezTo>
                  <a:pt x="1616" y="231"/>
                  <a:pt x="1612" y="230"/>
                  <a:pt x="1608" y="232"/>
                </a:cubicBezTo>
                <a:cubicBezTo>
                  <a:pt x="1604" y="235"/>
                  <a:pt x="1598" y="235"/>
                  <a:pt x="1594" y="232"/>
                </a:cubicBezTo>
                <a:cubicBezTo>
                  <a:pt x="1590" y="229"/>
                  <a:pt x="1585" y="232"/>
                  <a:pt x="1581" y="229"/>
                </a:cubicBezTo>
                <a:cubicBezTo>
                  <a:pt x="1572" y="230"/>
                  <a:pt x="1563" y="227"/>
                  <a:pt x="1555" y="227"/>
                </a:cubicBezTo>
                <a:cubicBezTo>
                  <a:pt x="1552" y="227"/>
                  <a:pt x="1549" y="227"/>
                  <a:pt x="1546" y="225"/>
                </a:cubicBezTo>
                <a:cubicBezTo>
                  <a:pt x="1543" y="223"/>
                  <a:pt x="1540" y="225"/>
                  <a:pt x="1538" y="228"/>
                </a:cubicBezTo>
                <a:cubicBezTo>
                  <a:pt x="1537" y="230"/>
                  <a:pt x="1536" y="233"/>
                  <a:pt x="1535" y="234"/>
                </a:cubicBezTo>
                <a:cubicBezTo>
                  <a:pt x="1532" y="234"/>
                  <a:pt x="1529" y="234"/>
                  <a:pt x="1526" y="233"/>
                </a:cubicBezTo>
                <a:cubicBezTo>
                  <a:pt x="1520" y="231"/>
                  <a:pt x="1515" y="230"/>
                  <a:pt x="1508" y="230"/>
                </a:cubicBezTo>
                <a:cubicBezTo>
                  <a:pt x="1499" y="231"/>
                  <a:pt x="1491" y="228"/>
                  <a:pt x="1481" y="228"/>
                </a:cubicBezTo>
                <a:cubicBezTo>
                  <a:pt x="1475" y="229"/>
                  <a:pt x="1469" y="232"/>
                  <a:pt x="1463" y="230"/>
                </a:cubicBezTo>
                <a:cubicBezTo>
                  <a:pt x="1462" y="230"/>
                  <a:pt x="1459" y="231"/>
                  <a:pt x="1459" y="230"/>
                </a:cubicBezTo>
                <a:cubicBezTo>
                  <a:pt x="1455" y="225"/>
                  <a:pt x="1451" y="228"/>
                  <a:pt x="1447" y="228"/>
                </a:cubicBezTo>
                <a:cubicBezTo>
                  <a:pt x="1442" y="229"/>
                  <a:pt x="1436" y="229"/>
                  <a:pt x="1431" y="229"/>
                </a:cubicBezTo>
                <a:cubicBezTo>
                  <a:pt x="1425" y="228"/>
                  <a:pt x="1420" y="230"/>
                  <a:pt x="1414" y="231"/>
                </a:cubicBezTo>
                <a:cubicBezTo>
                  <a:pt x="1411" y="233"/>
                  <a:pt x="1408" y="231"/>
                  <a:pt x="1405" y="230"/>
                </a:cubicBezTo>
                <a:cubicBezTo>
                  <a:pt x="1400" y="228"/>
                  <a:pt x="1395" y="228"/>
                  <a:pt x="1391" y="226"/>
                </a:cubicBezTo>
                <a:cubicBezTo>
                  <a:pt x="1386" y="225"/>
                  <a:pt x="1381" y="226"/>
                  <a:pt x="1376" y="225"/>
                </a:cubicBezTo>
                <a:cubicBezTo>
                  <a:pt x="1371" y="225"/>
                  <a:pt x="1366" y="227"/>
                  <a:pt x="1361" y="227"/>
                </a:cubicBezTo>
                <a:cubicBezTo>
                  <a:pt x="1357" y="227"/>
                  <a:pt x="1353" y="230"/>
                  <a:pt x="1350" y="233"/>
                </a:cubicBezTo>
                <a:cubicBezTo>
                  <a:pt x="1347" y="237"/>
                  <a:pt x="1343" y="236"/>
                  <a:pt x="1338" y="235"/>
                </a:cubicBezTo>
                <a:cubicBezTo>
                  <a:pt x="1338" y="235"/>
                  <a:pt x="1337" y="233"/>
                  <a:pt x="1336" y="234"/>
                </a:cubicBezTo>
                <a:cubicBezTo>
                  <a:pt x="1330" y="237"/>
                  <a:pt x="1325" y="236"/>
                  <a:pt x="1319" y="234"/>
                </a:cubicBezTo>
                <a:cubicBezTo>
                  <a:pt x="1318" y="233"/>
                  <a:pt x="1316" y="234"/>
                  <a:pt x="1314" y="234"/>
                </a:cubicBezTo>
                <a:cubicBezTo>
                  <a:pt x="1306" y="234"/>
                  <a:pt x="1298" y="234"/>
                  <a:pt x="1289" y="234"/>
                </a:cubicBezTo>
                <a:cubicBezTo>
                  <a:pt x="1284" y="234"/>
                  <a:pt x="1279" y="233"/>
                  <a:pt x="1274" y="231"/>
                </a:cubicBezTo>
                <a:cubicBezTo>
                  <a:pt x="1269" y="229"/>
                  <a:pt x="1268" y="230"/>
                  <a:pt x="1265" y="234"/>
                </a:cubicBezTo>
                <a:cubicBezTo>
                  <a:pt x="1265" y="235"/>
                  <a:pt x="1264" y="236"/>
                  <a:pt x="1263" y="236"/>
                </a:cubicBezTo>
                <a:cubicBezTo>
                  <a:pt x="1263" y="235"/>
                  <a:pt x="1262" y="235"/>
                  <a:pt x="1262" y="236"/>
                </a:cubicBezTo>
                <a:cubicBezTo>
                  <a:pt x="1256" y="236"/>
                  <a:pt x="1250" y="234"/>
                  <a:pt x="1244" y="237"/>
                </a:cubicBezTo>
                <a:cubicBezTo>
                  <a:pt x="1240" y="235"/>
                  <a:pt x="1235" y="237"/>
                  <a:pt x="1231" y="237"/>
                </a:cubicBezTo>
                <a:cubicBezTo>
                  <a:pt x="1219" y="238"/>
                  <a:pt x="1207" y="235"/>
                  <a:pt x="1195" y="236"/>
                </a:cubicBezTo>
                <a:cubicBezTo>
                  <a:pt x="1192" y="236"/>
                  <a:pt x="1189" y="232"/>
                  <a:pt x="1186" y="235"/>
                </a:cubicBezTo>
                <a:cubicBezTo>
                  <a:pt x="1184" y="237"/>
                  <a:pt x="1180" y="234"/>
                  <a:pt x="1177" y="237"/>
                </a:cubicBezTo>
                <a:cubicBezTo>
                  <a:pt x="1172" y="237"/>
                  <a:pt x="1167" y="238"/>
                  <a:pt x="1162" y="236"/>
                </a:cubicBezTo>
                <a:cubicBezTo>
                  <a:pt x="1157" y="234"/>
                  <a:pt x="1152" y="235"/>
                  <a:pt x="1150" y="241"/>
                </a:cubicBezTo>
                <a:cubicBezTo>
                  <a:pt x="1148" y="243"/>
                  <a:pt x="1146" y="242"/>
                  <a:pt x="1144" y="242"/>
                </a:cubicBezTo>
                <a:cubicBezTo>
                  <a:pt x="1123" y="242"/>
                  <a:pt x="1103" y="243"/>
                  <a:pt x="1083" y="242"/>
                </a:cubicBezTo>
                <a:cubicBezTo>
                  <a:pt x="1077" y="242"/>
                  <a:pt x="1071" y="244"/>
                  <a:pt x="1066" y="246"/>
                </a:cubicBezTo>
                <a:cubicBezTo>
                  <a:pt x="1063" y="248"/>
                  <a:pt x="1060" y="249"/>
                  <a:pt x="1057" y="247"/>
                </a:cubicBezTo>
                <a:cubicBezTo>
                  <a:pt x="1053" y="245"/>
                  <a:pt x="1049" y="247"/>
                  <a:pt x="1045" y="246"/>
                </a:cubicBezTo>
                <a:cubicBezTo>
                  <a:pt x="1044" y="246"/>
                  <a:pt x="1043" y="246"/>
                  <a:pt x="1043" y="247"/>
                </a:cubicBezTo>
                <a:cubicBezTo>
                  <a:pt x="1043" y="251"/>
                  <a:pt x="1040" y="249"/>
                  <a:pt x="1039" y="249"/>
                </a:cubicBezTo>
                <a:cubicBezTo>
                  <a:pt x="1035" y="250"/>
                  <a:pt x="1031" y="249"/>
                  <a:pt x="1027" y="251"/>
                </a:cubicBezTo>
                <a:cubicBezTo>
                  <a:pt x="1023" y="253"/>
                  <a:pt x="1021" y="251"/>
                  <a:pt x="1020" y="245"/>
                </a:cubicBezTo>
                <a:cubicBezTo>
                  <a:pt x="1020" y="245"/>
                  <a:pt x="1020" y="244"/>
                  <a:pt x="1020" y="242"/>
                </a:cubicBezTo>
                <a:cubicBezTo>
                  <a:pt x="1010" y="242"/>
                  <a:pt x="1000" y="241"/>
                  <a:pt x="990" y="243"/>
                </a:cubicBezTo>
                <a:cubicBezTo>
                  <a:pt x="983" y="244"/>
                  <a:pt x="976" y="243"/>
                  <a:pt x="970" y="247"/>
                </a:cubicBezTo>
                <a:cubicBezTo>
                  <a:pt x="967" y="248"/>
                  <a:pt x="965" y="248"/>
                  <a:pt x="963" y="248"/>
                </a:cubicBezTo>
                <a:cubicBezTo>
                  <a:pt x="944" y="248"/>
                  <a:pt x="925" y="248"/>
                  <a:pt x="906" y="248"/>
                </a:cubicBezTo>
                <a:cubicBezTo>
                  <a:pt x="903" y="248"/>
                  <a:pt x="900" y="248"/>
                  <a:pt x="898" y="248"/>
                </a:cubicBezTo>
                <a:cubicBezTo>
                  <a:pt x="895" y="247"/>
                  <a:pt x="894" y="250"/>
                  <a:pt x="892" y="250"/>
                </a:cubicBezTo>
                <a:cubicBezTo>
                  <a:pt x="887" y="249"/>
                  <a:pt x="882" y="250"/>
                  <a:pt x="877" y="248"/>
                </a:cubicBezTo>
                <a:cubicBezTo>
                  <a:pt x="873" y="246"/>
                  <a:pt x="869" y="249"/>
                  <a:pt x="864" y="246"/>
                </a:cubicBezTo>
                <a:cubicBezTo>
                  <a:pt x="861" y="245"/>
                  <a:pt x="857" y="246"/>
                  <a:pt x="853" y="246"/>
                </a:cubicBezTo>
                <a:cubicBezTo>
                  <a:pt x="852" y="246"/>
                  <a:pt x="852" y="245"/>
                  <a:pt x="851" y="244"/>
                </a:cubicBezTo>
                <a:cubicBezTo>
                  <a:pt x="851" y="243"/>
                  <a:pt x="852" y="243"/>
                  <a:pt x="853" y="243"/>
                </a:cubicBezTo>
                <a:cubicBezTo>
                  <a:pt x="855" y="242"/>
                  <a:pt x="857" y="242"/>
                  <a:pt x="859" y="242"/>
                </a:cubicBezTo>
                <a:cubicBezTo>
                  <a:pt x="880" y="242"/>
                  <a:pt x="901" y="242"/>
                  <a:pt x="922" y="242"/>
                </a:cubicBezTo>
                <a:cubicBezTo>
                  <a:pt x="924" y="242"/>
                  <a:pt x="926" y="243"/>
                  <a:pt x="928" y="242"/>
                </a:cubicBezTo>
                <a:cubicBezTo>
                  <a:pt x="930" y="242"/>
                  <a:pt x="931" y="241"/>
                  <a:pt x="931" y="239"/>
                </a:cubicBezTo>
                <a:cubicBezTo>
                  <a:pt x="931" y="237"/>
                  <a:pt x="929" y="237"/>
                  <a:pt x="928" y="237"/>
                </a:cubicBezTo>
                <a:cubicBezTo>
                  <a:pt x="923" y="237"/>
                  <a:pt x="919" y="239"/>
                  <a:pt x="914" y="236"/>
                </a:cubicBezTo>
                <a:cubicBezTo>
                  <a:pt x="913" y="235"/>
                  <a:pt x="911" y="235"/>
                  <a:pt x="909" y="236"/>
                </a:cubicBezTo>
                <a:cubicBezTo>
                  <a:pt x="909" y="236"/>
                  <a:pt x="908" y="237"/>
                  <a:pt x="908" y="237"/>
                </a:cubicBezTo>
                <a:cubicBezTo>
                  <a:pt x="903" y="238"/>
                  <a:pt x="899" y="235"/>
                  <a:pt x="895" y="236"/>
                </a:cubicBezTo>
                <a:cubicBezTo>
                  <a:pt x="890" y="237"/>
                  <a:pt x="887" y="237"/>
                  <a:pt x="882" y="236"/>
                </a:cubicBezTo>
                <a:cubicBezTo>
                  <a:pt x="877" y="235"/>
                  <a:pt x="871" y="235"/>
                  <a:pt x="866" y="236"/>
                </a:cubicBezTo>
                <a:cubicBezTo>
                  <a:pt x="855" y="236"/>
                  <a:pt x="845" y="238"/>
                  <a:pt x="835" y="241"/>
                </a:cubicBezTo>
                <a:cubicBezTo>
                  <a:pt x="831" y="242"/>
                  <a:pt x="829" y="245"/>
                  <a:pt x="825" y="244"/>
                </a:cubicBezTo>
                <a:cubicBezTo>
                  <a:pt x="822" y="248"/>
                  <a:pt x="820" y="244"/>
                  <a:pt x="817" y="244"/>
                </a:cubicBezTo>
                <a:cubicBezTo>
                  <a:pt x="816" y="243"/>
                  <a:pt x="815" y="242"/>
                  <a:pt x="814" y="241"/>
                </a:cubicBezTo>
                <a:cubicBezTo>
                  <a:pt x="813" y="239"/>
                  <a:pt x="810" y="238"/>
                  <a:pt x="809" y="239"/>
                </a:cubicBezTo>
                <a:cubicBezTo>
                  <a:pt x="804" y="242"/>
                  <a:pt x="798" y="240"/>
                  <a:pt x="793" y="241"/>
                </a:cubicBezTo>
                <a:cubicBezTo>
                  <a:pt x="791" y="241"/>
                  <a:pt x="790" y="240"/>
                  <a:pt x="789" y="239"/>
                </a:cubicBezTo>
                <a:cubicBezTo>
                  <a:pt x="788" y="237"/>
                  <a:pt x="786" y="235"/>
                  <a:pt x="785" y="234"/>
                </a:cubicBezTo>
                <a:cubicBezTo>
                  <a:pt x="782" y="234"/>
                  <a:pt x="782" y="235"/>
                  <a:pt x="782" y="236"/>
                </a:cubicBezTo>
                <a:cubicBezTo>
                  <a:pt x="783" y="241"/>
                  <a:pt x="778" y="243"/>
                  <a:pt x="776" y="246"/>
                </a:cubicBezTo>
                <a:cubicBezTo>
                  <a:pt x="775" y="247"/>
                  <a:pt x="774" y="245"/>
                  <a:pt x="773" y="245"/>
                </a:cubicBezTo>
                <a:cubicBezTo>
                  <a:pt x="771" y="244"/>
                  <a:pt x="768" y="242"/>
                  <a:pt x="765" y="242"/>
                </a:cubicBezTo>
                <a:cubicBezTo>
                  <a:pt x="764" y="243"/>
                  <a:pt x="763" y="243"/>
                  <a:pt x="763" y="241"/>
                </a:cubicBezTo>
                <a:cubicBezTo>
                  <a:pt x="762" y="237"/>
                  <a:pt x="759" y="237"/>
                  <a:pt x="756" y="237"/>
                </a:cubicBezTo>
                <a:cubicBezTo>
                  <a:pt x="753" y="237"/>
                  <a:pt x="750" y="236"/>
                  <a:pt x="749" y="241"/>
                </a:cubicBezTo>
                <a:cubicBezTo>
                  <a:pt x="749" y="243"/>
                  <a:pt x="747" y="242"/>
                  <a:pt x="747" y="243"/>
                </a:cubicBezTo>
                <a:cubicBezTo>
                  <a:pt x="745" y="244"/>
                  <a:pt x="741" y="244"/>
                  <a:pt x="742" y="248"/>
                </a:cubicBezTo>
                <a:cubicBezTo>
                  <a:pt x="739" y="254"/>
                  <a:pt x="733" y="255"/>
                  <a:pt x="727" y="249"/>
                </a:cubicBezTo>
                <a:cubicBezTo>
                  <a:pt x="725" y="247"/>
                  <a:pt x="722" y="244"/>
                  <a:pt x="720" y="242"/>
                </a:cubicBezTo>
                <a:cubicBezTo>
                  <a:pt x="717" y="239"/>
                  <a:pt x="714" y="239"/>
                  <a:pt x="711" y="239"/>
                </a:cubicBezTo>
                <a:cubicBezTo>
                  <a:pt x="711" y="241"/>
                  <a:pt x="711" y="242"/>
                  <a:pt x="711" y="244"/>
                </a:cubicBezTo>
                <a:cubicBezTo>
                  <a:pt x="711" y="246"/>
                  <a:pt x="710" y="248"/>
                  <a:pt x="707" y="250"/>
                </a:cubicBezTo>
                <a:cubicBezTo>
                  <a:pt x="705" y="250"/>
                  <a:pt x="703" y="252"/>
                  <a:pt x="701" y="250"/>
                </a:cubicBezTo>
                <a:cubicBezTo>
                  <a:pt x="699" y="248"/>
                  <a:pt x="697" y="247"/>
                  <a:pt x="695" y="248"/>
                </a:cubicBezTo>
                <a:cubicBezTo>
                  <a:pt x="691" y="249"/>
                  <a:pt x="691" y="244"/>
                  <a:pt x="688" y="244"/>
                </a:cubicBezTo>
                <a:cubicBezTo>
                  <a:pt x="685" y="245"/>
                  <a:pt x="685" y="243"/>
                  <a:pt x="684" y="240"/>
                </a:cubicBezTo>
                <a:cubicBezTo>
                  <a:pt x="684" y="239"/>
                  <a:pt x="683" y="238"/>
                  <a:pt x="682" y="237"/>
                </a:cubicBezTo>
                <a:cubicBezTo>
                  <a:pt x="678" y="235"/>
                  <a:pt x="676" y="232"/>
                  <a:pt x="673" y="230"/>
                </a:cubicBezTo>
                <a:cubicBezTo>
                  <a:pt x="671" y="228"/>
                  <a:pt x="667" y="228"/>
                  <a:pt x="665" y="230"/>
                </a:cubicBezTo>
                <a:cubicBezTo>
                  <a:pt x="664" y="231"/>
                  <a:pt x="663" y="232"/>
                  <a:pt x="662" y="233"/>
                </a:cubicBezTo>
                <a:cubicBezTo>
                  <a:pt x="657" y="238"/>
                  <a:pt x="656" y="239"/>
                  <a:pt x="648" y="242"/>
                </a:cubicBezTo>
                <a:cubicBezTo>
                  <a:pt x="645" y="243"/>
                  <a:pt x="646" y="246"/>
                  <a:pt x="647" y="247"/>
                </a:cubicBezTo>
                <a:cubicBezTo>
                  <a:pt x="647" y="248"/>
                  <a:pt x="649" y="250"/>
                  <a:pt x="647" y="252"/>
                </a:cubicBezTo>
                <a:cubicBezTo>
                  <a:pt x="644" y="254"/>
                  <a:pt x="642" y="258"/>
                  <a:pt x="638" y="256"/>
                </a:cubicBezTo>
                <a:cubicBezTo>
                  <a:pt x="634" y="254"/>
                  <a:pt x="630" y="255"/>
                  <a:pt x="627" y="254"/>
                </a:cubicBezTo>
                <a:cubicBezTo>
                  <a:pt x="624" y="254"/>
                  <a:pt x="621" y="251"/>
                  <a:pt x="617" y="251"/>
                </a:cubicBezTo>
                <a:cubicBezTo>
                  <a:pt x="616" y="251"/>
                  <a:pt x="616" y="251"/>
                  <a:pt x="615" y="250"/>
                </a:cubicBezTo>
                <a:cubicBezTo>
                  <a:pt x="612" y="247"/>
                  <a:pt x="609" y="245"/>
                  <a:pt x="605" y="246"/>
                </a:cubicBezTo>
                <a:cubicBezTo>
                  <a:pt x="601" y="246"/>
                  <a:pt x="597" y="246"/>
                  <a:pt x="594" y="247"/>
                </a:cubicBezTo>
                <a:cubicBezTo>
                  <a:pt x="590" y="248"/>
                  <a:pt x="585" y="248"/>
                  <a:pt x="580" y="248"/>
                </a:cubicBezTo>
                <a:cubicBezTo>
                  <a:pt x="578" y="248"/>
                  <a:pt x="577" y="248"/>
                  <a:pt x="577" y="250"/>
                </a:cubicBezTo>
                <a:cubicBezTo>
                  <a:pt x="577" y="251"/>
                  <a:pt x="575" y="252"/>
                  <a:pt x="574" y="253"/>
                </a:cubicBezTo>
                <a:cubicBezTo>
                  <a:pt x="570" y="257"/>
                  <a:pt x="564" y="257"/>
                  <a:pt x="561" y="252"/>
                </a:cubicBezTo>
                <a:cubicBezTo>
                  <a:pt x="560" y="250"/>
                  <a:pt x="560" y="249"/>
                  <a:pt x="558" y="249"/>
                </a:cubicBezTo>
                <a:cubicBezTo>
                  <a:pt x="557" y="249"/>
                  <a:pt x="555" y="250"/>
                  <a:pt x="555" y="249"/>
                </a:cubicBezTo>
                <a:cubicBezTo>
                  <a:pt x="552" y="245"/>
                  <a:pt x="548" y="246"/>
                  <a:pt x="544" y="246"/>
                </a:cubicBezTo>
                <a:cubicBezTo>
                  <a:pt x="538" y="246"/>
                  <a:pt x="531" y="246"/>
                  <a:pt x="525" y="246"/>
                </a:cubicBezTo>
                <a:cubicBezTo>
                  <a:pt x="518" y="247"/>
                  <a:pt x="511" y="243"/>
                  <a:pt x="504" y="244"/>
                </a:cubicBezTo>
                <a:cubicBezTo>
                  <a:pt x="502" y="244"/>
                  <a:pt x="500" y="242"/>
                  <a:pt x="498" y="242"/>
                </a:cubicBezTo>
                <a:cubicBezTo>
                  <a:pt x="495" y="243"/>
                  <a:pt x="495" y="243"/>
                  <a:pt x="496" y="246"/>
                </a:cubicBezTo>
                <a:cubicBezTo>
                  <a:pt x="497" y="249"/>
                  <a:pt x="497" y="249"/>
                  <a:pt x="494" y="249"/>
                </a:cubicBezTo>
                <a:cubicBezTo>
                  <a:pt x="490" y="249"/>
                  <a:pt x="486" y="249"/>
                  <a:pt x="483" y="249"/>
                </a:cubicBezTo>
                <a:cubicBezTo>
                  <a:pt x="480" y="250"/>
                  <a:pt x="477" y="249"/>
                  <a:pt x="475" y="251"/>
                </a:cubicBezTo>
                <a:cubicBezTo>
                  <a:pt x="475" y="252"/>
                  <a:pt x="472" y="252"/>
                  <a:pt x="471" y="251"/>
                </a:cubicBezTo>
                <a:cubicBezTo>
                  <a:pt x="469" y="249"/>
                  <a:pt x="467" y="249"/>
                  <a:pt x="465" y="249"/>
                </a:cubicBezTo>
                <a:cubicBezTo>
                  <a:pt x="456" y="249"/>
                  <a:pt x="446" y="249"/>
                  <a:pt x="437" y="249"/>
                </a:cubicBezTo>
                <a:cubicBezTo>
                  <a:pt x="431" y="249"/>
                  <a:pt x="425" y="249"/>
                  <a:pt x="420" y="252"/>
                </a:cubicBezTo>
                <a:cubicBezTo>
                  <a:pt x="418" y="254"/>
                  <a:pt x="414" y="254"/>
                  <a:pt x="413" y="253"/>
                </a:cubicBezTo>
                <a:cubicBezTo>
                  <a:pt x="410" y="250"/>
                  <a:pt x="406" y="252"/>
                  <a:pt x="403" y="250"/>
                </a:cubicBezTo>
                <a:cubicBezTo>
                  <a:pt x="401" y="248"/>
                  <a:pt x="397" y="246"/>
                  <a:pt x="394" y="248"/>
                </a:cubicBezTo>
                <a:cubicBezTo>
                  <a:pt x="389" y="244"/>
                  <a:pt x="384" y="246"/>
                  <a:pt x="380" y="246"/>
                </a:cubicBezTo>
                <a:cubicBezTo>
                  <a:pt x="375" y="246"/>
                  <a:pt x="370" y="245"/>
                  <a:pt x="365" y="247"/>
                </a:cubicBezTo>
                <a:cubicBezTo>
                  <a:pt x="362" y="249"/>
                  <a:pt x="357" y="248"/>
                  <a:pt x="353" y="248"/>
                </a:cubicBezTo>
                <a:cubicBezTo>
                  <a:pt x="347" y="247"/>
                  <a:pt x="340" y="250"/>
                  <a:pt x="333" y="250"/>
                </a:cubicBezTo>
                <a:cubicBezTo>
                  <a:pt x="330" y="249"/>
                  <a:pt x="327" y="249"/>
                  <a:pt x="325" y="246"/>
                </a:cubicBezTo>
                <a:cubicBezTo>
                  <a:pt x="325" y="245"/>
                  <a:pt x="324" y="244"/>
                  <a:pt x="325" y="243"/>
                </a:cubicBezTo>
                <a:cubicBezTo>
                  <a:pt x="327" y="242"/>
                  <a:pt x="329" y="243"/>
                  <a:pt x="328" y="240"/>
                </a:cubicBezTo>
                <a:cubicBezTo>
                  <a:pt x="328" y="238"/>
                  <a:pt x="326" y="239"/>
                  <a:pt x="325" y="239"/>
                </a:cubicBezTo>
                <a:cubicBezTo>
                  <a:pt x="324" y="239"/>
                  <a:pt x="323" y="239"/>
                  <a:pt x="321" y="239"/>
                </a:cubicBezTo>
                <a:cubicBezTo>
                  <a:pt x="320" y="239"/>
                  <a:pt x="318" y="239"/>
                  <a:pt x="316" y="239"/>
                </a:cubicBezTo>
                <a:cubicBezTo>
                  <a:pt x="316" y="238"/>
                  <a:pt x="316" y="237"/>
                  <a:pt x="316" y="236"/>
                </a:cubicBezTo>
                <a:close/>
              </a:path>
            </a:pathLst>
          </a:custGeom>
          <a:noFill/>
          <a:ln>
            <a:noFill/>
          </a:ln>
        </p:spPr>
        <p:txBody>
          <a:bodyPr anchorCtr="0" anchor="ctr" bIns="45700" lIns="108000" spcFirstLastPara="1" rIns="108000" wrap="square" tIns="45700">
            <a:noAutofit/>
          </a:bodyPr>
          <a:lstStyle/>
          <a:p>
            <a:pPr indent="0" lvl="0" marL="0" marR="0" rtl="0" algn="l">
              <a:spcBef>
                <a:spcPts val="0"/>
              </a:spcBef>
              <a:spcAft>
                <a:spcPts val="0"/>
              </a:spcAft>
              <a:buNone/>
            </a:pPr>
            <a:r>
              <a:rPr b="1" lang="en-US" sz="3000">
                <a:solidFill>
                  <a:srgbClr val="385623"/>
                </a:solidFill>
                <a:latin typeface="Playfair Display"/>
                <a:ea typeface="Playfair Display"/>
                <a:cs typeface="Playfair Display"/>
                <a:sym typeface="Playfair Display"/>
              </a:rPr>
              <a:t>Sheraton Hanoi</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91" name="Shape 291"/>
        <p:cNvGrpSpPr/>
        <p:nvPr/>
      </p:nvGrpSpPr>
      <p:grpSpPr>
        <a:xfrm>
          <a:off x="0" y="0"/>
          <a:ext cx="0" cy="0"/>
          <a:chOff x="0" y="0"/>
          <a:chExt cx="0" cy="0"/>
        </a:xfrm>
      </p:grpSpPr>
      <p:sp>
        <p:nvSpPr>
          <p:cNvPr id="292" name="Google Shape;292;p33"/>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sp>
        <p:nvSpPr>
          <p:cNvPr id="293" name="Google Shape;293;p33"/>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7/25/2025</a:t>
            </a:r>
            <a:endParaRPr sz="1200">
              <a:solidFill>
                <a:schemeClr val="dk1"/>
              </a:solidFill>
              <a:latin typeface="Calibri"/>
              <a:ea typeface="Calibri"/>
              <a:cs typeface="Calibri"/>
              <a:sym typeface="Calibri"/>
            </a:endParaRPr>
          </a:p>
        </p:txBody>
      </p:sp>
      <p:sp>
        <p:nvSpPr>
          <p:cNvPr id="294" name="Google Shape;294;p33"/>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chemeClr val="dk1"/>
                </a:solidFill>
                <a:latin typeface="Calibri"/>
                <a:ea typeface="Calibri"/>
                <a:cs typeface="Calibri"/>
                <a:sym typeface="Calibri"/>
              </a:rPr>
              <a:t>Simply your best local friend</a:t>
            </a:r>
            <a:endParaRPr/>
          </a:p>
        </p:txBody>
      </p:sp>
      <p:sp>
        <p:nvSpPr>
          <p:cNvPr id="295" name="Google Shape;295;p33"/>
          <p:cNvSpPr/>
          <p:nvPr/>
        </p:nvSpPr>
        <p:spPr>
          <a:xfrm>
            <a:off x="3566180" y="1061634"/>
            <a:ext cx="4912308" cy="5755422"/>
          </a:xfrm>
          <a:prstGeom prst="rect">
            <a:avLst/>
          </a:prstGeom>
          <a:noFill/>
          <a:ln>
            <a:noFill/>
          </a:ln>
        </p:spPr>
        <p:txBody>
          <a:bodyPr anchorCtr="0" anchor="t" bIns="45700" lIns="91425" spcFirstLastPara="1" rIns="91425" wrap="square" tIns="45700">
            <a:noAutofit/>
          </a:bodyPr>
          <a:lstStyle/>
          <a:p>
            <a:pPr indent="-285750" lvl="0" marL="285750" marR="0" rtl="0" algn="l">
              <a:spcBef>
                <a:spcPts val="0"/>
              </a:spcBef>
              <a:spcAft>
                <a:spcPts val="0"/>
              </a:spcAft>
              <a:buClr>
                <a:srgbClr val="385623"/>
              </a:buClr>
              <a:buSzPts val="1600"/>
              <a:buFont typeface="Arial"/>
              <a:buChar char="•"/>
            </a:pPr>
            <a:r>
              <a:rPr lang="en-US" sz="1600">
                <a:solidFill>
                  <a:srgbClr val="385623"/>
                </a:solidFill>
                <a:latin typeface="Montserrat"/>
                <a:ea typeface="Montserrat"/>
                <a:cs typeface="Montserrat"/>
                <a:sym typeface="Montserrat"/>
              </a:rPr>
              <a:t>Various choices of food from local cuisine to Asian cuisine (Japanese, Korean, Chinese, Malaysian, Indian), Middle East’s (Lebanese, Turkish) and Western cuisine (Spanish, Italian, French) together with multiple fast food brands such as KFC, Mc Donald’s, Lotteria,…</a:t>
            </a:r>
            <a:endParaRPr/>
          </a:p>
          <a:p>
            <a:pPr indent="-184150" lvl="0" marL="285750" marR="0" rtl="0" algn="l">
              <a:spcBef>
                <a:spcPts val="0"/>
              </a:spcBef>
              <a:spcAft>
                <a:spcPts val="0"/>
              </a:spcAft>
              <a:buClr>
                <a:schemeClr val="dk1"/>
              </a:buClr>
              <a:buSzPts val="1600"/>
              <a:buFont typeface="Arial"/>
              <a:buNone/>
            </a:pPr>
            <a:r>
              <a:t/>
            </a:r>
            <a:endParaRPr sz="1600">
              <a:solidFill>
                <a:srgbClr val="385623"/>
              </a:solidFill>
              <a:latin typeface="Montserrat"/>
              <a:ea typeface="Montserrat"/>
              <a:cs typeface="Montserrat"/>
              <a:sym typeface="Montserrat"/>
            </a:endParaRPr>
          </a:p>
          <a:p>
            <a:pPr indent="-184150" lvl="0" marL="285750" marR="0" rtl="0" algn="l">
              <a:spcBef>
                <a:spcPts val="0"/>
              </a:spcBef>
              <a:spcAft>
                <a:spcPts val="0"/>
              </a:spcAft>
              <a:buClr>
                <a:schemeClr val="dk1"/>
              </a:buClr>
              <a:buSzPts val="1600"/>
              <a:buFont typeface="Arial"/>
              <a:buNone/>
            </a:pPr>
            <a:r>
              <a:t/>
            </a:r>
            <a:endParaRPr sz="1600">
              <a:solidFill>
                <a:srgbClr val="385623"/>
              </a:solidFill>
              <a:latin typeface="Montserrat"/>
              <a:ea typeface="Montserrat"/>
              <a:cs typeface="Montserrat"/>
              <a:sym typeface="Montserrat"/>
            </a:endParaRPr>
          </a:p>
          <a:p>
            <a:pPr indent="-184150" lvl="0" marL="285750" marR="0" rtl="0" algn="l">
              <a:spcBef>
                <a:spcPts val="0"/>
              </a:spcBef>
              <a:spcAft>
                <a:spcPts val="0"/>
              </a:spcAft>
              <a:buClr>
                <a:schemeClr val="dk1"/>
              </a:buClr>
              <a:buSzPts val="1600"/>
              <a:buFont typeface="Arial"/>
              <a:buNone/>
            </a:pPr>
            <a:r>
              <a:t/>
            </a:r>
            <a:endParaRPr sz="1600">
              <a:solidFill>
                <a:srgbClr val="385623"/>
              </a:solidFill>
              <a:latin typeface="Montserrat"/>
              <a:ea typeface="Montserrat"/>
              <a:cs typeface="Montserrat"/>
              <a:sym typeface="Montserrat"/>
            </a:endParaRPr>
          </a:p>
          <a:p>
            <a:pPr indent="-184150" lvl="0" marL="285750" marR="0" rtl="0" algn="l">
              <a:spcBef>
                <a:spcPts val="0"/>
              </a:spcBef>
              <a:spcAft>
                <a:spcPts val="0"/>
              </a:spcAft>
              <a:buClr>
                <a:schemeClr val="dk1"/>
              </a:buClr>
              <a:buSzPts val="1600"/>
              <a:buFont typeface="Arial"/>
              <a:buNone/>
            </a:pPr>
            <a:r>
              <a:t/>
            </a:r>
            <a:endParaRPr sz="1600">
              <a:solidFill>
                <a:srgbClr val="385623"/>
              </a:solidFill>
              <a:latin typeface="Montserrat"/>
              <a:ea typeface="Montserrat"/>
              <a:cs typeface="Montserrat"/>
              <a:sym typeface="Montserrat"/>
            </a:endParaRPr>
          </a:p>
          <a:p>
            <a:pPr indent="-285750" lvl="0" marL="285750" marR="0" rtl="0" algn="l">
              <a:spcBef>
                <a:spcPts val="0"/>
              </a:spcBef>
              <a:spcAft>
                <a:spcPts val="0"/>
              </a:spcAft>
              <a:buClr>
                <a:srgbClr val="385623"/>
              </a:buClr>
              <a:buSzPts val="1600"/>
              <a:buFont typeface="Arial"/>
              <a:buChar char="•"/>
            </a:pPr>
            <a:r>
              <a:rPr lang="en-US" sz="1600">
                <a:solidFill>
                  <a:srgbClr val="385623"/>
                </a:solidFill>
                <a:latin typeface="Montserrat"/>
                <a:ea typeface="Montserrat"/>
                <a:cs typeface="Montserrat"/>
                <a:sym typeface="Montserrat"/>
              </a:rPr>
              <a:t>French colonial architecture remains: the government buildings, mansions and villas, city opera houses, bridge, churches and cathedrals, post office, or tree-lined boulevards in Hanoi and Ho Chi Minh City together with blocked buildings and skyscrapers. </a:t>
            </a:r>
            <a:endParaRPr/>
          </a:p>
          <a:p>
            <a:pPr indent="-184150" lvl="0" marL="285750" marR="0" rtl="0" algn="l">
              <a:spcBef>
                <a:spcPts val="0"/>
              </a:spcBef>
              <a:spcAft>
                <a:spcPts val="0"/>
              </a:spcAft>
              <a:buClr>
                <a:schemeClr val="dk1"/>
              </a:buClr>
              <a:buSzPts val="1600"/>
              <a:buFont typeface="Arial"/>
              <a:buNone/>
            </a:pPr>
            <a:r>
              <a:t/>
            </a:r>
            <a:endParaRPr sz="1600">
              <a:solidFill>
                <a:srgbClr val="385623"/>
              </a:solidFill>
              <a:latin typeface="Montserrat"/>
              <a:ea typeface="Montserrat"/>
              <a:cs typeface="Montserrat"/>
              <a:sym typeface="Montserrat"/>
            </a:endParaRPr>
          </a:p>
          <a:p>
            <a:pPr indent="-285750" lvl="0" marL="285750" marR="0" rtl="0" algn="l">
              <a:spcBef>
                <a:spcPts val="0"/>
              </a:spcBef>
              <a:spcAft>
                <a:spcPts val="0"/>
              </a:spcAft>
              <a:buClr>
                <a:srgbClr val="385623"/>
              </a:buClr>
              <a:buSzPts val="1600"/>
              <a:buFont typeface="Arial"/>
              <a:buChar char="•"/>
            </a:pPr>
            <a:r>
              <a:rPr lang="en-US" sz="1600">
                <a:solidFill>
                  <a:srgbClr val="385623"/>
                </a:solidFill>
                <a:latin typeface="Montserrat"/>
                <a:ea typeface="Montserrat"/>
                <a:cs typeface="Montserrat"/>
                <a:sym typeface="Montserrat"/>
              </a:rPr>
              <a:t>Traditional architecture in Hue, Hoian, and many local villages while house-on-stilts are home to mountainous people.</a:t>
            </a:r>
            <a:endParaRPr/>
          </a:p>
          <a:p>
            <a:pPr indent="0" lvl="0" marL="0" marR="0" rtl="0" algn="l">
              <a:spcBef>
                <a:spcPts val="0"/>
              </a:spcBef>
              <a:spcAft>
                <a:spcPts val="0"/>
              </a:spcAft>
              <a:buNone/>
            </a:pPr>
            <a:r>
              <a:t/>
            </a:r>
            <a:endParaRPr sz="1600">
              <a:solidFill>
                <a:srgbClr val="385623"/>
              </a:solidFill>
              <a:latin typeface="Montserrat"/>
              <a:ea typeface="Montserrat"/>
              <a:cs typeface="Montserrat"/>
              <a:sym typeface="Montserrat"/>
            </a:endParaRPr>
          </a:p>
        </p:txBody>
      </p:sp>
      <p:sp>
        <p:nvSpPr>
          <p:cNvPr id="296" name="Google Shape;296;p33">
            <a:hlinkClick r:id="rId3"/>
          </p:cNvPr>
          <p:cNvSpPr/>
          <p:nvPr/>
        </p:nvSpPr>
        <p:spPr>
          <a:xfrm>
            <a:off x="11380493" y="6213143"/>
            <a:ext cx="810811" cy="631209"/>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4"/>
              </a:rPr>
              <a:t>Back</a:t>
            </a:r>
            <a:endParaRPr sz="1800">
              <a:solidFill>
                <a:schemeClr val="lt1"/>
              </a:solidFill>
              <a:latin typeface="Times New Roman"/>
              <a:ea typeface="Times New Roman"/>
              <a:cs typeface="Times New Roman"/>
              <a:sym typeface="Times New Roman"/>
            </a:endParaRPr>
          </a:p>
        </p:txBody>
      </p:sp>
      <p:pic>
        <p:nvPicPr>
          <p:cNvPr id="297" name="Google Shape;297;p33"/>
          <p:cNvPicPr preferRelativeResize="0"/>
          <p:nvPr/>
        </p:nvPicPr>
        <p:blipFill rotWithShape="1">
          <a:blip r:embed="rId5">
            <a:alphaModFix/>
          </a:blip>
          <a:srcRect b="0" l="0" r="0" t="0"/>
          <a:stretch/>
        </p:blipFill>
        <p:spPr>
          <a:xfrm>
            <a:off x="99727" y="755760"/>
            <a:ext cx="3466453" cy="2610638"/>
          </a:xfrm>
          <a:prstGeom prst="rect">
            <a:avLst/>
          </a:prstGeom>
          <a:noFill/>
          <a:ln>
            <a:noFill/>
          </a:ln>
        </p:spPr>
      </p:pic>
      <p:pic>
        <p:nvPicPr>
          <p:cNvPr id="298" name="Google Shape;298;p33"/>
          <p:cNvPicPr preferRelativeResize="0"/>
          <p:nvPr/>
        </p:nvPicPr>
        <p:blipFill rotWithShape="1">
          <a:blip r:embed="rId6">
            <a:alphaModFix/>
          </a:blip>
          <a:srcRect b="0" l="0" r="0" t="0"/>
          <a:stretch/>
        </p:blipFill>
        <p:spPr>
          <a:xfrm>
            <a:off x="8386926" y="755759"/>
            <a:ext cx="3705346" cy="2610639"/>
          </a:xfrm>
          <a:prstGeom prst="rect">
            <a:avLst/>
          </a:prstGeom>
          <a:noFill/>
          <a:ln>
            <a:noFill/>
          </a:ln>
        </p:spPr>
      </p:pic>
      <p:pic>
        <p:nvPicPr>
          <p:cNvPr id="299" name="Google Shape;299;p33"/>
          <p:cNvPicPr preferRelativeResize="0"/>
          <p:nvPr/>
        </p:nvPicPr>
        <p:blipFill rotWithShape="1">
          <a:blip r:embed="rId7">
            <a:alphaModFix/>
          </a:blip>
          <a:srcRect b="0" l="0" r="0" t="0"/>
          <a:stretch/>
        </p:blipFill>
        <p:spPr>
          <a:xfrm>
            <a:off x="99727" y="3491603"/>
            <a:ext cx="3501312" cy="2756008"/>
          </a:xfrm>
          <a:prstGeom prst="rect">
            <a:avLst/>
          </a:prstGeom>
          <a:noFill/>
          <a:ln>
            <a:noFill/>
          </a:ln>
        </p:spPr>
      </p:pic>
      <p:pic>
        <p:nvPicPr>
          <p:cNvPr id="300" name="Google Shape;300;p33"/>
          <p:cNvPicPr preferRelativeResize="0"/>
          <p:nvPr/>
        </p:nvPicPr>
        <p:blipFill rotWithShape="1">
          <a:blip r:embed="rId8">
            <a:alphaModFix/>
          </a:blip>
          <a:srcRect b="0" l="0" r="0" t="0"/>
          <a:stretch/>
        </p:blipFill>
        <p:spPr>
          <a:xfrm>
            <a:off x="8426809" y="3491602"/>
            <a:ext cx="3665463" cy="2772895"/>
          </a:xfrm>
          <a:prstGeom prst="rect">
            <a:avLst/>
          </a:prstGeom>
          <a:noFill/>
          <a:ln>
            <a:noFill/>
          </a:ln>
        </p:spPr>
      </p:pic>
      <p:pic>
        <p:nvPicPr>
          <p:cNvPr descr="http://static.tumblr.com/f45faab49321958bb661be2e69124337/gltbmdt/p3amp94ag/tumblr_static_logo_threeland_281108.png" id="301" name="Google Shape;301;p33"/>
          <p:cNvPicPr preferRelativeResize="0"/>
          <p:nvPr/>
        </p:nvPicPr>
        <p:blipFill rotWithShape="1">
          <a:blip r:embed="rId9">
            <a:alphaModFix/>
          </a:blip>
          <a:srcRect b="0" l="0" r="0" t="0"/>
          <a:stretch/>
        </p:blipFill>
        <p:spPr>
          <a:xfrm>
            <a:off x="9824529" y="197804"/>
            <a:ext cx="2267743" cy="365615"/>
          </a:xfrm>
          <a:prstGeom prst="rect">
            <a:avLst/>
          </a:prstGeom>
          <a:noFill/>
          <a:ln>
            <a:noFill/>
          </a:ln>
        </p:spPr>
      </p:pic>
      <p:sp>
        <p:nvSpPr>
          <p:cNvPr id="302" name="Google Shape;302;p33"/>
          <p:cNvSpPr/>
          <p:nvPr/>
        </p:nvSpPr>
        <p:spPr>
          <a:xfrm>
            <a:off x="3805075" y="459956"/>
            <a:ext cx="4128746" cy="616648"/>
          </a:xfrm>
          <a:custGeom>
            <a:rect b="b" l="l" r="r" t="t"/>
            <a:pathLst>
              <a:path extrusionOk="0" h="258" w="2355">
                <a:moveTo>
                  <a:pt x="316" y="236"/>
                </a:moveTo>
                <a:cubicBezTo>
                  <a:pt x="317" y="236"/>
                  <a:pt x="318" y="236"/>
                  <a:pt x="320" y="236"/>
                </a:cubicBezTo>
                <a:cubicBezTo>
                  <a:pt x="323" y="236"/>
                  <a:pt x="324" y="235"/>
                  <a:pt x="323" y="232"/>
                </a:cubicBezTo>
                <a:cubicBezTo>
                  <a:pt x="328" y="233"/>
                  <a:pt x="332" y="229"/>
                  <a:pt x="337" y="230"/>
                </a:cubicBezTo>
                <a:cubicBezTo>
                  <a:pt x="342" y="236"/>
                  <a:pt x="350" y="236"/>
                  <a:pt x="357" y="235"/>
                </a:cubicBezTo>
                <a:cubicBezTo>
                  <a:pt x="358" y="235"/>
                  <a:pt x="358" y="234"/>
                  <a:pt x="358" y="233"/>
                </a:cubicBezTo>
                <a:cubicBezTo>
                  <a:pt x="357" y="231"/>
                  <a:pt x="355" y="230"/>
                  <a:pt x="353" y="230"/>
                </a:cubicBezTo>
                <a:cubicBezTo>
                  <a:pt x="350" y="231"/>
                  <a:pt x="347" y="230"/>
                  <a:pt x="345" y="230"/>
                </a:cubicBezTo>
                <a:cubicBezTo>
                  <a:pt x="342" y="231"/>
                  <a:pt x="340" y="228"/>
                  <a:pt x="337" y="229"/>
                </a:cubicBezTo>
                <a:cubicBezTo>
                  <a:pt x="335" y="228"/>
                  <a:pt x="333" y="227"/>
                  <a:pt x="331" y="227"/>
                </a:cubicBezTo>
                <a:cubicBezTo>
                  <a:pt x="324" y="227"/>
                  <a:pt x="318" y="227"/>
                  <a:pt x="312" y="227"/>
                </a:cubicBezTo>
                <a:cubicBezTo>
                  <a:pt x="308" y="227"/>
                  <a:pt x="304" y="228"/>
                  <a:pt x="301" y="225"/>
                </a:cubicBezTo>
                <a:cubicBezTo>
                  <a:pt x="301" y="225"/>
                  <a:pt x="300" y="225"/>
                  <a:pt x="299" y="225"/>
                </a:cubicBezTo>
                <a:cubicBezTo>
                  <a:pt x="294" y="228"/>
                  <a:pt x="289" y="224"/>
                  <a:pt x="284" y="225"/>
                </a:cubicBezTo>
                <a:cubicBezTo>
                  <a:pt x="279" y="226"/>
                  <a:pt x="274" y="226"/>
                  <a:pt x="269" y="225"/>
                </a:cubicBezTo>
                <a:cubicBezTo>
                  <a:pt x="254" y="222"/>
                  <a:pt x="240" y="224"/>
                  <a:pt x="225" y="223"/>
                </a:cubicBezTo>
                <a:cubicBezTo>
                  <a:pt x="225" y="223"/>
                  <a:pt x="225" y="224"/>
                  <a:pt x="224" y="224"/>
                </a:cubicBezTo>
                <a:cubicBezTo>
                  <a:pt x="225" y="226"/>
                  <a:pt x="226" y="225"/>
                  <a:pt x="228" y="225"/>
                </a:cubicBezTo>
                <a:cubicBezTo>
                  <a:pt x="229" y="225"/>
                  <a:pt x="229" y="226"/>
                  <a:pt x="229" y="226"/>
                </a:cubicBezTo>
                <a:cubicBezTo>
                  <a:pt x="229" y="227"/>
                  <a:pt x="229" y="229"/>
                  <a:pt x="228" y="228"/>
                </a:cubicBezTo>
                <a:cubicBezTo>
                  <a:pt x="227" y="228"/>
                  <a:pt x="226" y="230"/>
                  <a:pt x="225" y="230"/>
                </a:cubicBezTo>
                <a:cubicBezTo>
                  <a:pt x="219" y="229"/>
                  <a:pt x="214" y="232"/>
                  <a:pt x="208" y="232"/>
                </a:cubicBezTo>
                <a:cubicBezTo>
                  <a:pt x="190" y="232"/>
                  <a:pt x="171" y="232"/>
                  <a:pt x="153" y="232"/>
                </a:cubicBezTo>
                <a:cubicBezTo>
                  <a:pt x="147" y="232"/>
                  <a:pt x="142" y="233"/>
                  <a:pt x="139" y="238"/>
                </a:cubicBezTo>
                <a:cubicBezTo>
                  <a:pt x="140" y="240"/>
                  <a:pt x="142" y="240"/>
                  <a:pt x="143" y="241"/>
                </a:cubicBezTo>
                <a:cubicBezTo>
                  <a:pt x="149" y="243"/>
                  <a:pt x="151" y="243"/>
                  <a:pt x="153" y="237"/>
                </a:cubicBezTo>
                <a:cubicBezTo>
                  <a:pt x="154" y="235"/>
                  <a:pt x="155" y="235"/>
                  <a:pt x="156" y="236"/>
                </a:cubicBezTo>
                <a:cubicBezTo>
                  <a:pt x="159" y="238"/>
                  <a:pt x="163" y="237"/>
                  <a:pt x="166" y="237"/>
                </a:cubicBezTo>
                <a:cubicBezTo>
                  <a:pt x="172" y="237"/>
                  <a:pt x="177" y="237"/>
                  <a:pt x="183" y="240"/>
                </a:cubicBezTo>
                <a:cubicBezTo>
                  <a:pt x="185" y="241"/>
                  <a:pt x="189" y="242"/>
                  <a:pt x="190" y="241"/>
                </a:cubicBezTo>
                <a:cubicBezTo>
                  <a:pt x="194" y="238"/>
                  <a:pt x="199" y="240"/>
                  <a:pt x="202" y="238"/>
                </a:cubicBezTo>
                <a:cubicBezTo>
                  <a:pt x="204" y="237"/>
                  <a:pt x="206" y="237"/>
                  <a:pt x="208" y="238"/>
                </a:cubicBezTo>
                <a:cubicBezTo>
                  <a:pt x="212" y="240"/>
                  <a:pt x="215" y="240"/>
                  <a:pt x="219" y="238"/>
                </a:cubicBezTo>
                <a:cubicBezTo>
                  <a:pt x="222" y="237"/>
                  <a:pt x="224" y="237"/>
                  <a:pt x="227" y="239"/>
                </a:cubicBezTo>
                <a:cubicBezTo>
                  <a:pt x="232" y="244"/>
                  <a:pt x="239" y="245"/>
                  <a:pt x="246" y="244"/>
                </a:cubicBezTo>
                <a:cubicBezTo>
                  <a:pt x="248" y="244"/>
                  <a:pt x="250" y="243"/>
                  <a:pt x="251" y="242"/>
                </a:cubicBezTo>
                <a:cubicBezTo>
                  <a:pt x="256" y="238"/>
                  <a:pt x="261" y="237"/>
                  <a:pt x="266" y="237"/>
                </a:cubicBezTo>
                <a:cubicBezTo>
                  <a:pt x="271" y="237"/>
                  <a:pt x="277" y="237"/>
                  <a:pt x="282" y="237"/>
                </a:cubicBezTo>
                <a:cubicBezTo>
                  <a:pt x="288" y="237"/>
                  <a:pt x="295" y="238"/>
                  <a:pt x="301" y="241"/>
                </a:cubicBezTo>
                <a:cubicBezTo>
                  <a:pt x="303" y="241"/>
                  <a:pt x="305" y="241"/>
                  <a:pt x="306" y="241"/>
                </a:cubicBezTo>
                <a:cubicBezTo>
                  <a:pt x="309" y="241"/>
                  <a:pt x="310" y="242"/>
                  <a:pt x="311" y="244"/>
                </a:cubicBezTo>
                <a:cubicBezTo>
                  <a:pt x="304" y="243"/>
                  <a:pt x="299" y="246"/>
                  <a:pt x="293" y="246"/>
                </a:cubicBezTo>
                <a:cubicBezTo>
                  <a:pt x="285" y="247"/>
                  <a:pt x="277" y="248"/>
                  <a:pt x="270" y="250"/>
                </a:cubicBezTo>
                <a:cubicBezTo>
                  <a:pt x="265" y="251"/>
                  <a:pt x="260" y="252"/>
                  <a:pt x="255" y="253"/>
                </a:cubicBezTo>
                <a:cubicBezTo>
                  <a:pt x="249" y="254"/>
                  <a:pt x="244" y="252"/>
                  <a:pt x="239" y="253"/>
                </a:cubicBezTo>
                <a:cubicBezTo>
                  <a:pt x="235" y="254"/>
                  <a:pt x="232" y="251"/>
                  <a:pt x="227" y="251"/>
                </a:cubicBezTo>
                <a:cubicBezTo>
                  <a:pt x="224" y="252"/>
                  <a:pt x="220" y="251"/>
                  <a:pt x="216" y="251"/>
                </a:cubicBezTo>
                <a:cubicBezTo>
                  <a:pt x="215" y="251"/>
                  <a:pt x="215" y="251"/>
                  <a:pt x="214" y="251"/>
                </a:cubicBezTo>
                <a:cubicBezTo>
                  <a:pt x="210" y="246"/>
                  <a:pt x="205" y="247"/>
                  <a:pt x="200" y="249"/>
                </a:cubicBezTo>
                <a:cubicBezTo>
                  <a:pt x="196" y="251"/>
                  <a:pt x="192" y="250"/>
                  <a:pt x="188" y="253"/>
                </a:cubicBezTo>
                <a:cubicBezTo>
                  <a:pt x="188" y="253"/>
                  <a:pt x="187" y="253"/>
                  <a:pt x="186" y="252"/>
                </a:cubicBezTo>
                <a:cubicBezTo>
                  <a:pt x="185" y="251"/>
                  <a:pt x="184" y="251"/>
                  <a:pt x="183" y="251"/>
                </a:cubicBezTo>
                <a:cubicBezTo>
                  <a:pt x="173" y="252"/>
                  <a:pt x="163" y="248"/>
                  <a:pt x="153" y="250"/>
                </a:cubicBezTo>
                <a:cubicBezTo>
                  <a:pt x="149" y="250"/>
                  <a:pt x="147" y="247"/>
                  <a:pt x="144" y="248"/>
                </a:cubicBezTo>
                <a:cubicBezTo>
                  <a:pt x="141" y="248"/>
                  <a:pt x="137" y="248"/>
                  <a:pt x="134" y="248"/>
                </a:cubicBezTo>
                <a:cubicBezTo>
                  <a:pt x="128" y="247"/>
                  <a:pt x="123" y="251"/>
                  <a:pt x="118" y="249"/>
                </a:cubicBezTo>
                <a:cubicBezTo>
                  <a:pt x="116" y="249"/>
                  <a:pt x="115" y="249"/>
                  <a:pt x="114" y="249"/>
                </a:cubicBezTo>
                <a:cubicBezTo>
                  <a:pt x="113" y="249"/>
                  <a:pt x="112" y="250"/>
                  <a:pt x="111" y="248"/>
                </a:cubicBezTo>
                <a:cubicBezTo>
                  <a:pt x="111" y="247"/>
                  <a:pt x="112" y="245"/>
                  <a:pt x="113" y="245"/>
                </a:cubicBezTo>
                <a:cubicBezTo>
                  <a:pt x="116" y="244"/>
                  <a:pt x="119" y="241"/>
                  <a:pt x="123" y="241"/>
                </a:cubicBezTo>
                <a:cubicBezTo>
                  <a:pt x="125" y="241"/>
                  <a:pt x="125" y="239"/>
                  <a:pt x="127" y="238"/>
                </a:cubicBezTo>
                <a:cubicBezTo>
                  <a:pt x="122" y="235"/>
                  <a:pt x="117" y="235"/>
                  <a:pt x="112" y="234"/>
                </a:cubicBezTo>
                <a:cubicBezTo>
                  <a:pt x="108" y="233"/>
                  <a:pt x="105" y="231"/>
                  <a:pt x="101" y="230"/>
                </a:cubicBezTo>
                <a:cubicBezTo>
                  <a:pt x="100" y="230"/>
                  <a:pt x="98" y="228"/>
                  <a:pt x="99" y="226"/>
                </a:cubicBezTo>
                <a:cubicBezTo>
                  <a:pt x="100" y="224"/>
                  <a:pt x="102" y="225"/>
                  <a:pt x="103" y="225"/>
                </a:cubicBezTo>
                <a:cubicBezTo>
                  <a:pt x="110" y="225"/>
                  <a:pt x="116" y="225"/>
                  <a:pt x="123" y="225"/>
                </a:cubicBezTo>
                <a:cubicBezTo>
                  <a:pt x="135" y="225"/>
                  <a:pt x="147" y="222"/>
                  <a:pt x="158" y="216"/>
                </a:cubicBezTo>
                <a:cubicBezTo>
                  <a:pt x="162" y="214"/>
                  <a:pt x="167" y="215"/>
                  <a:pt x="171" y="213"/>
                </a:cubicBezTo>
                <a:cubicBezTo>
                  <a:pt x="175" y="212"/>
                  <a:pt x="180" y="213"/>
                  <a:pt x="185" y="214"/>
                </a:cubicBezTo>
                <a:cubicBezTo>
                  <a:pt x="189" y="216"/>
                  <a:pt x="195" y="217"/>
                  <a:pt x="200" y="217"/>
                </a:cubicBezTo>
                <a:cubicBezTo>
                  <a:pt x="208" y="216"/>
                  <a:pt x="216" y="218"/>
                  <a:pt x="224" y="215"/>
                </a:cubicBezTo>
                <a:cubicBezTo>
                  <a:pt x="225" y="214"/>
                  <a:pt x="226" y="214"/>
                  <a:pt x="227" y="215"/>
                </a:cubicBezTo>
                <a:cubicBezTo>
                  <a:pt x="235" y="218"/>
                  <a:pt x="243" y="216"/>
                  <a:pt x="251" y="216"/>
                </a:cubicBezTo>
                <a:cubicBezTo>
                  <a:pt x="260" y="217"/>
                  <a:pt x="268" y="218"/>
                  <a:pt x="277" y="216"/>
                </a:cubicBezTo>
                <a:cubicBezTo>
                  <a:pt x="284" y="215"/>
                  <a:pt x="291" y="215"/>
                  <a:pt x="298" y="215"/>
                </a:cubicBezTo>
                <a:cubicBezTo>
                  <a:pt x="300" y="215"/>
                  <a:pt x="301" y="214"/>
                  <a:pt x="302" y="212"/>
                </a:cubicBezTo>
                <a:cubicBezTo>
                  <a:pt x="303" y="211"/>
                  <a:pt x="302" y="210"/>
                  <a:pt x="301" y="209"/>
                </a:cubicBezTo>
                <a:cubicBezTo>
                  <a:pt x="299" y="209"/>
                  <a:pt x="297" y="209"/>
                  <a:pt x="295" y="208"/>
                </a:cubicBezTo>
                <a:cubicBezTo>
                  <a:pt x="296" y="207"/>
                  <a:pt x="297" y="206"/>
                  <a:pt x="298" y="206"/>
                </a:cubicBezTo>
                <a:cubicBezTo>
                  <a:pt x="302" y="207"/>
                  <a:pt x="306" y="202"/>
                  <a:pt x="311" y="206"/>
                </a:cubicBezTo>
                <a:cubicBezTo>
                  <a:pt x="311" y="206"/>
                  <a:pt x="312" y="206"/>
                  <a:pt x="312" y="206"/>
                </a:cubicBezTo>
                <a:cubicBezTo>
                  <a:pt x="319" y="205"/>
                  <a:pt x="325" y="209"/>
                  <a:pt x="332" y="208"/>
                </a:cubicBezTo>
                <a:cubicBezTo>
                  <a:pt x="332" y="211"/>
                  <a:pt x="332" y="213"/>
                  <a:pt x="332" y="216"/>
                </a:cubicBezTo>
                <a:cubicBezTo>
                  <a:pt x="334" y="217"/>
                  <a:pt x="335" y="216"/>
                  <a:pt x="337" y="216"/>
                </a:cubicBezTo>
                <a:cubicBezTo>
                  <a:pt x="337" y="218"/>
                  <a:pt x="338" y="218"/>
                  <a:pt x="339" y="219"/>
                </a:cubicBezTo>
                <a:cubicBezTo>
                  <a:pt x="342" y="221"/>
                  <a:pt x="346" y="219"/>
                  <a:pt x="349" y="221"/>
                </a:cubicBezTo>
                <a:cubicBezTo>
                  <a:pt x="350" y="222"/>
                  <a:pt x="352" y="219"/>
                  <a:pt x="355" y="220"/>
                </a:cubicBezTo>
                <a:cubicBezTo>
                  <a:pt x="357" y="220"/>
                  <a:pt x="356" y="218"/>
                  <a:pt x="356" y="216"/>
                </a:cubicBezTo>
                <a:cubicBezTo>
                  <a:pt x="356" y="215"/>
                  <a:pt x="355" y="215"/>
                  <a:pt x="354" y="215"/>
                </a:cubicBezTo>
                <a:cubicBezTo>
                  <a:pt x="350" y="215"/>
                  <a:pt x="346" y="215"/>
                  <a:pt x="343" y="215"/>
                </a:cubicBezTo>
                <a:cubicBezTo>
                  <a:pt x="342" y="215"/>
                  <a:pt x="340" y="215"/>
                  <a:pt x="341" y="213"/>
                </a:cubicBezTo>
                <a:cubicBezTo>
                  <a:pt x="341" y="213"/>
                  <a:pt x="342" y="213"/>
                  <a:pt x="342" y="213"/>
                </a:cubicBezTo>
                <a:cubicBezTo>
                  <a:pt x="343" y="213"/>
                  <a:pt x="345" y="214"/>
                  <a:pt x="346" y="212"/>
                </a:cubicBezTo>
                <a:cubicBezTo>
                  <a:pt x="346" y="209"/>
                  <a:pt x="344" y="210"/>
                  <a:pt x="342" y="209"/>
                </a:cubicBezTo>
                <a:cubicBezTo>
                  <a:pt x="340" y="205"/>
                  <a:pt x="340" y="204"/>
                  <a:pt x="343" y="204"/>
                </a:cubicBezTo>
                <a:cubicBezTo>
                  <a:pt x="346" y="204"/>
                  <a:pt x="349" y="203"/>
                  <a:pt x="351" y="203"/>
                </a:cubicBezTo>
                <a:cubicBezTo>
                  <a:pt x="357" y="202"/>
                  <a:pt x="362" y="200"/>
                  <a:pt x="369" y="201"/>
                </a:cubicBezTo>
                <a:cubicBezTo>
                  <a:pt x="366" y="198"/>
                  <a:pt x="363" y="197"/>
                  <a:pt x="360" y="197"/>
                </a:cubicBezTo>
                <a:cubicBezTo>
                  <a:pt x="349" y="197"/>
                  <a:pt x="338" y="197"/>
                  <a:pt x="328" y="197"/>
                </a:cubicBezTo>
                <a:cubicBezTo>
                  <a:pt x="326" y="197"/>
                  <a:pt x="324" y="197"/>
                  <a:pt x="323" y="198"/>
                </a:cubicBezTo>
                <a:cubicBezTo>
                  <a:pt x="319" y="203"/>
                  <a:pt x="314" y="200"/>
                  <a:pt x="309" y="201"/>
                </a:cubicBezTo>
                <a:cubicBezTo>
                  <a:pt x="306" y="201"/>
                  <a:pt x="303" y="198"/>
                  <a:pt x="298" y="196"/>
                </a:cubicBezTo>
                <a:cubicBezTo>
                  <a:pt x="307" y="196"/>
                  <a:pt x="313" y="195"/>
                  <a:pt x="319" y="194"/>
                </a:cubicBezTo>
                <a:cubicBezTo>
                  <a:pt x="334" y="191"/>
                  <a:pt x="349" y="193"/>
                  <a:pt x="365" y="192"/>
                </a:cubicBezTo>
                <a:cubicBezTo>
                  <a:pt x="360" y="189"/>
                  <a:pt x="360" y="189"/>
                  <a:pt x="350" y="189"/>
                </a:cubicBezTo>
                <a:cubicBezTo>
                  <a:pt x="348" y="187"/>
                  <a:pt x="349" y="185"/>
                  <a:pt x="349" y="184"/>
                </a:cubicBezTo>
                <a:cubicBezTo>
                  <a:pt x="349" y="182"/>
                  <a:pt x="348" y="181"/>
                  <a:pt x="347" y="182"/>
                </a:cubicBezTo>
                <a:cubicBezTo>
                  <a:pt x="341" y="187"/>
                  <a:pt x="334" y="186"/>
                  <a:pt x="327" y="188"/>
                </a:cubicBezTo>
                <a:cubicBezTo>
                  <a:pt x="325" y="189"/>
                  <a:pt x="323" y="187"/>
                  <a:pt x="320" y="187"/>
                </a:cubicBezTo>
                <a:cubicBezTo>
                  <a:pt x="312" y="187"/>
                  <a:pt x="304" y="187"/>
                  <a:pt x="296" y="187"/>
                </a:cubicBezTo>
                <a:cubicBezTo>
                  <a:pt x="290" y="187"/>
                  <a:pt x="285" y="184"/>
                  <a:pt x="279" y="185"/>
                </a:cubicBezTo>
                <a:cubicBezTo>
                  <a:pt x="273" y="186"/>
                  <a:pt x="267" y="185"/>
                  <a:pt x="261" y="185"/>
                </a:cubicBezTo>
                <a:cubicBezTo>
                  <a:pt x="255" y="185"/>
                  <a:pt x="249" y="185"/>
                  <a:pt x="243" y="185"/>
                </a:cubicBezTo>
                <a:cubicBezTo>
                  <a:pt x="244" y="183"/>
                  <a:pt x="246" y="181"/>
                  <a:pt x="248" y="182"/>
                </a:cubicBezTo>
                <a:cubicBezTo>
                  <a:pt x="253" y="182"/>
                  <a:pt x="258" y="182"/>
                  <a:pt x="264" y="182"/>
                </a:cubicBezTo>
                <a:cubicBezTo>
                  <a:pt x="265" y="182"/>
                  <a:pt x="266" y="182"/>
                  <a:pt x="268" y="181"/>
                </a:cubicBezTo>
                <a:cubicBezTo>
                  <a:pt x="266" y="174"/>
                  <a:pt x="261" y="170"/>
                  <a:pt x="256" y="166"/>
                </a:cubicBezTo>
                <a:cubicBezTo>
                  <a:pt x="255" y="165"/>
                  <a:pt x="253" y="164"/>
                  <a:pt x="251" y="164"/>
                </a:cubicBezTo>
                <a:cubicBezTo>
                  <a:pt x="249" y="164"/>
                  <a:pt x="246" y="164"/>
                  <a:pt x="243" y="163"/>
                </a:cubicBezTo>
                <a:cubicBezTo>
                  <a:pt x="242" y="162"/>
                  <a:pt x="240" y="162"/>
                  <a:pt x="238" y="163"/>
                </a:cubicBezTo>
                <a:cubicBezTo>
                  <a:pt x="237" y="165"/>
                  <a:pt x="235" y="164"/>
                  <a:pt x="234" y="164"/>
                </a:cubicBezTo>
                <a:cubicBezTo>
                  <a:pt x="232" y="164"/>
                  <a:pt x="231" y="165"/>
                  <a:pt x="231" y="163"/>
                </a:cubicBezTo>
                <a:cubicBezTo>
                  <a:pt x="231" y="161"/>
                  <a:pt x="232" y="161"/>
                  <a:pt x="234" y="161"/>
                </a:cubicBezTo>
                <a:cubicBezTo>
                  <a:pt x="237" y="161"/>
                  <a:pt x="240" y="161"/>
                  <a:pt x="242" y="161"/>
                </a:cubicBezTo>
                <a:cubicBezTo>
                  <a:pt x="246" y="161"/>
                  <a:pt x="247" y="158"/>
                  <a:pt x="245" y="155"/>
                </a:cubicBezTo>
                <a:cubicBezTo>
                  <a:pt x="245" y="155"/>
                  <a:pt x="245" y="154"/>
                  <a:pt x="245" y="153"/>
                </a:cubicBezTo>
                <a:cubicBezTo>
                  <a:pt x="242" y="147"/>
                  <a:pt x="242" y="147"/>
                  <a:pt x="234" y="147"/>
                </a:cubicBezTo>
                <a:cubicBezTo>
                  <a:pt x="234" y="147"/>
                  <a:pt x="233" y="147"/>
                  <a:pt x="233" y="147"/>
                </a:cubicBezTo>
                <a:cubicBezTo>
                  <a:pt x="230" y="144"/>
                  <a:pt x="227" y="144"/>
                  <a:pt x="224" y="147"/>
                </a:cubicBezTo>
                <a:cubicBezTo>
                  <a:pt x="222" y="147"/>
                  <a:pt x="221" y="147"/>
                  <a:pt x="219" y="147"/>
                </a:cubicBezTo>
                <a:cubicBezTo>
                  <a:pt x="218" y="147"/>
                  <a:pt x="216" y="146"/>
                  <a:pt x="215" y="149"/>
                </a:cubicBezTo>
                <a:cubicBezTo>
                  <a:pt x="213" y="149"/>
                  <a:pt x="210" y="148"/>
                  <a:pt x="208" y="149"/>
                </a:cubicBezTo>
                <a:cubicBezTo>
                  <a:pt x="204" y="149"/>
                  <a:pt x="201" y="148"/>
                  <a:pt x="199" y="147"/>
                </a:cubicBezTo>
                <a:cubicBezTo>
                  <a:pt x="196" y="145"/>
                  <a:pt x="193" y="145"/>
                  <a:pt x="190" y="147"/>
                </a:cubicBezTo>
                <a:cubicBezTo>
                  <a:pt x="188" y="148"/>
                  <a:pt x="184" y="149"/>
                  <a:pt x="181" y="149"/>
                </a:cubicBezTo>
                <a:cubicBezTo>
                  <a:pt x="180" y="148"/>
                  <a:pt x="178" y="148"/>
                  <a:pt x="177" y="150"/>
                </a:cubicBezTo>
                <a:cubicBezTo>
                  <a:pt x="176" y="151"/>
                  <a:pt x="175" y="151"/>
                  <a:pt x="174" y="150"/>
                </a:cubicBezTo>
                <a:cubicBezTo>
                  <a:pt x="169" y="147"/>
                  <a:pt x="163" y="149"/>
                  <a:pt x="158" y="149"/>
                </a:cubicBezTo>
                <a:cubicBezTo>
                  <a:pt x="158" y="147"/>
                  <a:pt x="159" y="146"/>
                  <a:pt x="157" y="145"/>
                </a:cubicBezTo>
                <a:cubicBezTo>
                  <a:pt x="156" y="145"/>
                  <a:pt x="154" y="145"/>
                  <a:pt x="155" y="147"/>
                </a:cubicBezTo>
                <a:cubicBezTo>
                  <a:pt x="153" y="147"/>
                  <a:pt x="151" y="147"/>
                  <a:pt x="149" y="147"/>
                </a:cubicBezTo>
                <a:cubicBezTo>
                  <a:pt x="149" y="146"/>
                  <a:pt x="150" y="144"/>
                  <a:pt x="148" y="143"/>
                </a:cubicBezTo>
                <a:cubicBezTo>
                  <a:pt x="147" y="143"/>
                  <a:pt x="146" y="144"/>
                  <a:pt x="146" y="145"/>
                </a:cubicBezTo>
                <a:cubicBezTo>
                  <a:pt x="144" y="145"/>
                  <a:pt x="142" y="145"/>
                  <a:pt x="141" y="145"/>
                </a:cubicBezTo>
                <a:cubicBezTo>
                  <a:pt x="140" y="144"/>
                  <a:pt x="141" y="142"/>
                  <a:pt x="139" y="142"/>
                </a:cubicBezTo>
                <a:cubicBezTo>
                  <a:pt x="138" y="142"/>
                  <a:pt x="136" y="141"/>
                  <a:pt x="135" y="143"/>
                </a:cubicBezTo>
                <a:cubicBezTo>
                  <a:pt x="133" y="144"/>
                  <a:pt x="130" y="141"/>
                  <a:pt x="128" y="142"/>
                </a:cubicBezTo>
                <a:cubicBezTo>
                  <a:pt x="125" y="144"/>
                  <a:pt x="123" y="143"/>
                  <a:pt x="121" y="143"/>
                </a:cubicBezTo>
                <a:cubicBezTo>
                  <a:pt x="119" y="144"/>
                  <a:pt x="118" y="143"/>
                  <a:pt x="116" y="143"/>
                </a:cubicBezTo>
                <a:cubicBezTo>
                  <a:pt x="113" y="141"/>
                  <a:pt x="108" y="141"/>
                  <a:pt x="104" y="143"/>
                </a:cubicBezTo>
                <a:cubicBezTo>
                  <a:pt x="101" y="143"/>
                  <a:pt x="98" y="140"/>
                  <a:pt x="94" y="142"/>
                </a:cubicBezTo>
                <a:cubicBezTo>
                  <a:pt x="94" y="141"/>
                  <a:pt x="91" y="138"/>
                  <a:pt x="90" y="137"/>
                </a:cubicBezTo>
                <a:cubicBezTo>
                  <a:pt x="86" y="134"/>
                  <a:pt x="86" y="134"/>
                  <a:pt x="83" y="138"/>
                </a:cubicBezTo>
                <a:cubicBezTo>
                  <a:pt x="82" y="139"/>
                  <a:pt x="81" y="140"/>
                  <a:pt x="82" y="141"/>
                </a:cubicBezTo>
                <a:cubicBezTo>
                  <a:pt x="83" y="142"/>
                  <a:pt x="83" y="143"/>
                  <a:pt x="85" y="143"/>
                </a:cubicBezTo>
                <a:cubicBezTo>
                  <a:pt x="88" y="143"/>
                  <a:pt x="91" y="143"/>
                  <a:pt x="94" y="143"/>
                </a:cubicBezTo>
                <a:cubicBezTo>
                  <a:pt x="97" y="147"/>
                  <a:pt x="101" y="149"/>
                  <a:pt x="107" y="149"/>
                </a:cubicBezTo>
                <a:cubicBezTo>
                  <a:pt x="109" y="149"/>
                  <a:pt x="111" y="149"/>
                  <a:pt x="113" y="149"/>
                </a:cubicBezTo>
                <a:cubicBezTo>
                  <a:pt x="123" y="148"/>
                  <a:pt x="133" y="151"/>
                  <a:pt x="143" y="152"/>
                </a:cubicBezTo>
                <a:cubicBezTo>
                  <a:pt x="144" y="152"/>
                  <a:pt x="145" y="154"/>
                  <a:pt x="147" y="155"/>
                </a:cubicBezTo>
                <a:cubicBezTo>
                  <a:pt x="141" y="156"/>
                  <a:pt x="135" y="156"/>
                  <a:pt x="130" y="156"/>
                </a:cubicBezTo>
                <a:cubicBezTo>
                  <a:pt x="130" y="156"/>
                  <a:pt x="130" y="157"/>
                  <a:pt x="130" y="157"/>
                </a:cubicBezTo>
                <a:cubicBezTo>
                  <a:pt x="136" y="157"/>
                  <a:pt x="142" y="157"/>
                  <a:pt x="147" y="157"/>
                </a:cubicBezTo>
                <a:cubicBezTo>
                  <a:pt x="153" y="157"/>
                  <a:pt x="158" y="157"/>
                  <a:pt x="163" y="157"/>
                </a:cubicBezTo>
                <a:cubicBezTo>
                  <a:pt x="164" y="157"/>
                  <a:pt x="166" y="157"/>
                  <a:pt x="167" y="158"/>
                </a:cubicBezTo>
                <a:cubicBezTo>
                  <a:pt x="169" y="160"/>
                  <a:pt x="168" y="164"/>
                  <a:pt x="172" y="163"/>
                </a:cubicBezTo>
                <a:cubicBezTo>
                  <a:pt x="175" y="162"/>
                  <a:pt x="177" y="165"/>
                  <a:pt x="180" y="164"/>
                </a:cubicBezTo>
                <a:cubicBezTo>
                  <a:pt x="182" y="164"/>
                  <a:pt x="185" y="165"/>
                  <a:pt x="187" y="163"/>
                </a:cubicBezTo>
                <a:cubicBezTo>
                  <a:pt x="188" y="162"/>
                  <a:pt x="189" y="163"/>
                  <a:pt x="191" y="163"/>
                </a:cubicBezTo>
                <a:cubicBezTo>
                  <a:pt x="190" y="165"/>
                  <a:pt x="188" y="166"/>
                  <a:pt x="188" y="167"/>
                </a:cubicBezTo>
                <a:cubicBezTo>
                  <a:pt x="187" y="169"/>
                  <a:pt x="188" y="171"/>
                  <a:pt x="190" y="171"/>
                </a:cubicBezTo>
                <a:cubicBezTo>
                  <a:pt x="192" y="171"/>
                  <a:pt x="195" y="171"/>
                  <a:pt x="195" y="174"/>
                </a:cubicBezTo>
                <a:cubicBezTo>
                  <a:pt x="195" y="175"/>
                  <a:pt x="197" y="175"/>
                  <a:pt x="198" y="175"/>
                </a:cubicBezTo>
                <a:cubicBezTo>
                  <a:pt x="203" y="172"/>
                  <a:pt x="208" y="176"/>
                  <a:pt x="212" y="176"/>
                </a:cubicBezTo>
                <a:cubicBezTo>
                  <a:pt x="213" y="177"/>
                  <a:pt x="214" y="177"/>
                  <a:pt x="214" y="178"/>
                </a:cubicBezTo>
                <a:cubicBezTo>
                  <a:pt x="214" y="179"/>
                  <a:pt x="213" y="180"/>
                  <a:pt x="212" y="180"/>
                </a:cubicBezTo>
                <a:cubicBezTo>
                  <a:pt x="207" y="182"/>
                  <a:pt x="202" y="184"/>
                  <a:pt x="198" y="188"/>
                </a:cubicBezTo>
                <a:cubicBezTo>
                  <a:pt x="196" y="189"/>
                  <a:pt x="195" y="187"/>
                  <a:pt x="195" y="186"/>
                </a:cubicBezTo>
                <a:cubicBezTo>
                  <a:pt x="195" y="183"/>
                  <a:pt x="194" y="181"/>
                  <a:pt x="191" y="179"/>
                </a:cubicBezTo>
                <a:cubicBezTo>
                  <a:pt x="190" y="178"/>
                  <a:pt x="189" y="178"/>
                  <a:pt x="188" y="178"/>
                </a:cubicBezTo>
                <a:cubicBezTo>
                  <a:pt x="185" y="181"/>
                  <a:pt x="180" y="179"/>
                  <a:pt x="177" y="181"/>
                </a:cubicBezTo>
                <a:cubicBezTo>
                  <a:pt x="175" y="182"/>
                  <a:pt x="173" y="182"/>
                  <a:pt x="170" y="182"/>
                </a:cubicBezTo>
                <a:cubicBezTo>
                  <a:pt x="168" y="182"/>
                  <a:pt x="167" y="179"/>
                  <a:pt x="166" y="177"/>
                </a:cubicBezTo>
                <a:cubicBezTo>
                  <a:pt x="164" y="174"/>
                  <a:pt x="160" y="173"/>
                  <a:pt x="158" y="177"/>
                </a:cubicBezTo>
                <a:cubicBezTo>
                  <a:pt x="158" y="179"/>
                  <a:pt x="157" y="180"/>
                  <a:pt x="156" y="182"/>
                </a:cubicBezTo>
                <a:cubicBezTo>
                  <a:pt x="156" y="184"/>
                  <a:pt x="154" y="185"/>
                  <a:pt x="151" y="185"/>
                </a:cubicBezTo>
                <a:cubicBezTo>
                  <a:pt x="149" y="185"/>
                  <a:pt x="147" y="185"/>
                  <a:pt x="145" y="187"/>
                </a:cubicBezTo>
                <a:cubicBezTo>
                  <a:pt x="142" y="188"/>
                  <a:pt x="139" y="186"/>
                  <a:pt x="137" y="183"/>
                </a:cubicBezTo>
                <a:cubicBezTo>
                  <a:pt x="134" y="177"/>
                  <a:pt x="128" y="177"/>
                  <a:pt x="123" y="175"/>
                </a:cubicBezTo>
                <a:cubicBezTo>
                  <a:pt x="121" y="174"/>
                  <a:pt x="119" y="176"/>
                  <a:pt x="116" y="177"/>
                </a:cubicBezTo>
                <a:cubicBezTo>
                  <a:pt x="113" y="177"/>
                  <a:pt x="110" y="179"/>
                  <a:pt x="108" y="181"/>
                </a:cubicBezTo>
                <a:cubicBezTo>
                  <a:pt x="102" y="185"/>
                  <a:pt x="101" y="185"/>
                  <a:pt x="97" y="180"/>
                </a:cubicBezTo>
                <a:cubicBezTo>
                  <a:pt x="96" y="180"/>
                  <a:pt x="96" y="178"/>
                  <a:pt x="95" y="177"/>
                </a:cubicBezTo>
                <a:cubicBezTo>
                  <a:pt x="89" y="182"/>
                  <a:pt x="84" y="182"/>
                  <a:pt x="78" y="182"/>
                </a:cubicBezTo>
                <a:cubicBezTo>
                  <a:pt x="74" y="182"/>
                  <a:pt x="71" y="182"/>
                  <a:pt x="67" y="182"/>
                </a:cubicBezTo>
                <a:cubicBezTo>
                  <a:pt x="59" y="181"/>
                  <a:pt x="51" y="184"/>
                  <a:pt x="42" y="183"/>
                </a:cubicBezTo>
                <a:cubicBezTo>
                  <a:pt x="39" y="183"/>
                  <a:pt x="38" y="187"/>
                  <a:pt x="35" y="184"/>
                </a:cubicBezTo>
                <a:cubicBezTo>
                  <a:pt x="32" y="182"/>
                  <a:pt x="29" y="184"/>
                  <a:pt x="27" y="183"/>
                </a:cubicBezTo>
                <a:cubicBezTo>
                  <a:pt x="24" y="183"/>
                  <a:pt x="21" y="183"/>
                  <a:pt x="18" y="183"/>
                </a:cubicBezTo>
                <a:cubicBezTo>
                  <a:pt x="16" y="181"/>
                  <a:pt x="18" y="179"/>
                  <a:pt x="17" y="177"/>
                </a:cubicBezTo>
                <a:cubicBezTo>
                  <a:pt x="14" y="173"/>
                  <a:pt x="10" y="172"/>
                  <a:pt x="5" y="174"/>
                </a:cubicBezTo>
                <a:cubicBezTo>
                  <a:pt x="4" y="174"/>
                  <a:pt x="4" y="175"/>
                  <a:pt x="2" y="175"/>
                </a:cubicBezTo>
                <a:cubicBezTo>
                  <a:pt x="1" y="175"/>
                  <a:pt x="0" y="174"/>
                  <a:pt x="0" y="172"/>
                </a:cubicBezTo>
                <a:cubicBezTo>
                  <a:pt x="0" y="171"/>
                  <a:pt x="0" y="169"/>
                  <a:pt x="2" y="169"/>
                </a:cubicBezTo>
                <a:cubicBezTo>
                  <a:pt x="5" y="170"/>
                  <a:pt x="8" y="169"/>
                  <a:pt x="10" y="170"/>
                </a:cubicBezTo>
                <a:cubicBezTo>
                  <a:pt x="14" y="170"/>
                  <a:pt x="16" y="168"/>
                  <a:pt x="19" y="168"/>
                </a:cubicBezTo>
                <a:cubicBezTo>
                  <a:pt x="21" y="167"/>
                  <a:pt x="22" y="164"/>
                  <a:pt x="22" y="162"/>
                </a:cubicBezTo>
                <a:cubicBezTo>
                  <a:pt x="24" y="159"/>
                  <a:pt x="24" y="158"/>
                  <a:pt x="27" y="160"/>
                </a:cubicBezTo>
                <a:cubicBezTo>
                  <a:pt x="31" y="161"/>
                  <a:pt x="35" y="162"/>
                  <a:pt x="39" y="164"/>
                </a:cubicBezTo>
                <a:cubicBezTo>
                  <a:pt x="40" y="165"/>
                  <a:pt x="42" y="164"/>
                  <a:pt x="44" y="164"/>
                </a:cubicBezTo>
                <a:cubicBezTo>
                  <a:pt x="45" y="164"/>
                  <a:pt x="45" y="162"/>
                  <a:pt x="46" y="161"/>
                </a:cubicBezTo>
                <a:cubicBezTo>
                  <a:pt x="48" y="159"/>
                  <a:pt x="46" y="158"/>
                  <a:pt x="45" y="156"/>
                </a:cubicBezTo>
                <a:cubicBezTo>
                  <a:pt x="44" y="154"/>
                  <a:pt x="41" y="154"/>
                  <a:pt x="39" y="152"/>
                </a:cubicBezTo>
                <a:cubicBezTo>
                  <a:pt x="38" y="151"/>
                  <a:pt x="38" y="151"/>
                  <a:pt x="38" y="150"/>
                </a:cubicBezTo>
                <a:cubicBezTo>
                  <a:pt x="38" y="149"/>
                  <a:pt x="39" y="149"/>
                  <a:pt x="40" y="149"/>
                </a:cubicBezTo>
                <a:cubicBezTo>
                  <a:pt x="43" y="149"/>
                  <a:pt x="47" y="148"/>
                  <a:pt x="50" y="150"/>
                </a:cubicBezTo>
                <a:cubicBezTo>
                  <a:pt x="50" y="151"/>
                  <a:pt x="51" y="150"/>
                  <a:pt x="51" y="150"/>
                </a:cubicBezTo>
                <a:cubicBezTo>
                  <a:pt x="53" y="149"/>
                  <a:pt x="51" y="149"/>
                  <a:pt x="51" y="148"/>
                </a:cubicBezTo>
                <a:cubicBezTo>
                  <a:pt x="50" y="147"/>
                  <a:pt x="50" y="145"/>
                  <a:pt x="52" y="145"/>
                </a:cubicBezTo>
                <a:cubicBezTo>
                  <a:pt x="54" y="145"/>
                  <a:pt x="56" y="145"/>
                  <a:pt x="59" y="145"/>
                </a:cubicBezTo>
                <a:cubicBezTo>
                  <a:pt x="56" y="143"/>
                  <a:pt x="53" y="143"/>
                  <a:pt x="50" y="142"/>
                </a:cubicBezTo>
                <a:cubicBezTo>
                  <a:pt x="48" y="141"/>
                  <a:pt x="48" y="140"/>
                  <a:pt x="49" y="139"/>
                </a:cubicBezTo>
                <a:cubicBezTo>
                  <a:pt x="50" y="135"/>
                  <a:pt x="50" y="134"/>
                  <a:pt x="46" y="133"/>
                </a:cubicBezTo>
                <a:cubicBezTo>
                  <a:pt x="45" y="133"/>
                  <a:pt x="43" y="133"/>
                  <a:pt x="42" y="133"/>
                </a:cubicBezTo>
                <a:cubicBezTo>
                  <a:pt x="42" y="132"/>
                  <a:pt x="42" y="132"/>
                  <a:pt x="42" y="131"/>
                </a:cubicBezTo>
                <a:cubicBezTo>
                  <a:pt x="42" y="131"/>
                  <a:pt x="42" y="130"/>
                  <a:pt x="42" y="130"/>
                </a:cubicBezTo>
                <a:cubicBezTo>
                  <a:pt x="49" y="131"/>
                  <a:pt x="54" y="126"/>
                  <a:pt x="61" y="126"/>
                </a:cubicBezTo>
                <a:cubicBezTo>
                  <a:pt x="65" y="126"/>
                  <a:pt x="69" y="124"/>
                  <a:pt x="73" y="121"/>
                </a:cubicBezTo>
                <a:cubicBezTo>
                  <a:pt x="73" y="120"/>
                  <a:pt x="75" y="120"/>
                  <a:pt x="75" y="119"/>
                </a:cubicBezTo>
                <a:cubicBezTo>
                  <a:pt x="75" y="117"/>
                  <a:pt x="73" y="117"/>
                  <a:pt x="72" y="117"/>
                </a:cubicBezTo>
                <a:cubicBezTo>
                  <a:pt x="69" y="117"/>
                  <a:pt x="66" y="117"/>
                  <a:pt x="63" y="117"/>
                </a:cubicBezTo>
                <a:cubicBezTo>
                  <a:pt x="62" y="117"/>
                  <a:pt x="61" y="117"/>
                  <a:pt x="61" y="116"/>
                </a:cubicBezTo>
                <a:cubicBezTo>
                  <a:pt x="61" y="115"/>
                  <a:pt x="61" y="114"/>
                  <a:pt x="62" y="114"/>
                </a:cubicBezTo>
                <a:cubicBezTo>
                  <a:pt x="64" y="114"/>
                  <a:pt x="65" y="112"/>
                  <a:pt x="68" y="112"/>
                </a:cubicBezTo>
                <a:cubicBezTo>
                  <a:pt x="71" y="112"/>
                  <a:pt x="74" y="112"/>
                  <a:pt x="77" y="112"/>
                </a:cubicBezTo>
                <a:cubicBezTo>
                  <a:pt x="79" y="111"/>
                  <a:pt x="78" y="109"/>
                  <a:pt x="78" y="108"/>
                </a:cubicBezTo>
                <a:cubicBezTo>
                  <a:pt x="78" y="107"/>
                  <a:pt x="78" y="106"/>
                  <a:pt x="78" y="106"/>
                </a:cubicBezTo>
                <a:cubicBezTo>
                  <a:pt x="72" y="105"/>
                  <a:pt x="69" y="100"/>
                  <a:pt x="63" y="100"/>
                </a:cubicBezTo>
                <a:cubicBezTo>
                  <a:pt x="51" y="100"/>
                  <a:pt x="40" y="103"/>
                  <a:pt x="28" y="102"/>
                </a:cubicBezTo>
                <a:cubicBezTo>
                  <a:pt x="26" y="101"/>
                  <a:pt x="23" y="103"/>
                  <a:pt x="23" y="100"/>
                </a:cubicBezTo>
                <a:cubicBezTo>
                  <a:pt x="22" y="96"/>
                  <a:pt x="26" y="98"/>
                  <a:pt x="28" y="98"/>
                </a:cubicBezTo>
                <a:cubicBezTo>
                  <a:pt x="32" y="99"/>
                  <a:pt x="36" y="96"/>
                  <a:pt x="40" y="96"/>
                </a:cubicBezTo>
                <a:cubicBezTo>
                  <a:pt x="44" y="97"/>
                  <a:pt x="49" y="98"/>
                  <a:pt x="53" y="96"/>
                </a:cubicBezTo>
                <a:cubicBezTo>
                  <a:pt x="60" y="94"/>
                  <a:pt x="67" y="95"/>
                  <a:pt x="73" y="95"/>
                </a:cubicBezTo>
                <a:cubicBezTo>
                  <a:pt x="86" y="94"/>
                  <a:pt x="98" y="91"/>
                  <a:pt x="107" y="82"/>
                </a:cubicBezTo>
                <a:cubicBezTo>
                  <a:pt x="111" y="79"/>
                  <a:pt x="115" y="79"/>
                  <a:pt x="119" y="79"/>
                </a:cubicBezTo>
                <a:cubicBezTo>
                  <a:pt x="120" y="79"/>
                  <a:pt x="123" y="80"/>
                  <a:pt x="123" y="78"/>
                </a:cubicBezTo>
                <a:cubicBezTo>
                  <a:pt x="123" y="74"/>
                  <a:pt x="120" y="76"/>
                  <a:pt x="119" y="76"/>
                </a:cubicBezTo>
                <a:cubicBezTo>
                  <a:pt x="102" y="76"/>
                  <a:pt x="85" y="76"/>
                  <a:pt x="67" y="76"/>
                </a:cubicBezTo>
                <a:cubicBezTo>
                  <a:pt x="61" y="76"/>
                  <a:pt x="57" y="71"/>
                  <a:pt x="52" y="66"/>
                </a:cubicBezTo>
                <a:cubicBezTo>
                  <a:pt x="52" y="66"/>
                  <a:pt x="52" y="65"/>
                  <a:pt x="52" y="64"/>
                </a:cubicBezTo>
                <a:cubicBezTo>
                  <a:pt x="54" y="61"/>
                  <a:pt x="55" y="59"/>
                  <a:pt x="56" y="56"/>
                </a:cubicBezTo>
                <a:cubicBezTo>
                  <a:pt x="56" y="53"/>
                  <a:pt x="59" y="50"/>
                  <a:pt x="62" y="50"/>
                </a:cubicBezTo>
                <a:cubicBezTo>
                  <a:pt x="70" y="50"/>
                  <a:pt x="70" y="43"/>
                  <a:pt x="71" y="38"/>
                </a:cubicBezTo>
                <a:cubicBezTo>
                  <a:pt x="72" y="31"/>
                  <a:pt x="77" y="26"/>
                  <a:pt x="82" y="21"/>
                </a:cubicBezTo>
                <a:cubicBezTo>
                  <a:pt x="83" y="19"/>
                  <a:pt x="85" y="20"/>
                  <a:pt x="86" y="20"/>
                </a:cubicBezTo>
                <a:cubicBezTo>
                  <a:pt x="90" y="20"/>
                  <a:pt x="94" y="21"/>
                  <a:pt x="97" y="18"/>
                </a:cubicBezTo>
                <a:cubicBezTo>
                  <a:pt x="98" y="17"/>
                  <a:pt x="99" y="17"/>
                  <a:pt x="101" y="17"/>
                </a:cubicBezTo>
                <a:cubicBezTo>
                  <a:pt x="104" y="17"/>
                  <a:pt x="107" y="17"/>
                  <a:pt x="109" y="17"/>
                </a:cubicBezTo>
                <a:cubicBezTo>
                  <a:pt x="114" y="16"/>
                  <a:pt x="119" y="17"/>
                  <a:pt x="123" y="20"/>
                </a:cubicBezTo>
                <a:cubicBezTo>
                  <a:pt x="126" y="23"/>
                  <a:pt x="130" y="22"/>
                  <a:pt x="133" y="19"/>
                </a:cubicBezTo>
                <a:cubicBezTo>
                  <a:pt x="138" y="15"/>
                  <a:pt x="145" y="15"/>
                  <a:pt x="150" y="12"/>
                </a:cubicBezTo>
                <a:cubicBezTo>
                  <a:pt x="151" y="11"/>
                  <a:pt x="168" y="17"/>
                  <a:pt x="168" y="18"/>
                </a:cubicBezTo>
                <a:cubicBezTo>
                  <a:pt x="170" y="22"/>
                  <a:pt x="174" y="23"/>
                  <a:pt x="177" y="23"/>
                </a:cubicBezTo>
                <a:cubicBezTo>
                  <a:pt x="180" y="24"/>
                  <a:pt x="183" y="21"/>
                  <a:pt x="186" y="19"/>
                </a:cubicBezTo>
                <a:cubicBezTo>
                  <a:pt x="186" y="18"/>
                  <a:pt x="186" y="17"/>
                  <a:pt x="187" y="17"/>
                </a:cubicBezTo>
                <a:cubicBezTo>
                  <a:pt x="193" y="17"/>
                  <a:pt x="197" y="13"/>
                  <a:pt x="202" y="12"/>
                </a:cubicBezTo>
                <a:cubicBezTo>
                  <a:pt x="205" y="11"/>
                  <a:pt x="206" y="15"/>
                  <a:pt x="209" y="13"/>
                </a:cubicBezTo>
                <a:cubicBezTo>
                  <a:pt x="210" y="13"/>
                  <a:pt x="218" y="18"/>
                  <a:pt x="219" y="20"/>
                </a:cubicBezTo>
                <a:cubicBezTo>
                  <a:pt x="220" y="21"/>
                  <a:pt x="221" y="22"/>
                  <a:pt x="222" y="23"/>
                </a:cubicBezTo>
                <a:cubicBezTo>
                  <a:pt x="227" y="26"/>
                  <a:pt x="231" y="26"/>
                  <a:pt x="235" y="22"/>
                </a:cubicBezTo>
                <a:cubicBezTo>
                  <a:pt x="236" y="21"/>
                  <a:pt x="237" y="20"/>
                  <a:pt x="239" y="19"/>
                </a:cubicBezTo>
                <a:cubicBezTo>
                  <a:pt x="239" y="18"/>
                  <a:pt x="240" y="17"/>
                  <a:pt x="240" y="17"/>
                </a:cubicBezTo>
                <a:cubicBezTo>
                  <a:pt x="245" y="17"/>
                  <a:pt x="249" y="14"/>
                  <a:pt x="253" y="15"/>
                </a:cubicBezTo>
                <a:cubicBezTo>
                  <a:pt x="257" y="16"/>
                  <a:pt x="261" y="17"/>
                  <a:pt x="264" y="19"/>
                </a:cubicBezTo>
                <a:cubicBezTo>
                  <a:pt x="270" y="23"/>
                  <a:pt x="273" y="23"/>
                  <a:pt x="278" y="19"/>
                </a:cubicBezTo>
                <a:cubicBezTo>
                  <a:pt x="280" y="17"/>
                  <a:pt x="282" y="17"/>
                  <a:pt x="285" y="17"/>
                </a:cubicBezTo>
                <a:cubicBezTo>
                  <a:pt x="290" y="17"/>
                  <a:pt x="295" y="17"/>
                  <a:pt x="301" y="17"/>
                </a:cubicBezTo>
                <a:cubicBezTo>
                  <a:pt x="303" y="17"/>
                  <a:pt x="305" y="17"/>
                  <a:pt x="307" y="19"/>
                </a:cubicBezTo>
                <a:cubicBezTo>
                  <a:pt x="310" y="21"/>
                  <a:pt x="319" y="21"/>
                  <a:pt x="321" y="18"/>
                </a:cubicBezTo>
                <a:cubicBezTo>
                  <a:pt x="323" y="15"/>
                  <a:pt x="326" y="15"/>
                  <a:pt x="329" y="15"/>
                </a:cubicBezTo>
                <a:cubicBezTo>
                  <a:pt x="331" y="15"/>
                  <a:pt x="333" y="15"/>
                  <a:pt x="334" y="15"/>
                </a:cubicBezTo>
                <a:cubicBezTo>
                  <a:pt x="338" y="15"/>
                  <a:pt x="342" y="14"/>
                  <a:pt x="345" y="12"/>
                </a:cubicBezTo>
                <a:cubicBezTo>
                  <a:pt x="351" y="7"/>
                  <a:pt x="358" y="9"/>
                  <a:pt x="364" y="13"/>
                </a:cubicBezTo>
                <a:cubicBezTo>
                  <a:pt x="367" y="15"/>
                  <a:pt x="370" y="17"/>
                  <a:pt x="374" y="17"/>
                </a:cubicBezTo>
                <a:cubicBezTo>
                  <a:pt x="382" y="16"/>
                  <a:pt x="390" y="17"/>
                  <a:pt x="398" y="16"/>
                </a:cubicBezTo>
                <a:cubicBezTo>
                  <a:pt x="401" y="16"/>
                  <a:pt x="404" y="17"/>
                  <a:pt x="408" y="15"/>
                </a:cubicBezTo>
                <a:cubicBezTo>
                  <a:pt x="411" y="14"/>
                  <a:pt x="415" y="14"/>
                  <a:pt x="419" y="16"/>
                </a:cubicBezTo>
                <a:cubicBezTo>
                  <a:pt x="422" y="18"/>
                  <a:pt x="425" y="17"/>
                  <a:pt x="427" y="14"/>
                </a:cubicBezTo>
                <a:cubicBezTo>
                  <a:pt x="429" y="12"/>
                  <a:pt x="431" y="13"/>
                  <a:pt x="432" y="15"/>
                </a:cubicBezTo>
                <a:cubicBezTo>
                  <a:pt x="433" y="18"/>
                  <a:pt x="435" y="18"/>
                  <a:pt x="438" y="18"/>
                </a:cubicBezTo>
                <a:cubicBezTo>
                  <a:pt x="444" y="18"/>
                  <a:pt x="450" y="19"/>
                  <a:pt x="456" y="15"/>
                </a:cubicBezTo>
                <a:cubicBezTo>
                  <a:pt x="456" y="15"/>
                  <a:pt x="457" y="15"/>
                  <a:pt x="457" y="15"/>
                </a:cubicBezTo>
                <a:cubicBezTo>
                  <a:pt x="467" y="16"/>
                  <a:pt x="476" y="13"/>
                  <a:pt x="485" y="13"/>
                </a:cubicBezTo>
                <a:cubicBezTo>
                  <a:pt x="487" y="13"/>
                  <a:pt x="488" y="13"/>
                  <a:pt x="488" y="15"/>
                </a:cubicBezTo>
                <a:cubicBezTo>
                  <a:pt x="488" y="18"/>
                  <a:pt x="489" y="18"/>
                  <a:pt x="492" y="18"/>
                </a:cubicBezTo>
                <a:cubicBezTo>
                  <a:pt x="494" y="18"/>
                  <a:pt x="497" y="18"/>
                  <a:pt x="500" y="20"/>
                </a:cubicBezTo>
                <a:cubicBezTo>
                  <a:pt x="501" y="21"/>
                  <a:pt x="505" y="21"/>
                  <a:pt x="507" y="18"/>
                </a:cubicBezTo>
                <a:cubicBezTo>
                  <a:pt x="509" y="15"/>
                  <a:pt x="513" y="14"/>
                  <a:pt x="516" y="15"/>
                </a:cubicBezTo>
                <a:cubicBezTo>
                  <a:pt x="521" y="16"/>
                  <a:pt x="526" y="13"/>
                  <a:pt x="531" y="13"/>
                </a:cubicBezTo>
                <a:cubicBezTo>
                  <a:pt x="532" y="13"/>
                  <a:pt x="533" y="13"/>
                  <a:pt x="534" y="13"/>
                </a:cubicBezTo>
                <a:cubicBezTo>
                  <a:pt x="535" y="14"/>
                  <a:pt x="535" y="14"/>
                  <a:pt x="534" y="15"/>
                </a:cubicBezTo>
                <a:cubicBezTo>
                  <a:pt x="533" y="16"/>
                  <a:pt x="530" y="16"/>
                  <a:pt x="530" y="17"/>
                </a:cubicBezTo>
                <a:cubicBezTo>
                  <a:pt x="531" y="20"/>
                  <a:pt x="534" y="17"/>
                  <a:pt x="535" y="19"/>
                </a:cubicBezTo>
                <a:cubicBezTo>
                  <a:pt x="536" y="20"/>
                  <a:pt x="537" y="21"/>
                  <a:pt x="538" y="20"/>
                </a:cubicBezTo>
                <a:cubicBezTo>
                  <a:pt x="542" y="16"/>
                  <a:pt x="548" y="20"/>
                  <a:pt x="551" y="17"/>
                </a:cubicBezTo>
                <a:cubicBezTo>
                  <a:pt x="557" y="17"/>
                  <a:pt x="561" y="15"/>
                  <a:pt x="566" y="15"/>
                </a:cubicBezTo>
                <a:cubicBezTo>
                  <a:pt x="570" y="15"/>
                  <a:pt x="573" y="11"/>
                  <a:pt x="576" y="13"/>
                </a:cubicBezTo>
                <a:cubicBezTo>
                  <a:pt x="578" y="15"/>
                  <a:pt x="581" y="16"/>
                  <a:pt x="584" y="17"/>
                </a:cubicBezTo>
                <a:cubicBezTo>
                  <a:pt x="587" y="19"/>
                  <a:pt x="592" y="19"/>
                  <a:pt x="595" y="18"/>
                </a:cubicBezTo>
                <a:cubicBezTo>
                  <a:pt x="598" y="17"/>
                  <a:pt x="601" y="17"/>
                  <a:pt x="604" y="17"/>
                </a:cubicBezTo>
                <a:cubicBezTo>
                  <a:pt x="607" y="16"/>
                  <a:pt x="609" y="17"/>
                  <a:pt x="611" y="14"/>
                </a:cubicBezTo>
                <a:cubicBezTo>
                  <a:pt x="614" y="12"/>
                  <a:pt x="618" y="12"/>
                  <a:pt x="621" y="14"/>
                </a:cubicBezTo>
                <a:cubicBezTo>
                  <a:pt x="623" y="16"/>
                  <a:pt x="624" y="17"/>
                  <a:pt x="627" y="17"/>
                </a:cubicBezTo>
                <a:cubicBezTo>
                  <a:pt x="633" y="17"/>
                  <a:pt x="639" y="16"/>
                  <a:pt x="646" y="17"/>
                </a:cubicBezTo>
                <a:cubicBezTo>
                  <a:pt x="648" y="17"/>
                  <a:pt x="650" y="16"/>
                  <a:pt x="652" y="17"/>
                </a:cubicBezTo>
                <a:cubicBezTo>
                  <a:pt x="654" y="20"/>
                  <a:pt x="656" y="18"/>
                  <a:pt x="658" y="16"/>
                </a:cubicBezTo>
                <a:cubicBezTo>
                  <a:pt x="660" y="14"/>
                  <a:pt x="662" y="13"/>
                  <a:pt x="666" y="13"/>
                </a:cubicBezTo>
                <a:cubicBezTo>
                  <a:pt x="668" y="13"/>
                  <a:pt x="671" y="13"/>
                  <a:pt x="674" y="12"/>
                </a:cubicBezTo>
                <a:cubicBezTo>
                  <a:pt x="677" y="10"/>
                  <a:pt x="682" y="11"/>
                  <a:pt x="685" y="13"/>
                </a:cubicBezTo>
                <a:cubicBezTo>
                  <a:pt x="692" y="19"/>
                  <a:pt x="700" y="16"/>
                  <a:pt x="708" y="17"/>
                </a:cubicBezTo>
                <a:cubicBezTo>
                  <a:pt x="711" y="13"/>
                  <a:pt x="716" y="14"/>
                  <a:pt x="719" y="15"/>
                </a:cubicBezTo>
                <a:cubicBezTo>
                  <a:pt x="728" y="16"/>
                  <a:pt x="736" y="18"/>
                  <a:pt x="743" y="22"/>
                </a:cubicBezTo>
                <a:cubicBezTo>
                  <a:pt x="748" y="24"/>
                  <a:pt x="752" y="25"/>
                  <a:pt x="757" y="27"/>
                </a:cubicBezTo>
                <a:cubicBezTo>
                  <a:pt x="762" y="28"/>
                  <a:pt x="768" y="27"/>
                  <a:pt x="772" y="24"/>
                </a:cubicBezTo>
                <a:cubicBezTo>
                  <a:pt x="779" y="19"/>
                  <a:pt x="786" y="16"/>
                  <a:pt x="795" y="17"/>
                </a:cubicBezTo>
                <a:cubicBezTo>
                  <a:pt x="798" y="17"/>
                  <a:pt x="800" y="16"/>
                  <a:pt x="803" y="17"/>
                </a:cubicBezTo>
                <a:cubicBezTo>
                  <a:pt x="804" y="17"/>
                  <a:pt x="806" y="16"/>
                  <a:pt x="806" y="18"/>
                </a:cubicBezTo>
                <a:cubicBezTo>
                  <a:pt x="806" y="20"/>
                  <a:pt x="807" y="22"/>
                  <a:pt x="804" y="22"/>
                </a:cubicBezTo>
                <a:cubicBezTo>
                  <a:pt x="803" y="22"/>
                  <a:pt x="802" y="23"/>
                  <a:pt x="801" y="25"/>
                </a:cubicBezTo>
                <a:cubicBezTo>
                  <a:pt x="811" y="29"/>
                  <a:pt x="820" y="28"/>
                  <a:pt x="829" y="23"/>
                </a:cubicBezTo>
                <a:cubicBezTo>
                  <a:pt x="828" y="22"/>
                  <a:pt x="827" y="20"/>
                  <a:pt x="826" y="20"/>
                </a:cubicBezTo>
                <a:cubicBezTo>
                  <a:pt x="824" y="20"/>
                  <a:pt x="824" y="19"/>
                  <a:pt x="824" y="17"/>
                </a:cubicBezTo>
                <a:cubicBezTo>
                  <a:pt x="823" y="15"/>
                  <a:pt x="825" y="13"/>
                  <a:pt x="826" y="13"/>
                </a:cubicBezTo>
                <a:cubicBezTo>
                  <a:pt x="829" y="13"/>
                  <a:pt x="832" y="12"/>
                  <a:pt x="834" y="14"/>
                </a:cubicBezTo>
                <a:cubicBezTo>
                  <a:pt x="837" y="17"/>
                  <a:pt x="841" y="17"/>
                  <a:pt x="845" y="17"/>
                </a:cubicBezTo>
                <a:cubicBezTo>
                  <a:pt x="848" y="16"/>
                  <a:pt x="851" y="17"/>
                  <a:pt x="854" y="17"/>
                </a:cubicBezTo>
                <a:cubicBezTo>
                  <a:pt x="860" y="16"/>
                  <a:pt x="866" y="16"/>
                  <a:pt x="870" y="22"/>
                </a:cubicBezTo>
                <a:cubicBezTo>
                  <a:pt x="872" y="25"/>
                  <a:pt x="876" y="24"/>
                  <a:pt x="878" y="21"/>
                </a:cubicBezTo>
                <a:cubicBezTo>
                  <a:pt x="879" y="19"/>
                  <a:pt x="880" y="15"/>
                  <a:pt x="884" y="17"/>
                </a:cubicBezTo>
                <a:cubicBezTo>
                  <a:pt x="887" y="18"/>
                  <a:pt x="890" y="15"/>
                  <a:pt x="893" y="14"/>
                </a:cubicBezTo>
                <a:cubicBezTo>
                  <a:pt x="897" y="13"/>
                  <a:pt x="901" y="13"/>
                  <a:pt x="905" y="13"/>
                </a:cubicBezTo>
                <a:cubicBezTo>
                  <a:pt x="909" y="13"/>
                  <a:pt x="914" y="12"/>
                  <a:pt x="917" y="15"/>
                </a:cubicBezTo>
                <a:cubicBezTo>
                  <a:pt x="924" y="13"/>
                  <a:pt x="930" y="17"/>
                  <a:pt x="937" y="17"/>
                </a:cubicBezTo>
                <a:cubicBezTo>
                  <a:pt x="943" y="16"/>
                  <a:pt x="950" y="18"/>
                  <a:pt x="956" y="16"/>
                </a:cubicBezTo>
                <a:cubicBezTo>
                  <a:pt x="965" y="14"/>
                  <a:pt x="974" y="16"/>
                  <a:pt x="983" y="15"/>
                </a:cubicBezTo>
                <a:cubicBezTo>
                  <a:pt x="986" y="14"/>
                  <a:pt x="989" y="17"/>
                  <a:pt x="992" y="17"/>
                </a:cubicBezTo>
                <a:cubicBezTo>
                  <a:pt x="996" y="16"/>
                  <a:pt x="999" y="16"/>
                  <a:pt x="1002" y="17"/>
                </a:cubicBezTo>
                <a:cubicBezTo>
                  <a:pt x="1007" y="17"/>
                  <a:pt x="1012" y="16"/>
                  <a:pt x="1016" y="11"/>
                </a:cubicBezTo>
                <a:cubicBezTo>
                  <a:pt x="1018" y="9"/>
                  <a:pt x="1019" y="9"/>
                  <a:pt x="1022" y="11"/>
                </a:cubicBezTo>
                <a:cubicBezTo>
                  <a:pt x="1026" y="12"/>
                  <a:pt x="1029" y="13"/>
                  <a:pt x="1033" y="14"/>
                </a:cubicBezTo>
                <a:cubicBezTo>
                  <a:pt x="1034" y="15"/>
                  <a:pt x="1036" y="15"/>
                  <a:pt x="1038" y="15"/>
                </a:cubicBezTo>
                <a:cubicBezTo>
                  <a:pt x="1042" y="13"/>
                  <a:pt x="1046" y="13"/>
                  <a:pt x="1050" y="15"/>
                </a:cubicBezTo>
                <a:cubicBezTo>
                  <a:pt x="1054" y="16"/>
                  <a:pt x="1058" y="17"/>
                  <a:pt x="1062" y="18"/>
                </a:cubicBezTo>
                <a:cubicBezTo>
                  <a:pt x="1063" y="18"/>
                  <a:pt x="1063" y="18"/>
                  <a:pt x="1064" y="18"/>
                </a:cubicBezTo>
                <a:cubicBezTo>
                  <a:pt x="1068" y="18"/>
                  <a:pt x="1073" y="18"/>
                  <a:pt x="1078" y="18"/>
                </a:cubicBezTo>
                <a:cubicBezTo>
                  <a:pt x="1082" y="18"/>
                  <a:pt x="1086" y="21"/>
                  <a:pt x="1091" y="20"/>
                </a:cubicBezTo>
                <a:cubicBezTo>
                  <a:pt x="1101" y="18"/>
                  <a:pt x="1112" y="18"/>
                  <a:pt x="1123" y="18"/>
                </a:cubicBezTo>
                <a:cubicBezTo>
                  <a:pt x="1125" y="18"/>
                  <a:pt x="1126" y="17"/>
                  <a:pt x="1127" y="17"/>
                </a:cubicBezTo>
                <a:cubicBezTo>
                  <a:pt x="1131" y="15"/>
                  <a:pt x="1142" y="18"/>
                  <a:pt x="1147" y="21"/>
                </a:cubicBezTo>
                <a:cubicBezTo>
                  <a:pt x="1150" y="23"/>
                  <a:pt x="1152" y="22"/>
                  <a:pt x="1155" y="21"/>
                </a:cubicBezTo>
                <a:cubicBezTo>
                  <a:pt x="1160" y="19"/>
                  <a:pt x="1165" y="20"/>
                  <a:pt x="1169" y="21"/>
                </a:cubicBezTo>
                <a:cubicBezTo>
                  <a:pt x="1174" y="22"/>
                  <a:pt x="1178" y="23"/>
                  <a:pt x="1182" y="24"/>
                </a:cubicBezTo>
                <a:cubicBezTo>
                  <a:pt x="1186" y="24"/>
                  <a:pt x="1188" y="21"/>
                  <a:pt x="1192" y="21"/>
                </a:cubicBezTo>
                <a:cubicBezTo>
                  <a:pt x="1188" y="19"/>
                  <a:pt x="1183" y="20"/>
                  <a:pt x="1179" y="20"/>
                </a:cubicBezTo>
                <a:cubicBezTo>
                  <a:pt x="1177" y="19"/>
                  <a:pt x="1178" y="17"/>
                  <a:pt x="1178" y="15"/>
                </a:cubicBezTo>
                <a:cubicBezTo>
                  <a:pt x="1178" y="14"/>
                  <a:pt x="1179" y="13"/>
                  <a:pt x="1180" y="13"/>
                </a:cubicBezTo>
                <a:cubicBezTo>
                  <a:pt x="1185" y="12"/>
                  <a:pt x="1190" y="11"/>
                  <a:pt x="1195" y="10"/>
                </a:cubicBezTo>
                <a:cubicBezTo>
                  <a:pt x="1199" y="9"/>
                  <a:pt x="1203" y="12"/>
                  <a:pt x="1207" y="12"/>
                </a:cubicBezTo>
                <a:cubicBezTo>
                  <a:pt x="1208" y="16"/>
                  <a:pt x="1211" y="15"/>
                  <a:pt x="1214" y="15"/>
                </a:cubicBezTo>
                <a:cubicBezTo>
                  <a:pt x="1225" y="14"/>
                  <a:pt x="1237" y="16"/>
                  <a:pt x="1249" y="17"/>
                </a:cubicBezTo>
                <a:cubicBezTo>
                  <a:pt x="1254" y="17"/>
                  <a:pt x="1260" y="16"/>
                  <a:pt x="1265" y="15"/>
                </a:cubicBezTo>
                <a:cubicBezTo>
                  <a:pt x="1271" y="13"/>
                  <a:pt x="1276" y="14"/>
                  <a:pt x="1282" y="14"/>
                </a:cubicBezTo>
                <a:cubicBezTo>
                  <a:pt x="1290" y="16"/>
                  <a:pt x="1297" y="19"/>
                  <a:pt x="1304" y="20"/>
                </a:cubicBezTo>
                <a:cubicBezTo>
                  <a:pt x="1305" y="20"/>
                  <a:pt x="1307" y="20"/>
                  <a:pt x="1307" y="21"/>
                </a:cubicBezTo>
                <a:cubicBezTo>
                  <a:pt x="1307" y="23"/>
                  <a:pt x="1305" y="25"/>
                  <a:pt x="1305" y="25"/>
                </a:cubicBezTo>
                <a:cubicBezTo>
                  <a:pt x="1300" y="25"/>
                  <a:pt x="1297" y="27"/>
                  <a:pt x="1292" y="27"/>
                </a:cubicBezTo>
                <a:cubicBezTo>
                  <a:pt x="1287" y="27"/>
                  <a:pt x="1282" y="27"/>
                  <a:pt x="1277" y="27"/>
                </a:cubicBezTo>
                <a:cubicBezTo>
                  <a:pt x="1275" y="27"/>
                  <a:pt x="1274" y="27"/>
                  <a:pt x="1274" y="29"/>
                </a:cubicBezTo>
                <a:cubicBezTo>
                  <a:pt x="1274" y="31"/>
                  <a:pt x="1276" y="30"/>
                  <a:pt x="1277" y="30"/>
                </a:cubicBezTo>
                <a:cubicBezTo>
                  <a:pt x="1284" y="30"/>
                  <a:pt x="1292" y="30"/>
                  <a:pt x="1299" y="30"/>
                </a:cubicBezTo>
                <a:cubicBezTo>
                  <a:pt x="1302" y="31"/>
                  <a:pt x="1305" y="29"/>
                  <a:pt x="1308" y="27"/>
                </a:cubicBezTo>
                <a:cubicBezTo>
                  <a:pt x="1311" y="23"/>
                  <a:pt x="1316" y="21"/>
                  <a:pt x="1321" y="22"/>
                </a:cubicBezTo>
                <a:cubicBezTo>
                  <a:pt x="1325" y="22"/>
                  <a:pt x="1329" y="22"/>
                  <a:pt x="1333" y="22"/>
                </a:cubicBezTo>
                <a:cubicBezTo>
                  <a:pt x="1340" y="22"/>
                  <a:pt x="1347" y="19"/>
                  <a:pt x="1354" y="20"/>
                </a:cubicBezTo>
                <a:cubicBezTo>
                  <a:pt x="1361" y="20"/>
                  <a:pt x="1368" y="20"/>
                  <a:pt x="1375" y="20"/>
                </a:cubicBezTo>
                <a:cubicBezTo>
                  <a:pt x="1378" y="20"/>
                  <a:pt x="1380" y="19"/>
                  <a:pt x="1382" y="18"/>
                </a:cubicBezTo>
                <a:cubicBezTo>
                  <a:pt x="1388" y="16"/>
                  <a:pt x="1393" y="17"/>
                  <a:pt x="1398" y="17"/>
                </a:cubicBezTo>
                <a:cubicBezTo>
                  <a:pt x="1399" y="19"/>
                  <a:pt x="1399" y="21"/>
                  <a:pt x="1398" y="24"/>
                </a:cubicBezTo>
                <a:cubicBezTo>
                  <a:pt x="1394" y="24"/>
                  <a:pt x="1389" y="23"/>
                  <a:pt x="1384" y="24"/>
                </a:cubicBezTo>
                <a:cubicBezTo>
                  <a:pt x="1376" y="24"/>
                  <a:pt x="1376" y="24"/>
                  <a:pt x="1377" y="33"/>
                </a:cubicBezTo>
                <a:cubicBezTo>
                  <a:pt x="1381" y="30"/>
                  <a:pt x="1385" y="30"/>
                  <a:pt x="1389" y="30"/>
                </a:cubicBezTo>
                <a:cubicBezTo>
                  <a:pt x="1394" y="30"/>
                  <a:pt x="1399" y="30"/>
                  <a:pt x="1404" y="30"/>
                </a:cubicBezTo>
                <a:cubicBezTo>
                  <a:pt x="1405" y="31"/>
                  <a:pt x="1407" y="30"/>
                  <a:pt x="1408" y="33"/>
                </a:cubicBezTo>
                <a:cubicBezTo>
                  <a:pt x="1408" y="35"/>
                  <a:pt x="1406" y="35"/>
                  <a:pt x="1404" y="36"/>
                </a:cubicBezTo>
                <a:cubicBezTo>
                  <a:pt x="1405" y="38"/>
                  <a:pt x="1407" y="37"/>
                  <a:pt x="1408" y="37"/>
                </a:cubicBezTo>
                <a:cubicBezTo>
                  <a:pt x="1413" y="37"/>
                  <a:pt x="1419" y="37"/>
                  <a:pt x="1424" y="37"/>
                </a:cubicBezTo>
                <a:cubicBezTo>
                  <a:pt x="1430" y="37"/>
                  <a:pt x="1435" y="40"/>
                  <a:pt x="1440" y="39"/>
                </a:cubicBezTo>
                <a:cubicBezTo>
                  <a:pt x="1447" y="43"/>
                  <a:pt x="1455" y="40"/>
                  <a:pt x="1463" y="41"/>
                </a:cubicBezTo>
                <a:cubicBezTo>
                  <a:pt x="1463" y="38"/>
                  <a:pt x="1461" y="39"/>
                  <a:pt x="1460" y="39"/>
                </a:cubicBezTo>
                <a:cubicBezTo>
                  <a:pt x="1459" y="39"/>
                  <a:pt x="1458" y="38"/>
                  <a:pt x="1457" y="38"/>
                </a:cubicBezTo>
                <a:cubicBezTo>
                  <a:pt x="1456" y="37"/>
                  <a:pt x="1454" y="38"/>
                  <a:pt x="1453" y="37"/>
                </a:cubicBezTo>
                <a:cubicBezTo>
                  <a:pt x="1446" y="37"/>
                  <a:pt x="1440" y="34"/>
                  <a:pt x="1433" y="34"/>
                </a:cubicBezTo>
                <a:cubicBezTo>
                  <a:pt x="1431" y="34"/>
                  <a:pt x="1429" y="32"/>
                  <a:pt x="1427" y="30"/>
                </a:cubicBezTo>
                <a:cubicBezTo>
                  <a:pt x="1424" y="28"/>
                  <a:pt x="1421" y="25"/>
                  <a:pt x="1417" y="29"/>
                </a:cubicBezTo>
                <a:cubicBezTo>
                  <a:pt x="1416" y="30"/>
                  <a:pt x="1415" y="28"/>
                  <a:pt x="1414" y="26"/>
                </a:cubicBezTo>
                <a:cubicBezTo>
                  <a:pt x="1414" y="25"/>
                  <a:pt x="1411" y="24"/>
                  <a:pt x="1414" y="22"/>
                </a:cubicBezTo>
                <a:cubicBezTo>
                  <a:pt x="1415" y="21"/>
                  <a:pt x="1415" y="20"/>
                  <a:pt x="1417" y="20"/>
                </a:cubicBezTo>
                <a:cubicBezTo>
                  <a:pt x="1420" y="20"/>
                  <a:pt x="1423" y="20"/>
                  <a:pt x="1425" y="20"/>
                </a:cubicBezTo>
                <a:cubicBezTo>
                  <a:pt x="1428" y="20"/>
                  <a:pt x="1430" y="18"/>
                  <a:pt x="1433" y="18"/>
                </a:cubicBezTo>
                <a:cubicBezTo>
                  <a:pt x="1442" y="18"/>
                  <a:pt x="1450" y="20"/>
                  <a:pt x="1458" y="24"/>
                </a:cubicBezTo>
                <a:cubicBezTo>
                  <a:pt x="1462" y="26"/>
                  <a:pt x="1467" y="26"/>
                  <a:pt x="1471" y="29"/>
                </a:cubicBezTo>
                <a:cubicBezTo>
                  <a:pt x="1473" y="30"/>
                  <a:pt x="1474" y="28"/>
                  <a:pt x="1475" y="26"/>
                </a:cubicBezTo>
                <a:cubicBezTo>
                  <a:pt x="1476" y="25"/>
                  <a:pt x="1475" y="23"/>
                  <a:pt x="1476" y="21"/>
                </a:cubicBezTo>
                <a:cubicBezTo>
                  <a:pt x="1485" y="18"/>
                  <a:pt x="1494" y="22"/>
                  <a:pt x="1501" y="28"/>
                </a:cubicBezTo>
                <a:cubicBezTo>
                  <a:pt x="1504" y="30"/>
                  <a:pt x="1506" y="30"/>
                  <a:pt x="1509" y="30"/>
                </a:cubicBezTo>
                <a:cubicBezTo>
                  <a:pt x="1519" y="30"/>
                  <a:pt x="1528" y="33"/>
                  <a:pt x="1537" y="32"/>
                </a:cubicBezTo>
                <a:cubicBezTo>
                  <a:pt x="1540" y="35"/>
                  <a:pt x="1544" y="33"/>
                  <a:pt x="1547" y="35"/>
                </a:cubicBezTo>
                <a:cubicBezTo>
                  <a:pt x="1551" y="37"/>
                  <a:pt x="1555" y="38"/>
                  <a:pt x="1560" y="38"/>
                </a:cubicBezTo>
                <a:cubicBezTo>
                  <a:pt x="1563" y="38"/>
                  <a:pt x="1568" y="38"/>
                  <a:pt x="1571" y="40"/>
                </a:cubicBezTo>
                <a:cubicBezTo>
                  <a:pt x="1575" y="43"/>
                  <a:pt x="1579" y="43"/>
                  <a:pt x="1583" y="43"/>
                </a:cubicBezTo>
                <a:cubicBezTo>
                  <a:pt x="1588" y="43"/>
                  <a:pt x="1592" y="43"/>
                  <a:pt x="1596" y="43"/>
                </a:cubicBezTo>
                <a:cubicBezTo>
                  <a:pt x="1608" y="41"/>
                  <a:pt x="1620" y="45"/>
                  <a:pt x="1632" y="44"/>
                </a:cubicBezTo>
                <a:cubicBezTo>
                  <a:pt x="1635" y="44"/>
                  <a:pt x="1637" y="47"/>
                  <a:pt x="1640" y="46"/>
                </a:cubicBezTo>
                <a:cubicBezTo>
                  <a:pt x="1643" y="46"/>
                  <a:pt x="1645" y="46"/>
                  <a:pt x="1648" y="48"/>
                </a:cubicBezTo>
                <a:cubicBezTo>
                  <a:pt x="1651" y="49"/>
                  <a:pt x="1655" y="47"/>
                  <a:pt x="1656" y="45"/>
                </a:cubicBezTo>
                <a:cubicBezTo>
                  <a:pt x="1659" y="40"/>
                  <a:pt x="1663" y="38"/>
                  <a:pt x="1668" y="37"/>
                </a:cubicBezTo>
                <a:cubicBezTo>
                  <a:pt x="1673" y="37"/>
                  <a:pt x="1677" y="38"/>
                  <a:pt x="1681" y="42"/>
                </a:cubicBezTo>
                <a:cubicBezTo>
                  <a:pt x="1682" y="43"/>
                  <a:pt x="1682" y="44"/>
                  <a:pt x="1683" y="44"/>
                </a:cubicBezTo>
                <a:cubicBezTo>
                  <a:pt x="1685" y="45"/>
                  <a:pt x="1687" y="44"/>
                  <a:pt x="1687" y="42"/>
                </a:cubicBezTo>
                <a:cubicBezTo>
                  <a:pt x="1688" y="39"/>
                  <a:pt x="1686" y="36"/>
                  <a:pt x="1688" y="34"/>
                </a:cubicBezTo>
                <a:cubicBezTo>
                  <a:pt x="1690" y="32"/>
                  <a:pt x="1692" y="28"/>
                  <a:pt x="1697" y="29"/>
                </a:cubicBezTo>
                <a:cubicBezTo>
                  <a:pt x="1705" y="29"/>
                  <a:pt x="1713" y="29"/>
                  <a:pt x="1721" y="29"/>
                </a:cubicBezTo>
                <a:cubicBezTo>
                  <a:pt x="1721" y="29"/>
                  <a:pt x="1722" y="28"/>
                  <a:pt x="1722" y="28"/>
                </a:cubicBezTo>
                <a:cubicBezTo>
                  <a:pt x="1719" y="27"/>
                  <a:pt x="1715" y="27"/>
                  <a:pt x="1711" y="24"/>
                </a:cubicBezTo>
                <a:cubicBezTo>
                  <a:pt x="1718" y="24"/>
                  <a:pt x="1723" y="20"/>
                  <a:pt x="1729" y="19"/>
                </a:cubicBezTo>
                <a:cubicBezTo>
                  <a:pt x="1731" y="18"/>
                  <a:pt x="1733" y="18"/>
                  <a:pt x="1734" y="18"/>
                </a:cubicBezTo>
                <a:cubicBezTo>
                  <a:pt x="1736" y="18"/>
                  <a:pt x="1736" y="20"/>
                  <a:pt x="1736" y="21"/>
                </a:cubicBezTo>
                <a:cubicBezTo>
                  <a:pt x="1735" y="22"/>
                  <a:pt x="1734" y="23"/>
                  <a:pt x="1734" y="23"/>
                </a:cubicBezTo>
                <a:cubicBezTo>
                  <a:pt x="1737" y="26"/>
                  <a:pt x="1735" y="28"/>
                  <a:pt x="1731" y="31"/>
                </a:cubicBezTo>
                <a:cubicBezTo>
                  <a:pt x="1737" y="29"/>
                  <a:pt x="1743" y="30"/>
                  <a:pt x="1746" y="26"/>
                </a:cubicBezTo>
                <a:cubicBezTo>
                  <a:pt x="1748" y="24"/>
                  <a:pt x="1751" y="23"/>
                  <a:pt x="1754" y="24"/>
                </a:cubicBezTo>
                <a:cubicBezTo>
                  <a:pt x="1758" y="24"/>
                  <a:pt x="1763" y="22"/>
                  <a:pt x="1767" y="25"/>
                </a:cubicBezTo>
                <a:cubicBezTo>
                  <a:pt x="1768" y="26"/>
                  <a:pt x="1769" y="26"/>
                  <a:pt x="1769" y="26"/>
                </a:cubicBezTo>
                <a:cubicBezTo>
                  <a:pt x="1774" y="30"/>
                  <a:pt x="1776" y="30"/>
                  <a:pt x="1779" y="25"/>
                </a:cubicBezTo>
                <a:cubicBezTo>
                  <a:pt x="1781" y="18"/>
                  <a:pt x="1787" y="19"/>
                  <a:pt x="1790" y="20"/>
                </a:cubicBezTo>
                <a:cubicBezTo>
                  <a:pt x="1795" y="22"/>
                  <a:pt x="1799" y="21"/>
                  <a:pt x="1803" y="22"/>
                </a:cubicBezTo>
                <a:cubicBezTo>
                  <a:pt x="1805" y="24"/>
                  <a:pt x="1803" y="26"/>
                  <a:pt x="1804" y="29"/>
                </a:cubicBezTo>
                <a:cubicBezTo>
                  <a:pt x="1810" y="29"/>
                  <a:pt x="1815" y="29"/>
                  <a:pt x="1821" y="29"/>
                </a:cubicBezTo>
                <a:cubicBezTo>
                  <a:pt x="1821" y="30"/>
                  <a:pt x="1822" y="30"/>
                  <a:pt x="1823" y="30"/>
                </a:cubicBezTo>
                <a:cubicBezTo>
                  <a:pt x="1824" y="31"/>
                  <a:pt x="1825" y="30"/>
                  <a:pt x="1825" y="29"/>
                </a:cubicBezTo>
                <a:cubicBezTo>
                  <a:pt x="1831" y="29"/>
                  <a:pt x="1837" y="29"/>
                  <a:pt x="1843" y="29"/>
                </a:cubicBezTo>
                <a:cubicBezTo>
                  <a:pt x="1845" y="29"/>
                  <a:pt x="1846" y="29"/>
                  <a:pt x="1846" y="30"/>
                </a:cubicBezTo>
                <a:cubicBezTo>
                  <a:pt x="1845" y="31"/>
                  <a:pt x="1845" y="32"/>
                  <a:pt x="1845" y="32"/>
                </a:cubicBezTo>
                <a:cubicBezTo>
                  <a:pt x="1841" y="34"/>
                  <a:pt x="1837" y="34"/>
                  <a:pt x="1833" y="34"/>
                </a:cubicBezTo>
                <a:cubicBezTo>
                  <a:pt x="1832" y="34"/>
                  <a:pt x="1831" y="35"/>
                  <a:pt x="1832" y="36"/>
                </a:cubicBezTo>
                <a:cubicBezTo>
                  <a:pt x="1832" y="36"/>
                  <a:pt x="1832" y="37"/>
                  <a:pt x="1832" y="37"/>
                </a:cubicBezTo>
                <a:cubicBezTo>
                  <a:pt x="1833" y="38"/>
                  <a:pt x="1834" y="37"/>
                  <a:pt x="1835" y="37"/>
                </a:cubicBezTo>
                <a:cubicBezTo>
                  <a:pt x="1840" y="39"/>
                  <a:pt x="1844" y="35"/>
                  <a:pt x="1849" y="36"/>
                </a:cubicBezTo>
                <a:cubicBezTo>
                  <a:pt x="1851" y="36"/>
                  <a:pt x="1852" y="36"/>
                  <a:pt x="1854" y="36"/>
                </a:cubicBezTo>
                <a:cubicBezTo>
                  <a:pt x="1854" y="37"/>
                  <a:pt x="1854" y="38"/>
                  <a:pt x="1854" y="39"/>
                </a:cubicBezTo>
                <a:cubicBezTo>
                  <a:pt x="1854" y="39"/>
                  <a:pt x="1853" y="39"/>
                  <a:pt x="1852" y="39"/>
                </a:cubicBezTo>
                <a:cubicBezTo>
                  <a:pt x="1847" y="38"/>
                  <a:pt x="1842" y="40"/>
                  <a:pt x="1838" y="41"/>
                </a:cubicBezTo>
                <a:cubicBezTo>
                  <a:pt x="1833" y="42"/>
                  <a:pt x="1828" y="44"/>
                  <a:pt x="1824" y="46"/>
                </a:cubicBezTo>
                <a:cubicBezTo>
                  <a:pt x="1823" y="47"/>
                  <a:pt x="1823" y="47"/>
                  <a:pt x="1823" y="48"/>
                </a:cubicBezTo>
                <a:cubicBezTo>
                  <a:pt x="1823" y="49"/>
                  <a:pt x="1823" y="50"/>
                  <a:pt x="1824" y="50"/>
                </a:cubicBezTo>
                <a:cubicBezTo>
                  <a:pt x="1829" y="50"/>
                  <a:pt x="1833" y="49"/>
                  <a:pt x="1838" y="50"/>
                </a:cubicBezTo>
                <a:cubicBezTo>
                  <a:pt x="1839" y="50"/>
                  <a:pt x="1840" y="49"/>
                  <a:pt x="1841" y="48"/>
                </a:cubicBezTo>
                <a:cubicBezTo>
                  <a:pt x="1843" y="45"/>
                  <a:pt x="1846" y="44"/>
                  <a:pt x="1849" y="44"/>
                </a:cubicBezTo>
                <a:cubicBezTo>
                  <a:pt x="1851" y="44"/>
                  <a:pt x="1852" y="43"/>
                  <a:pt x="1852" y="41"/>
                </a:cubicBezTo>
                <a:cubicBezTo>
                  <a:pt x="1855" y="41"/>
                  <a:pt x="1857" y="41"/>
                  <a:pt x="1859" y="41"/>
                </a:cubicBezTo>
                <a:cubicBezTo>
                  <a:pt x="1859" y="42"/>
                  <a:pt x="1860" y="43"/>
                  <a:pt x="1861" y="43"/>
                </a:cubicBezTo>
                <a:cubicBezTo>
                  <a:pt x="1863" y="43"/>
                  <a:pt x="1865" y="43"/>
                  <a:pt x="1866" y="43"/>
                </a:cubicBezTo>
                <a:cubicBezTo>
                  <a:pt x="1870" y="46"/>
                  <a:pt x="1874" y="49"/>
                  <a:pt x="1880" y="48"/>
                </a:cubicBezTo>
                <a:cubicBezTo>
                  <a:pt x="1882" y="48"/>
                  <a:pt x="1885" y="48"/>
                  <a:pt x="1887" y="48"/>
                </a:cubicBezTo>
                <a:cubicBezTo>
                  <a:pt x="1892" y="51"/>
                  <a:pt x="1898" y="50"/>
                  <a:pt x="1901" y="47"/>
                </a:cubicBezTo>
                <a:cubicBezTo>
                  <a:pt x="1901" y="47"/>
                  <a:pt x="1901" y="46"/>
                  <a:pt x="1901" y="45"/>
                </a:cubicBezTo>
                <a:cubicBezTo>
                  <a:pt x="1901" y="45"/>
                  <a:pt x="1900" y="44"/>
                  <a:pt x="1900" y="44"/>
                </a:cubicBezTo>
                <a:cubicBezTo>
                  <a:pt x="1896" y="44"/>
                  <a:pt x="1891" y="44"/>
                  <a:pt x="1887" y="44"/>
                </a:cubicBezTo>
                <a:cubicBezTo>
                  <a:pt x="1886" y="41"/>
                  <a:pt x="1889" y="41"/>
                  <a:pt x="1891" y="40"/>
                </a:cubicBezTo>
                <a:cubicBezTo>
                  <a:pt x="1882" y="37"/>
                  <a:pt x="1873" y="34"/>
                  <a:pt x="1864" y="32"/>
                </a:cubicBezTo>
                <a:cubicBezTo>
                  <a:pt x="1863" y="32"/>
                  <a:pt x="1863" y="32"/>
                  <a:pt x="1863" y="30"/>
                </a:cubicBezTo>
                <a:cubicBezTo>
                  <a:pt x="1863" y="30"/>
                  <a:pt x="1863" y="29"/>
                  <a:pt x="1864" y="29"/>
                </a:cubicBezTo>
                <a:cubicBezTo>
                  <a:pt x="1868" y="29"/>
                  <a:pt x="1873" y="25"/>
                  <a:pt x="1877" y="27"/>
                </a:cubicBezTo>
                <a:cubicBezTo>
                  <a:pt x="1886" y="30"/>
                  <a:pt x="1894" y="28"/>
                  <a:pt x="1902" y="29"/>
                </a:cubicBezTo>
                <a:cubicBezTo>
                  <a:pt x="1906" y="29"/>
                  <a:pt x="1910" y="27"/>
                  <a:pt x="1914" y="27"/>
                </a:cubicBezTo>
                <a:cubicBezTo>
                  <a:pt x="1918" y="27"/>
                  <a:pt x="1923" y="29"/>
                  <a:pt x="1927" y="25"/>
                </a:cubicBezTo>
                <a:cubicBezTo>
                  <a:pt x="1934" y="26"/>
                  <a:pt x="1942" y="24"/>
                  <a:pt x="1950" y="27"/>
                </a:cubicBezTo>
                <a:cubicBezTo>
                  <a:pt x="1952" y="28"/>
                  <a:pt x="1951" y="29"/>
                  <a:pt x="1952" y="30"/>
                </a:cubicBezTo>
                <a:cubicBezTo>
                  <a:pt x="1950" y="33"/>
                  <a:pt x="1947" y="34"/>
                  <a:pt x="1944" y="34"/>
                </a:cubicBezTo>
                <a:cubicBezTo>
                  <a:pt x="1940" y="34"/>
                  <a:pt x="1936" y="34"/>
                  <a:pt x="1932" y="34"/>
                </a:cubicBezTo>
                <a:cubicBezTo>
                  <a:pt x="1929" y="34"/>
                  <a:pt x="1927" y="35"/>
                  <a:pt x="1927" y="37"/>
                </a:cubicBezTo>
                <a:cubicBezTo>
                  <a:pt x="1928" y="40"/>
                  <a:pt x="1926" y="41"/>
                  <a:pt x="1924" y="43"/>
                </a:cubicBezTo>
                <a:cubicBezTo>
                  <a:pt x="1923" y="44"/>
                  <a:pt x="1923" y="46"/>
                  <a:pt x="1926" y="46"/>
                </a:cubicBezTo>
                <a:cubicBezTo>
                  <a:pt x="1931" y="47"/>
                  <a:pt x="1935" y="44"/>
                  <a:pt x="1940" y="44"/>
                </a:cubicBezTo>
                <a:cubicBezTo>
                  <a:pt x="1941" y="44"/>
                  <a:pt x="1941" y="43"/>
                  <a:pt x="1941" y="42"/>
                </a:cubicBezTo>
                <a:cubicBezTo>
                  <a:pt x="1938" y="39"/>
                  <a:pt x="1941" y="38"/>
                  <a:pt x="1943" y="38"/>
                </a:cubicBezTo>
                <a:cubicBezTo>
                  <a:pt x="1946" y="37"/>
                  <a:pt x="1950" y="37"/>
                  <a:pt x="1953" y="37"/>
                </a:cubicBezTo>
                <a:cubicBezTo>
                  <a:pt x="1956" y="38"/>
                  <a:pt x="1955" y="35"/>
                  <a:pt x="1955" y="34"/>
                </a:cubicBezTo>
                <a:cubicBezTo>
                  <a:pt x="1959" y="34"/>
                  <a:pt x="1963" y="34"/>
                  <a:pt x="1967" y="34"/>
                </a:cubicBezTo>
                <a:cubicBezTo>
                  <a:pt x="1971" y="34"/>
                  <a:pt x="1972" y="33"/>
                  <a:pt x="1970" y="30"/>
                </a:cubicBezTo>
                <a:cubicBezTo>
                  <a:pt x="1969" y="27"/>
                  <a:pt x="1970" y="25"/>
                  <a:pt x="1972" y="25"/>
                </a:cubicBezTo>
                <a:cubicBezTo>
                  <a:pt x="1977" y="26"/>
                  <a:pt x="1980" y="23"/>
                  <a:pt x="1985" y="23"/>
                </a:cubicBezTo>
                <a:cubicBezTo>
                  <a:pt x="1989" y="23"/>
                  <a:pt x="1993" y="25"/>
                  <a:pt x="1997" y="26"/>
                </a:cubicBezTo>
                <a:cubicBezTo>
                  <a:pt x="2000" y="26"/>
                  <a:pt x="1997" y="28"/>
                  <a:pt x="1997" y="30"/>
                </a:cubicBezTo>
                <a:cubicBezTo>
                  <a:pt x="1999" y="31"/>
                  <a:pt x="2001" y="30"/>
                  <a:pt x="2003" y="30"/>
                </a:cubicBezTo>
                <a:cubicBezTo>
                  <a:pt x="2008" y="30"/>
                  <a:pt x="2010" y="26"/>
                  <a:pt x="2008" y="22"/>
                </a:cubicBezTo>
                <a:cubicBezTo>
                  <a:pt x="2007" y="20"/>
                  <a:pt x="2007" y="16"/>
                  <a:pt x="2003" y="16"/>
                </a:cubicBezTo>
                <a:cubicBezTo>
                  <a:pt x="2002" y="17"/>
                  <a:pt x="2002" y="15"/>
                  <a:pt x="2002" y="14"/>
                </a:cubicBezTo>
                <a:cubicBezTo>
                  <a:pt x="2002" y="14"/>
                  <a:pt x="2003" y="13"/>
                  <a:pt x="2004" y="13"/>
                </a:cubicBezTo>
                <a:cubicBezTo>
                  <a:pt x="2006" y="14"/>
                  <a:pt x="2007" y="11"/>
                  <a:pt x="2009" y="11"/>
                </a:cubicBezTo>
                <a:cubicBezTo>
                  <a:pt x="2011" y="11"/>
                  <a:pt x="2014" y="11"/>
                  <a:pt x="2016" y="11"/>
                </a:cubicBezTo>
                <a:cubicBezTo>
                  <a:pt x="2023" y="11"/>
                  <a:pt x="2029" y="11"/>
                  <a:pt x="2036" y="11"/>
                </a:cubicBezTo>
                <a:cubicBezTo>
                  <a:pt x="2038" y="11"/>
                  <a:pt x="2039" y="13"/>
                  <a:pt x="2038" y="14"/>
                </a:cubicBezTo>
                <a:cubicBezTo>
                  <a:pt x="2036" y="17"/>
                  <a:pt x="2039" y="18"/>
                  <a:pt x="2039" y="18"/>
                </a:cubicBezTo>
                <a:cubicBezTo>
                  <a:pt x="2044" y="17"/>
                  <a:pt x="2048" y="20"/>
                  <a:pt x="2052" y="20"/>
                </a:cubicBezTo>
                <a:cubicBezTo>
                  <a:pt x="2059" y="20"/>
                  <a:pt x="2067" y="20"/>
                  <a:pt x="2074" y="20"/>
                </a:cubicBezTo>
                <a:cubicBezTo>
                  <a:pt x="2078" y="20"/>
                  <a:pt x="2083" y="19"/>
                  <a:pt x="2088" y="15"/>
                </a:cubicBezTo>
                <a:cubicBezTo>
                  <a:pt x="2082" y="15"/>
                  <a:pt x="2078" y="12"/>
                  <a:pt x="2073" y="13"/>
                </a:cubicBezTo>
                <a:cubicBezTo>
                  <a:pt x="2072" y="13"/>
                  <a:pt x="2071" y="12"/>
                  <a:pt x="2071" y="11"/>
                </a:cubicBezTo>
                <a:cubicBezTo>
                  <a:pt x="2072" y="11"/>
                  <a:pt x="2072" y="10"/>
                  <a:pt x="2072" y="10"/>
                </a:cubicBezTo>
                <a:cubicBezTo>
                  <a:pt x="2075" y="9"/>
                  <a:pt x="2077" y="7"/>
                  <a:pt x="2080" y="8"/>
                </a:cubicBezTo>
                <a:cubicBezTo>
                  <a:pt x="2086" y="11"/>
                  <a:pt x="2093" y="11"/>
                  <a:pt x="2099" y="13"/>
                </a:cubicBezTo>
                <a:cubicBezTo>
                  <a:pt x="2100" y="13"/>
                  <a:pt x="2101" y="14"/>
                  <a:pt x="2102" y="15"/>
                </a:cubicBezTo>
                <a:cubicBezTo>
                  <a:pt x="2105" y="20"/>
                  <a:pt x="2110" y="19"/>
                  <a:pt x="2115" y="18"/>
                </a:cubicBezTo>
                <a:cubicBezTo>
                  <a:pt x="2118" y="17"/>
                  <a:pt x="2124" y="16"/>
                  <a:pt x="2126" y="11"/>
                </a:cubicBezTo>
                <a:cubicBezTo>
                  <a:pt x="2126" y="8"/>
                  <a:pt x="2129" y="7"/>
                  <a:pt x="2132" y="8"/>
                </a:cubicBezTo>
                <a:cubicBezTo>
                  <a:pt x="2133" y="9"/>
                  <a:pt x="2133" y="10"/>
                  <a:pt x="2134" y="10"/>
                </a:cubicBezTo>
                <a:cubicBezTo>
                  <a:pt x="2142" y="9"/>
                  <a:pt x="2151" y="13"/>
                  <a:pt x="2159" y="11"/>
                </a:cubicBezTo>
                <a:cubicBezTo>
                  <a:pt x="2169" y="9"/>
                  <a:pt x="2180" y="11"/>
                  <a:pt x="2190" y="5"/>
                </a:cubicBezTo>
                <a:cubicBezTo>
                  <a:pt x="2192" y="4"/>
                  <a:pt x="2194" y="5"/>
                  <a:pt x="2196" y="4"/>
                </a:cubicBezTo>
                <a:cubicBezTo>
                  <a:pt x="2199" y="4"/>
                  <a:pt x="2200" y="7"/>
                  <a:pt x="2201" y="9"/>
                </a:cubicBezTo>
                <a:cubicBezTo>
                  <a:pt x="2202" y="9"/>
                  <a:pt x="2200" y="11"/>
                  <a:pt x="2198" y="11"/>
                </a:cubicBezTo>
                <a:cubicBezTo>
                  <a:pt x="2196" y="11"/>
                  <a:pt x="2196" y="13"/>
                  <a:pt x="2197" y="14"/>
                </a:cubicBezTo>
                <a:cubicBezTo>
                  <a:pt x="2197" y="15"/>
                  <a:pt x="2199" y="15"/>
                  <a:pt x="2200" y="15"/>
                </a:cubicBezTo>
                <a:cubicBezTo>
                  <a:pt x="2205" y="12"/>
                  <a:pt x="2211" y="13"/>
                  <a:pt x="2214" y="7"/>
                </a:cubicBezTo>
                <a:cubicBezTo>
                  <a:pt x="2218" y="6"/>
                  <a:pt x="2220" y="3"/>
                  <a:pt x="2224" y="3"/>
                </a:cubicBezTo>
                <a:cubicBezTo>
                  <a:pt x="2227" y="3"/>
                  <a:pt x="2230" y="2"/>
                  <a:pt x="2232" y="6"/>
                </a:cubicBezTo>
                <a:cubicBezTo>
                  <a:pt x="2233" y="9"/>
                  <a:pt x="2237" y="9"/>
                  <a:pt x="2239" y="11"/>
                </a:cubicBezTo>
                <a:cubicBezTo>
                  <a:pt x="2241" y="12"/>
                  <a:pt x="2242" y="9"/>
                  <a:pt x="2245" y="9"/>
                </a:cubicBezTo>
                <a:cubicBezTo>
                  <a:pt x="2246" y="9"/>
                  <a:pt x="2246" y="7"/>
                  <a:pt x="2245" y="7"/>
                </a:cubicBezTo>
                <a:cubicBezTo>
                  <a:pt x="2243" y="6"/>
                  <a:pt x="2242" y="5"/>
                  <a:pt x="2240" y="4"/>
                </a:cubicBezTo>
                <a:cubicBezTo>
                  <a:pt x="2239" y="4"/>
                  <a:pt x="2238" y="4"/>
                  <a:pt x="2238" y="2"/>
                </a:cubicBezTo>
                <a:cubicBezTo>
                  <a:pt x="2238" y="1"/>
                  <a:pt x="2240" y="1"/>
                  <a:pt x="2241" y="1"/>
                </a:cubicBezTo>
                <a:cubicBezTo>
                  <a:pt x="2252" y="1"/>
                  <a:pt x="2264" y="0"/>
                  <a:pt x="2275" y="1"/>
                </a:cubicBezTo>
                <a:cubicBezTo>
                  <a:pt x="2287" y="3"/>
                  <a:pt x="2299" y="2"/>
                  <a:pt x="2311" y="3"/>
                </a:cubicBezTo>
                <a:cubicBezTo>
                  <a:pt x="2313" y="3"/>
                  <a:pt x="2314" y="2"/>
                  <a:pt x="2315" y="4"/>
                </a:cubicBezTo>
                <a:cubicBezTo>
                  <a:pt x="2315" y="6"/>
                  <a:pt x="2313" y="8"/>
                  <a:pt x="2312" y="8"/>
                </a:cubicBezTo>
                <a:cubicBezTo>
                  <a:pt x="2309" y="8"/>
                  <a:pt x="2306" y="9"/>
                  <a:pt x="2303" y="7"/>
                </a:cubicBezTo>
                <a:cubicBezTo>
                  <a:pt x="2298" y="5"/>
                  <a:pt x="2292" y="7"/>
                  <a:pt x="2287" y="6"/>
                </a:cubicBezTo>
                <a:cubicBezTo>
                  <a:pt x="2284" y="9"/>
                  <a:pt x="2281" y="8"/>
                  <a:pt x="2279" y="8"/>
                </a:cubicBezTo>
                <a:cubicBezTo>
                  <a:pt x="2275" y="8"/>
                  <a:pt x="2272" y="8"/>
                  <a:pt x="2271" y="12"/>
                </a:cubicBezTo>
                <a:cubicBezTo>
                  <a:pt x="2271" y="14"/>
                  <a:pt x="2269" y="15"/>
                  <a:pt x="2268" y="16"/>
                </a:cubicBezTo>
                <a:cubicBezTo>
                  <a:pt x="2269" y="18"/>
                  <a:pt x="2272" y="16"/>
                  <a:pt x="2273" y="17"/>
                </a:cubicBezTo>
                <a:cubicBezTo>
                  <a:pt x="2283" y="17"/>
                  <a:pt x="2292" y="17"/>
                  <a:pt x="2301" y="17"/>
                </a:cubicBezTo>
                <a:cubicBezTo>
                  <a:pt x="2307" y="17"/>
                  <a:pt x="2312" y="16"/>
                  <a:pt x="2318" y="18"/>
                </a:cubicBezTo>
                <a:cubicBezTo>
                  <a:pt x="2322" y="20"/>
                  <a:pt x="2326" y="21"/>
                  <a:pt x="2331" y="20"/>
                </a:cubicBezTo>
                <a:cubicBezTo>
                  <a:pt x="2333" y="20"/>
                  <a:pt x="2334" y="21"/>
                  <a:pt x="2335" y="22"/>
                </a:cubicBezTo>
                <a:cubicBezTo>
                  <a:pt x="2336" y="23"/>
                  <a:pt x="2336" y="24"/>
                  <a:pt x="2335" y="25"/>
                </a:cubicBezTo>
                <a:cubicBezTo>
                  <a:pt x="2333" y="27"/>
                  <a:pt x="2332" y="29"/>
                  <a:pt x="2328" y="29"/>
                </a:cubicBezTo>
                <a:cubicBezTo>
                  <a:pt x="2325" y="28"/>
                  <a:pt x="2322" y="29"/>
                  <a:pt x="2317" y="29"/>
                </a:cubicBezTo>
                <a:cubicBezTo>
                  <a:pt x="2321" y="31"/>
                  <a:pt x="2323" y="30"/>
                  <a:pt x="2326" y="30"/>
                </a:cubicBezTo>
                <a:cubicBezTo>
                  <a:pt x="2333" y="31"/>
                  <a:pt x="2340" y="31"/>
                  <a:pt x="2347" y="30"/>
                </a:cubicBezTo>
                <a:cubicBezTo>
                  <a:pt x="2349" y="30"/>
                  <a:pt x="2350" y="32"/>
                  <a:pt x="2350" y="33"/>
                </a:cubicBezTo>
                <a:cubicBezTo>
                  <a:pt x="2350" y="35"/>
                  <a:pt x="2349" y="36"/>
                  <a:pt x="2347" y="36"/>
                </a:cubicBezTo>
                <a:cubicBezTo>
                  <a:pt x="2344" y="36"/>
                  <a:pt x="2340" y="35"/>
                  <a:pt x="2338" y="36"/>
                </a:cubicBezTo>
                <a:cubicBezTo>
                  <a:pt x="2335" y="38"/>
                  <a:pt x="2332" y="36"/>
                  <a:pt x="2329" y="39"/>
                </a:cubicBezTo>
                <a:cubicBezTo>
                  <a:pt x="2328" y="40"/>
                  <a:pt x="2324" y="39"/>
                  <a:pt x="2322" y="39"/>
                </a:cubicBezTo>
                <a:cubicBezTo>
                  <a:pt x="2323" y="42"/>
                  <a:pt x="2325" y="41"/>
                  <a:pt x="2326" y="41"/>
                </a:cubicBezTo>
                <a:cubicBezTo>
                  <a:pt x="2335" y="41"/>
                  <a:pt x="2343" y="41"/>
                  <a:pt x="2351" y="41"/>
                </a:cubicBezTo>
                <a:cubicBezTo>
                  <a:pt x="2353" y="41"/>
                  <a:pt x="2355" y="40"/>
                  <a:pt x="2355" y="42"/>
                </a:cubicBezTo>
                <a:cubicBezTo>
                  <a:pt x="2355" y="45"/>
                  <a:pt x="2353" y="45"/>
                  <a:pt x="2352" y="44"/>
                </a:cubicBezTo>
                <a:cubicBezTo>
                  <a:pt x="2346" y="44"/>
                  <a:pt x="2341" y="47"/>
                  <a:pt x="2336" y="48"/>
                </a:cubicBezTo>
                <a:cubicBezTo>
                  <a:pt x="2341" y="48"/>
                  <a:pt x="2346" y="48"/>
                  <a:pt x="2351" y="48"/>
                </a:cubicBezTo>
                <a:cubicBezTo>
                  <a:pt x="2352" y="48"/>
                  <a:pt x="2353" y="48"/>
                  <a:pt x="2353" y="50"/>
                </a:cubicBezTo>
                <a:cubicBezTo>
                  <a:pt x="2353" y="51"/>
                  <a:pt x="2353" y="53"/>
                  <a:pt x="2352" y="53"/>
                </a:cubicBezTo>
                <a:cubicBezTo>
                  <a:pt x="2350" y="52"/>
                  <a:pt x="2349" y="56"/>
                  <a:pt x="2347" y="55"/>
                </a:cubicBezTo>
                <a:cubicBezTo>
                  <a:pt x="2346" y="54"/>
                  <a:pt x="2344" y="55"/>
                  <a:pt x="2343" y="55"/>
                </a:cubicBezTo>
                <a:cubicBezTo>
                  <a:pt x="2334" y="54"/>
                  <a:pt x="2325" y="56"/>
                  <a:pt x="2317" y="57"/>
                </a:cubicBezTo>
                <a:cubicBezTo>
                  <a:pt x="2318" y="59"/>
                  <a:pt x="2320" y="59"/>
                  <a:pt x="2321" y="58"/>
                </a:cubicBezTo>
                <a:cubicBezTo>
                  <a:pt x="2325" y="57"/>
                  <a:pt x="2329" y="61"/>
                  <a:pt x="2334" y="59"/>
                </a:cubicBezTo>
                <a:cubicBezTo>
                  <a:pt x="2338" y="57"/>
                  <a:pt x="2343" y="58"/>
                  <a:pt x="2347" y="58"/>
                </a:cubicBezTo>
                <a:cubicBezTo>
                  <a:pt x="2349" y="58"/>
                  <a:pt x="2350" y="58"/>
                  <a:pt x="2352" y="58"/>
                </a:cubicBezTo>
                <a:cubicBezTo>
                  <a:pt x="2353" y="59"/>
                  <a:pt x="2353" y="60"/>
                  <a:pt x="2353" y="61"/>
                </a:cubicBezTo>
                <a:cubicBezTo>
                  <a:pt x="2352" y="62"/>
                  <a:pt x="2351" y="64"/>
                  <a:pt x="2349" y="64"/>
                </a:cubicBezTo>
                <a:cubicBezTo>
                  <a:pt x="2346" y="63"/>
                  <a:pt x="2343" y="63"/>
                  <a:pt x="2340" y="63"/>
                </a:cubicBezTo>
                <a:cubicBezTo>
                  <a:pt x="2336" y="63"/>
                  <a:pt x="2332" y="63"/>
                  <a:pt x="2328" y="63"/>
                </a:cubicBezTo>
                <a:cubicBezTo>
                  <a:pt x="2325" y="67"/>
                  <a:pt x="2320" y="63"/>
                  <a:pt x="2317" y="67"/>
                </a:cubicBezTo>
                <a:cubicBezTo>
                  <a:pt x="2313" y="66"/>
                  <a:pt x="2310" y="69"/>
                  <a:pt x="2306" y="69"/>
                </a:cubicBezTo>
                <a:cubicBezTo>
                  <a:pt x="2303" y="69"/>
                  <a:pt x="2302" y="70"/>
                  <a:pt x="2301" y="71"/>
                </a:cubicBezTo>
                <a:cubicBezTo>
                  <a:pt x="2302" y="72"/>
                  <a:pt x="2302" y="74"/>
                  <a:pt x="2303" y="75"/>
                </a:cubicBezTo>
                <a:cubicBezTo>
                  <a:pt x="2303" y="76"/>
                  <a:pt x="2305" y="76"/>
                  <a:pt x="2306" y="76"/>
                </a:cubicBezTo>
                <a:cubicBezTo>
                  <a:pt x="2314" y="76"/>
                  <a:pt x="2322" y="76"/>
                  <a:pt x="2330" y="76"/>
                </a:cubicBezTo>
                <a:cubicBezTo>
                  <a:pt x="2331" y="76"/>
                  <a:pt x="2332" y="75"/>
                  <a:pt x="2332" y="77"/>
                </a:cubicBezTo>
                <a:cubicBezTo>
                  <a:pt x="2332" y="78"/>
                  <a:pt x="2331" y="79"/>
                  <a:pt x="2330" y="79"/>
                </a:cubicBezTo>
                <a:cubicBezTo>
                  <a:pt x="2327" y="82"/>
                  <a:pt x="2323" y="81"/>
                  <a:pt x="2319" y="81"/>
                </a:cubicBezTo>
                <a:cubicBezTo>
                  <a:pt x="2316" y="81"/>
                  <a:pt x="2315" y="80"/>
                  <a:pt x="2315" y="84"/>
                </a:cubicBezTo>
                <a:cubicBezTo>
                  <a:pt x="2314" y="88"/>
                  <a:pt x="2310" y="89"/>
                  <a:pt x="2307" y="89"/>
                </a:cubicBezTo>
                <a:cubicBezTo>
                  <a:pt x="2306" y="90"/>
                  <a:pt x="2304" y="90"/>
                  <a:pt x="2302" y="90"/>
                </a:cubicBezTo>
                <a:cubicBezTo>
                  <a:pt x="2304" y="90"/>
                  <a:pt x="2302" y="90"/>
                  <a:pt x="2303" y="91"/>
                </a:cubicBezTo>
                <a:cubicBezTo>
                  <a:pt x="2303" y="91"/>
                  <a:pt x="2303" y="91"/>
                  <a:pt x="2303" y="91"/>
                </a:cubicBezTo>
                <a:cubicBezTo>
                  <a:pt x="2317" y="91"/>
                  <a:pt x="2330" y="91"/>
                  <a:pt x="2343" y="91"/>
                </a:cubicBezTo>
                <a:cubicBezTo>
                  <a:pt x="2344" y="91"/>
                  <a:pt x="2344" y="92"/>
                  <a:pt x="2344" y="92"/>
                </a:cubicBezTo>
                <a:cubicBezTo>
                  <a:pt x="2342" y="95"/>
                  <a:pt x="2337" y="94"/>
                  <a:pt x="2334" y="95"/>
                </a:cubicBezTo>
                <a:cubicBezTo>
                  <a:pt x="2336" y="99"/>
                  <a:pt x="2340" y="100"/>
                  <a:pt x="2342" y="102"/>
                </a:cubicBezTo>
                <a:cubicBezTo>
                  <a:pt x="2345" y="105"/>
                  <a:pt x="2345" y="105"/>
                  <a:pt x="2342" y="109"/>
                </a:cubicBezTo>
                <a:cubicBezTo>
                  <a:pt x="2341" y="109"/>
                  <a:pt x="2341" y="109"/>
                  <a:pt x="2341" y="109"/>
                </a:cubicBezTo>
                <a:cubicBezTo>
                  <a:pt x="2341" y="110"/>
                  <a:pt x="2340" y="112"/>
                  <a:pt x="2341" y="112"/>
                </a:cubicBezTo>
                <a:cubicBezTo>
                  <a:pt x="2346" y="113"/>
                  <a:pt x="2343" y="114"/>
                  <a:pt x="2342" y="116"/>
                </a:cubicBezTo>
                <a:cubicBezTo>
                  <a:pt x="2340" y="118"/>
                  <a:pt x="2340" y="118"/>
                  <a:pt x="2343" y="119"/>
                </a:cubicBezTo>
                <a:cubicBezTo>
                  <a:pt x="2345" y="119"/>
                  <a:pt x="2346" y="119"/>
                  <a:pt x="2346" y="121"/>
                </a:cubicBezTo>
                <a:cubicBezTo>
                  <a:pt x="2346" y="123"/>
                  <a:pt x="2346" y="124"/>
                  <a:pt x="2343" y="124"/>
                </a:cubicBezTo>
                <a:cubicBezTo>
                  <a:pt x="2339" y="125"/>
                  <a:pt x="2335" y="127"/>
                  <a:pt x="2331" y="128"/>
                </a:cubicBezTo>
                <a:cubicBezTo>
                  <a:pt x="2328" y="129"/>
                  <a:pt x="2326" y="131"/>
                  <a:pt x="2323" y="133"/>
                </a:cubicBezTo>
                <a:cubicBezTo>
                  <a:pt x="2322" y="133"/>
                  <a:pt x="2320" y="133"/>
                  <a:pt x="2318" y="133"/>
                </a:cubicBezTo>
                <a:cubicBezTo>
                  <a:pt x="2315" y="133"/>
                  <a:pt x="2311" y="133"/>
                  <a:pt x="2308" y="133"/>
                </a:cubicBezTo>
                <a:cubicBezTo>
                  <a:pt x="2305" y="133"/>
                  <a:pt x="2301" y="133"/>
                  <a:pt x="2298" y="133"/>
                </a:cubicBezTo>
                <a:cubicBezTo>
                  <a:pt x="2298" y="133"/>
                  <a:pt x="2298" y="134"/>
                  <a:pt x="2297" y="134"/>
                </a:cubicBezTo>
                <a:cubicBezTo>
                  <a:pt x="2297" y="135"/>
                  <a:pt x="2298" y="136"/>
                  <a:pt x="2298" y="136"/>
                </a:cubicBezTo>
                <a:cubicBezTo>
                  <a:pt x="2301" y="137"/>
                  <a:pt x="2305" y="136"/>
                  <a:pt x="2308" y="136"/>
                </a:cubicBezTo>
                <a:cubicBezTo>
                  <a:pt x="2309" y="137"/>
                  <a:pt x="2310" y="136"/>
                  <a:pt x="2311" y="137"/>
                </a:cubicBezTo>
                <a:cubicBezTo>
                  <a:pt x="2311" y="138"/>
                  <a:pt x="2311" y="139"/>
                  <a:pt x="2311" y="139"/>
                </a:cubicBezTo>
                <a:cubicBezTo>
                  <a:pt x="2306" y="140"/>
                  <a:pt x="2308" y="144"/>
                  <a:pt x="2308" y="147"/>
                </a:cubicBezTo>
                <a:cubicBezTo>
                  <a:pt x="2307" y="147"/>
                  <a:pt x="2306" y="147"/>
                  <a:pt x="2305" y="147"/>
                </a:cubicBezTo>
                <a:cubicBezTo>
                  <a:pt x="2300" y="147"/>
                  <a:pt x="2294" y="147"/>
                  <a:pt x="2289" y="149"/>
                </a:cubicBezTo>
                <a:cubicBezTo>
                  <a:pt x="2284" y="150"/>
                  <a:pt x="2279" y="151"/>
                  <a:pt x="2272" y="150"/>
                </a:cubicBezTo>
                <a:cubicBezTo>
                  <a:pt x="2277" y="153"/>
                  <a:pt x="2281" y="154"/>
                  <a:pt x="2285" y="154"/>
                </a:cubicBezTo>
                <a:cubicBezTo>
                  <a:pt x="2291" y="154"/>
                  <a:pt x="2296" y="155"/>
                  <a:pt x="2302" y="154"/>
                </a:cubicBezTo>
                <a:cubicBezTo>
                  <a:pt x="2306" y="153"/>
                  <a:pt x="2310" y="152"/>
                  <a:pt x="2314" y="152"/>
                </a:cubicBezTo>
                <a:cubicBezTo>
                  <a:pt x="2315" y="152"/>
                  <a:pt x="2316" y="152"/>
                  <a:pt x="2317" y="154"/>
                </a:cubicBezTo>
                <a:cubicBezTo>
                  <a:pt x="2317" y="155"/>
                  <a:pt x="2315" y="155"/>
                  <a:pt x="2315" y="156"/>
                </a:cubicBezTo>
                <a:cubicBezTo>
                  <a:pt x="2313" y="158"/>
                  <a:pt x="2310" y="157"/>
                  <a:pt x="2307" y="159"/>
                </a:cubicBezTo>
                <a:cubicBezTo>
                  <a:pt x="2314" y="159"/>
                  <a:pt x="2319" y="159"/>
                  <a:pt x="2325" y="159"/>
                </a:cubicBezTo>
                <a:cubicBezTo>
                  <a:pt x="2329" y="159"/>
                  <a:pt x="2332" y="160"/>
                  <a:pt x="2336" y="161"/>
                </a:cubicBezTo>
                <a:cubicBezTo>
                  <a:pt x="2338" y="161"/>
                  <a:pt x="2339" y="163"/>
                  <a:pt x="2339" y="165"/>
                </a:cubicBezTo>
                <a:cubicBezTo>
                  <a:pt x="2339" y="167"/>
                  <a:pt x="2337" y="168"/>
                  <a:pt x="2334" y="168"/>
                </a:cubicBezTo>
                <a:cubicBezTo>
                  <a:pt x="2332" y="167"/>
                  <a:pt x="2329" y="169"/>
                  <a:pt x="2326" y="166"/>
                </a:cubicBezTo>
                <a:cubicBezTo>
                  <a:pt x="2325" y="165"/>
                  <a:pt x="2322" y="166"/>
                  <a:pt x="2321" y="166"/>
                </a:cubicBezTo>
                <a:cubicBezTo>
                  <a:pt x="2314" y="169"/>
                  <a:pt x="2307" y="172"/>
                  <a:pt x="2299" y="171"/>
                </a:cubicBezTo>
                <a:cubicBezTo>
                  <a:pt x="2298" y="171"/>
                  <a:pt x="2297" y="172"/>
                  <a:pt x="2297" y="173"/>
                </a:cubicBezTo>
                <a:cubicBezTo>
                  <a:pt x="2297" y="174"/>
                  <a:pt x="2298" y="175"/>
                  <a:pt x="2299" y="175"/>
                </a:cubicBezTo>
                <a:cubicBezTo>
                  <a:pt x="2305" y="174"/>
                  <a:pt x="2309" y="176"/>
                  <a:pt x="2313" y="180"/>
                </a:cubicBezTo>
                <a:cubicBezTo>
                  <a:pt x="2314" y="182"/>
                  <a:pt x="2313" y="183"/>
                  <a:pt x="2311" y="184"/>
                </a:cubicBezTo>
                <a:cubicBezTo>
                  <a:pt x="2309" y="185"/>
                  <a:pt x="2309" y="185"/>
                  <a:pt x="2311" y="187"/>
                </a:cubicBezTo>
                <a:cubicBezTo>
                  <a:pt x="2314" y="189"/>
                  <a:pt x="2314" y="189"/>
                  <a:pt x="2311" y="190"/>
                </a:cubicBezTo>
                <a:cubicBezTo>
                  <a:pt x="2306" y="193"/>
                  <a:pt x="2301" y="193"/>
                  <a:pt x="2296" y="192"/>
                </a:cubicBezTo>
                <a:cubicBezTo>
                  <a:pt x="2292" y="190"/>
                  <a:pt x="2287" y="191"/>
                  <a:pt x="2284" y="187"/>
                </a:cubicBezTo>
                <a:cubicBezTo>
                  <a:pt x="2282" y="188"/>
                  <a:pt x="2280" y="185"/>
                  <a:pt x="2278" y="185"/>
                </a:cubicBezTo>
                <a:cubicBezTo>
                  <a:pt x="2274" y="185"/>
                  <a:pt x="2269" y="185"/>
                  <a:pt x="2263" y="185"/>
                </a:cubicBezTo>
                <a:cubicBezTo>
                  <a:pt x="2269" y="191"/>
                  <a:pt x="2275" y="193"/>
                  <a:pt x="2281" y="195"/>
                </a:cubicBezTo>
                <a:cubicBezTo>
                  <a:pt x="2287" y="197"/>
                  <a:pt x="2293" y="201"/>
                  <a:pt x="2299" y="203"/>
                </a:cubicBezTo>
                <a:cubicBezTo>
                  <a:pt x="2295" y="208"/>
                  <a:pt x="2289" y="205"/>
                  <a:pt x="2284" y="206"/>
                </a:cubicBezTo>
                <a:cubicBezTo>
                  <a:pt x="2283" y="207"/>
                  <a:pt x="2284" y="207"/>
                  <a:pt x="2285" y="208"/>
                </a:cubicBezTo>
                <a:cubicBezTo>
                  <a:pt x="2288" y="212"/>
                  <a:pt x="2287" y="213"/>
                  <a:pt x="2283" y="215"/>
                </a:cubicBezTo>
                <a:cubicBezTo>
                  <a:pt x="2275" y="218"/>
                  <a:pt x="2267" y="219"/>
                  <a:pt x="2259" y="218"/>
                </a:cubicBezTo>
                <a:cubicBezTo>
                  <a:pt x="2247" y="216"/>
                  <a:pt x="2235" y="217"/>
                  <a:pt x="2224" y="211"/>
                </a:cubicBezTo>
                <a:cubicBezTo>
                  <a:pt x="2218" y="212"/>
                  <a:pt x="2213" y="209"/>
                  <a:pt x="2208" y="209"/>
                </a:cubicBezTo>
                <a:cubicBezTo>
                  <a:pt x="2203" y="210"/>
                  <a:pt x="2198" y="211"/>
                  <a:pt x="2193" y="208"/>
                </a:cubicBezTo>
                <a:cubicBezTo>
                  <a:pt x="2192" y="207"/>
                  <a:pt x="2189" y="207"/>
                  <a:pt x="2190" y="210"/>
                </a:cubicBezTo>
                <a:cubicBezTo>
                  <a:pt x="2190" y="212"/>
                  <a:pt x="2190" y="213"/>
                  <a:pt x="2188" y="213"/>
                </a:cubicBezTo>
                <a:cubicBezTo>
                  <a:pt x="2183" y="212"/>
                  <a:pt x="2179" y="215"/>
                  <a:pt x="2175" y="212"/>
                </a:cubicBezTo>
                <a:cubicBezTo>
                  <a:pt x="2174" y="211"/>
                  <a:pt x="2173" y="211"/>
                  <a:pt x="2172" y="212"/>
                </a:cubicBezTo>
                <a:cubicBezTo>
                  <a:pt x="2170" y="213"/>
                  <a:pt x="2168" y="214"/>
                  <a:pt x="2165" y="216"/>
                </a:cubicBezTo>
                <a:cubicBezTo>
                  <a:pt x="2170" y="216"/>
                  <a:pt x="2174" y="219"/>
                  <a:pt x="2179" y="218"/>
                </a:cubicBezTo>
                <a:cubicBezTo>
                  <a:pt x="2183" y="218"/>
                  <a:pt x="2187" y="221"/>
                  <a:pt x="2191" y="220"/>
                </a:cubicBezTo>
                <a:cubicBezTo>
                  <a:pt x="2195" y="223"/>
                  <a:pt x="2200" y="220"/>
                  <a:pt x="2204" y="223"/>
                </a:cubicBezTo>
                <a:cubicBezTo>
                  <a:pt x="2205" y="224"/>
                  <a:pt x="2207" y="223"/>
                  <a:pt x="2207" y="225"/>
                </a:cubicBezTo>
                <a:cubicBezTo>
                  <a:pt x="2207" y="227"/>
                  <a:pt x="2205" y="228"/>
                  <a:pt x="2204" y="228"/>
                </a:cubicBezTo>
                <a:cubicBezTo>
                  <a:pt x="2203" y="229"/>
                  <a:pt x="2201" y="229"/>
                  <a:pt x="2200" y="229"/>
                </a:cubicBezTo>
                <a:cubicBezTo>
                  <a:pt x="2193" y="229"/>
                  <a:pt x="2186" y="229"/>
                  <a:pt x="2178" y="229"/>
                </a:cubicBezTo>
                <a:cubicBezTo>
                  <a:pt x="2174" y="229"/>
                  <a:pt x="2171" y="229"/>
                  <a:pt x="2167" y="230"/>
                </a:cubicBezTo>
                <a:cubicBezTo>
                  <a:pt x="2163" y="232"/>
                  <a:pt x="2159" y="229"/>
                  <a:pt x="2155" y="232"/>
                </a:cubicBezTo>
                <a:cubicBezTo>
                  <a:pt x="2155" y="232"/>
                  <a:pt x="2154" y="232"/>
                  <a:pt x="2154" y="232"/>
                </a:cubicBezTo>
                <a:cubicBezTo>
                  <a:pt x="2149" y="231"/>
                  <a:pt x="2145" y="230"/>
                  <a:pt x="2142" y="235"/>
                </a:cubicBezTo>
                <a:cubicBezTo>
                  <a:pt x="2142" y="236"/>
                  <a:pt x="2140" y="235"/>
                  <a:pt x="2139" y="236"/>
                </a:cubicBezTo>
                <a:cubicBezTo>
                  <a:pt x="2130" y="236"/>
                  <a:pt x="2120" y="237"/>
                  <a:pt x="2111" y="235"/>
                </a:cubicBezTo>
                <a:cubicBezTo>
                  <a:pt x="2098" y="233"/>
                  <a:pt x="2086" y="234"/>
                  <a:pt x="2074" y="234"/>
                </a:cubicBezTo>
                <a:cubicBezTo>
                  <a:pt x="2061" y="234"/>
                  <a:pt x="2049" y="234"/>
                  <a:pt x="2036" y="234"/>
                </a:cubicBezTo>
                <a:cubicBezTo>
                  <a:pt x="2030" y="234"/>
                  <a:pt x="2024" y="233"/>
                  <a:pt x="2019" y="231"/>
                </a:cubicBezTo>
                <a:cubicBezTo>
                  <a:pt x="2014" y="229"/>
                  <a:pt x="2011" y="233"/>
                  <a:pt x="2006" y="232"/>
                </a:cubicBezTo>
                <a:cubicBezTo>
                  <a:pt x="2004" y="235"/>
                  <a:pt x="2001" y="234"/>
                  <a:pt x="1999" y="234"/>
                </a:cubicBezTo>
                <a:cubicBezTo>
                  <a:pt x="1992" y="233"/>
                  <a:pt x="1985" y="235"/>
                  <a:pt x="1978" y="232"/>
                </a:cubicBezTo>
                <a:cubicBezTo>
                  <a:pt x="1976" y="231"/>
                  <a:pt x="1973" y="232"/>
                  <a:pt x="1970" y="232"/>
                </a:cubicBezTo>
                <a:cubicBezTo>
                  <a:pt x="1968" y="232"/>
                  <a:pt x="1967" y="232"/>
                  <a:pt x="1967" y="234"/>
                </a:cubicBezTo>
                <a:cubicBezTo>
                  <a:pt x="1967" y="236"/>
                  <a:pt x="1967" y="238"/>
                  <a:pt x="1969" y="237"/>
                </a:cubicBezTo>
                <a:cubicBezTo>
                  <a:pt x="1972" y="237"/>
                  <a:pt x="1973" y="238"/>
                  <a:pt x="1975" y="241"/>
                </a:cubicBezTo>
                <a:cubicBezTo>
                  <a:pt x="1968" y="240"/>
                  <a:pt x="1963" y="244"/>
                  <a:pt x="1957" y="242"/>
                </a:cubicBezTo>
                <a:cubicBezTo>
                  <a:pt x="1942" y="239"/>
                  <a:pt x="1927" y="242"/>
                  <a:pt x="1912" y="240"/>
                </a:cubicBezTo>
                <a:cubicBezTo>
                  <a:pt x="1903" y="239"/>
                  <a:pt x="1895" y="239"/>
                  <a:pt x="1887" y="239"/>
                </a:cubicBezTo>
                <a:cubicBezTo>
                  <a:pt x="1879" y="239"/>
                  <a:pt x="1870" y="239"/>
                  <a:pt x="1862" y="239"/>
                </a:cubicBezTo>
                <a:cubicBezTo>
                  <a:pt x="1859" y="239"/>
                  <a:pt x="1859" y="238"/>
                  <a:pt x="1857" y="236"/>
                </a:cubicBezTo>
                <a:cubicBezTo>
                  <a:pt x="1854" y="233"/>
                  <a:pt x="1850" y="230"/>
                  <a:pt x="1845" y="230"/>
                </a:cubicBezTo>
                <a:cubicBezTo>
                  <a:pt x="1841" y="231"/>
                  <a:pt x="1837" y="230"/>
                  <a:pt x="1834" y="230"/>
                </a:cubicBezTo>
                <a:cubicBezTo>
                  <a:pt x="1832" y="230"/>
                  <a:pt x="1831" y="230"/>
                  <a:pt x="1830" y="229"/>
                </a:cubicBezTo>
                <a:cubicBezTo>
                  <a:pt x="1825" y="225"/>
                  <a:pt x="1825" y="225"/>
                  <a:pt x="1820" y="225"/>
                </a:cubicBezTo>
                <a:cubicBezTo>
                  <a:pt x="1814" y="225"/>
                  <a:pt x="1807" y="225"/>
                  <a:pt x="1800" y="225"/>
                </a:cubicBezTo>
                <a:cubicBezTo>
                  <a:pt x="1795" y="225"/>
                  <a:pt x="1795" y="225"/>
                  <a:pt x="1792" y="231"/>
                </a:cubicBezTo>
                <a:cubicBezTo>
                  <a:pt x="1790" y="233"/>
                  <a:pt x="1789" y="234"/>
                  <a:pt x="1786" y="234"/>
                </a:cubicBezTo>
                <a:cubicBezTo>
                  <a:pt x="1784" y="233"/>
                  <a:pt x="1783" y="234"/>
                  <a:pt x="1783" y="237"/>
                </a:cubicBezTo>
                <a:cubicBezTo>
                  <a:pt x="1782" y="241"/>
                  <a:pt x="1777" y="244"/>
                  <a:pt x="1773" y="242"/>
                </a:cubicBezTo>
                <a:cubicBezTo>
                  <a:pt x="1771" y="240"/>
                  <a:pt x="1768" y="242"/>
                  <a:pt x="1766" y="239"/>
                </a:cubicBezTo>
                <a:cubicBezTo>
                  <a:pt x="1765" y="237"/>
                  <a:pt x="1763" y="234"/>
                  <a:pt x="1761" y="234"/>
                </a:cubicBezTo>
                <a:cubicBezTo>
                  <a:pt x="1757" y="234"/>
                  <a:pt x="1754" y="231"/>
                  <a:pt x="1750" y="232"/>
                </a:cubicBezTo>
                <a:cubicBezTo>
                  <a:pt x="1746" y="233"/>
                  <a:pt x="1743" y="232"/>
                  <a:pt x="1740" y="230"/>
                </a:cubicBezTo>
                <a:cubicBezTo>
                  <a:pt x="1738" y="228"/>
                  <a:pt x="1737" y="229"/>
                  <a:pt x="1735" y="229"/>
                </a:cubicBezTo>
                <a:cubicBezTo>
                  <a:pt x="1729" y="229"/>
                  <a:pt x="1723" y="228"/>
                  <a:pt x="1716" y="229"/>
                </a:cubicBezTo>
                <a:cubicBezTo>
                  <a:pt x="1713" y="229"/>
                  <a:pt x="1708" y="226"/>
                  <a:pt x="1706" y="232"/>
                </a:cubicBezTo>
                <a:cubicBezTo>
                  <a:pt x="1699" y="231"/>
                  <a:pt x="1693" y="236"/>
                  <a:pt x="1685" y="232"/>
                </a:cubicBezTo>
                <a:cubicBezTo>
                  <a:pt x="1684" y="232"/>
                  <a:pt x="1682" y="230"/>
                  <a:pt x="1680" y="230"/>
                </a:cubicBezTo>
                <a:cubicBezTo>
                  <a:pt x="1678" y="230"/>
                  <a:pt x="1676" y="230"/>
                  <a:pt x="1673" y="230"/>
                </a:cubicBezTo>
                <a:cubicBezTo>
                  <a:pt x="1668" y="230"/>
                  <a:pt x="1663" y="230"/>
                  <a:pt x="1659" y="230"/>
                </a:cubicBezTo>
                <a:cubicBezTo>
                  <a:pt x="1656" y="230"/>
                  <a:pt x="1654" y="230"/>
                  <a:pt x="1652" y="231"/>
                </a:cubicBezTo>
                <a:cubicBezTo>
                  <a:pt x="1649" y="233"/>
                  <a:pt x="1645" y="233"/>
                  <a:pt x="1643" y="230"/>
                </a:cubicBezTo>
                <a:cubicBezTo>
                  <a:pt x="1641" y="228"/>
                  <a:pt x="1639" y="228"/>
                  <a:pt x="1637" y="229"/>
                </a:cubicBezTo>
                <a:cubicBezTo>
                  <a:pt x="1632" y="232"/>
                  <a:pt x="1626" y="230"/>
                  <a:pt x="1620" y="230"/>
                </a:cubicBezTo>
                <a:cubicBezTo>
                  <a:pt x="1616" y="231"/>
                  <a:pt x="1612" y="230"/>
                  <a:pt x="1608" y="232"/>
                </a:cubicBezTo>
                <a:cubicBezTo>
                  <a:pt x="1604" y="235"/>
                  <a:pt x="1598" y="235"/>
                  <a:pt x="1594" y="232"/>
                </a:cubicBezTo>
                <a:cubicBezTo>
                  <a:pt x="1590" y="229"/>
                  <a:pt x="1585" y="232"/>
                  <a:pt x="1581" y="229"/>
                </a:cubicBezTo>
                <a:cubicBezTo>
                  <a:pt x="1572" y="230"/>
                  <a:pt x="1563" y="227"/>
                  <a:pt x="1555" y="227"/>
                </a:cubicBezTo>
                <a:cubicBezTo>
                  <a:pt x="1552" y="227"/>
                  <a:pt x="1549" y="227"/>
                  <a:pt x="1546" y="225"/>
                </a:cubicBezTo>
                <a:cubicBezTo>
                  <a:pt x="1543" y="223"/>
                  <a:pt x="1540" y="225"/>
                  <a:pt x="1538" y="228"/>
                </a:cubicBezTo>
                <a:cubicBezTo>
                  <a:pt x="1537" y="230"/>
                  <a:pt x="1536" y="233"/>
                  <a:pt x="1535" y="234"/>
                </a:cubicBezTo>
                <a:cubicBezTo>
                  <a:pt x="1532" y="234"/>
                  <a:pt x="1529" y="234"/>
                  <a:pt x="1526" y="233"/>
                </a:cubicBezTo>
                <a:cubicBezTo>
                  <a:pt x="1520" y="231"/>
                  <a:pt x="1515" y="230"/>
                  <a:pt x="1508" y="230"/>
                </a:cubicBezTo>
                <a:cubicBezTo>
                  <a:pt x="1499" y="231"/>
                  <a:pt x="1491" y="228"/>
                  <a:pt x="1481" y="228"/>
                </a:cubicBezTo>
                <a:cubicBezTo>
                  <a:pt x="1475" y="229"/>
                  <a:pt x="1469" y="232"/>
                  <a:pt x="1463" y="230"/>
                </a:cubicBezTo>
                <a:cubicBezTo>
                  <a:pt x="1462" y="230"/>
                  <a:pt x="1459" y="231"/>
                  <a:pt x="1459" y="230"/>
                </a:cubicBezTo>
                <a:cubicBezTo>
                  <a:pt x="1455" y="225"/>
                  <a:pt x="1451" y="228"/>
                  <a:pt x="1447" y="228"/>
                </a:cubicBezTo>
                <a:cubicBezTo>
                  <a:pt x="1442" y="229"/>
                  <a:pt x="1436" y="229"/>
                  <a:pt x="1431" y="229"/>
                </a:cubicBezTo>
                <a:cubicBezTo>
                  <a:pt x="1425" y="228"/>
                  <a:pt x="1420" y="230"/>
                  <a:pt x="1414" y="231"/>
                </a:cubicBezTo>
                <a:cubicBezTo>
                  <a:pt x="1411" y="233"/>
                  <a:pt x="1408" y="231"/>
                  <a:pt x="1405" y="230"/>
                </a:cubicBezTo>
                <a:cubicBezTo>
                  <a:pt x="1400" y="228"/>
                  <a:pt x="1395" y="228"/>
                  <a:pt x="1391" y="226"/>
                </a:cubicBezTo>
                <a:cubicBezTo>
                  <a:pt x="1386" y="225"/>
                  <a:pt x="1381" y="226"/>
                  <a:pt x="1376" y="225"/>
                </a:cubicBezTo>
                <a:cubicBezTo>
                  <a:pt x="1371" y="225"/>
                  <a:pt x="1366" y="227"/>
                  <a:pt x="1361" y="227"/>
                </a:cubicBezTo>
                <a:cubicBezTo>
                  <a:pt x="1357" y="227"/>
                  <a:pt x="1353" y="230"/>
                  <a:pt x="1350" y="233"/>
                </a:cubicBezTo>
                <a:cubicBezTo>
                  <a:pt x="1347" y="237"/>
                  <a:pt x="1343" y="236"/>
                  <a:pt x="1338" y="235"/>
                </a:cubicBezTo>
                <a:cubicBezTo>
                  <a:pt x="1338" y="235"/>
                  <a:pt x="1337" y="233"/>
                  <a:pt x="1336" y="234"/>
                </a:cubicBezTo>
                <a:cubicBezTo>
                  <a:pt x="1330" y="237"/>
                  <a:pt x="1325" y="236"/>
                  <a:pt x="1319" y="234"/>
                </a:cubicBezTo>
                <a:cubicBezTo>
                  <a:pt x="1318" y="233"/>
                  <a:pt x="1316" y="234"/>
                  <a:pt x="1314" y="234"/>
                </a:cubicBezTo>
                <a:cubicBezTo>
                  <a:pt x="1306" y="234"/>
                  <a:pt x="1298" y="234"/>
                  <a:pt x="1289" y="234"/>
                </a:cubicBezTo>
                <a:cubicBezTo>
                  <a:pt x="1284" y="234"/>
                  <a:pt x="1279" y="233"/>
                  <a:pt x="1274" y="231"/>
                </a:cubicBezTo>
                <a:cubicBezTo>
                  <a:pt x="1269" y="229"/>
                  <a:pt x="1268" y="230"/>
                  <a:pt x="1265" y="234"/>
                </a:cubicBezTo>
                <a:cubicBezTo>
                  <a:pt x="1265" y="235"/>
                  <a:pt x="1264" y="236"/>
                  <a:pt x="1263" y="236"/>
                </a:cubicBezTo>
                <a:cubicBezTo>
                  <a:pt x="1263" y="235"/>
                  <a:pt x="1262" y="235"/>
                  <a:pt x="1262" y="236"/>
                </a:cubicBezTo>
                <a:cubicBezTo>
                  <a:pt x="1256" y="236"/>
                  <a:pt x="1250" y="234"/>
                  <a:pt x="1244" y="237"/>
                </a:cubicBezTo>
                <a:cubicBezTo>
                  <a:pt x="1240" y="235"/>
                  <a:pt x="1235" y="237"/>
                  <a:pt x="1231" y="237"/>
                </a:cubicBezTo>
                <a:cubicBezTo>
                  <a:pt x="1219" y="238"/>
                  <a:pt x="1207" y="235"/>
                  <a:pt x="1195" y="236"/>
                </a:cubicBezTo>
                <a:cubicBezTo>
                  <a:pt x="1192" y="236"/>
                  <a:pt x="1189" y="232"/>
                  <a:pt x="1186" y="235"/>
                </a:cubicBezTo>
                <a:cubicBezTo>
                  <a:pt x="1184" y="237"/>
                  <a:pt x="1180" y="234"/>
                  <a:pt x="1177" y="237"/>
                </a:cubicBezTo>
                <a:cubicBezTo>
                  <a:pt x="1172" y="237"/>
                  <a:pt x="1167" y="238"/>
                  <a:pt x="1162" y="236"/>
                </a:cubicBezTo>
                <a:cubicBezTo>
                  <a:pt x="1157" y="234"/>
                  <a:pt x="1152" y="235"/>
                  <a:pt x="1150" y="241"/>
                </a:cubicBezTo>
                <a:cubicBezTo>
                  <a:pt x="1148" y="243"/>
                  <a:pt x="1146" y="242"/>
                  <a:pt x="1144" y="242"/>
                </a:cubicBezTo>
                <a:cubicBezTo>
                  <a:pt x="1123" y="242"/>
                  <a:pt x="1103" y="243"/>
                  <a:pt x="1083" y="242"/>
                </a:cubicBezTo>
                <a:cubicBezTo>
                  <a:pt x="1077" y="242"/>
                  <a:pt x="1071" y="244"/>
                  <a:pt x="1066" y="246"/>
                </a:cubicBezTo>
                <a:cubicBezTo>
                  <a:pt x="1063" y="248"/>
                  <a:pt x="1060" y="249"/>
                  <a:pt x="1057" y="247"/>
                </a:cubicBezTo>
                <a:cubicBezTo>
                  <a:pt x="1053" y="245"/>
                  <a:pt x="1049" y="247"/>
                  <a:pt x="1045" y="246"/>
                </a:cubicBezTo>
                <a:cubicBezTo>
                  <a:pt x="1044" y="246"/>
                  <a:pt x="1043" y="246"/>
                  <a:pt x="1043" y="247"/>
                </a:cubicBezTo>
                <a:cubicBezTo>
                  <a:pt x="1043" y="251"/>
                  <a:pt x="1040" y="249"/>
                  <a:pt x="1039" y="249"/>
                </a:cubicBezTo>
                <a:cubicBezTo>
                  <a:pt x="1035" y="250"/>
                  <a:pt x="1031" y="249"/>
                  <a:pt x="1027" y="251"/>
                </a:cubicBezTo>
                <a:cubicBezTo>
                  <a:pt x="1023" y="253"/>
                  <a:pt x="1021" y="251"/>
                  <a:pt x="1020" y="245"/>
                </a:cubicBezTo>
                <a:cubicBezTo>
                  <a:pt x="1020" y="245"/>
                  <a:pt x="1020" y="244"/>
                  <a:pt x="1020" y="242"/>
                </a:cubicBezTo>
                <a:cubicBezTo>
                  <a:pt x="1010" y="242"/>
                  <a:pt x="1000" y="241"/>
                  <a:pt x="990" y="243"/>
                </a:cubicBezTo>
                <a:cubicBezTo>
                  <a:pt x="983" y="244"/>
                  <a:pt x="976" y="243"/>
                  <a:pt x="970" y="247"/>
                </a:cubicBezTo>
                <a:cubicBezTo>
                  <a:pt x="967" y="248"/>
                  <a:pt x="965" y="248"/>
                  <a:pt x="963" y="248"/>
                </a:cubicBezTo>
                <a:cubicBezTo>
                  <a:pt x="944" y="248"/>
                  <a:pt x="925" y="248"/>
                  <a:pt x="906" y="248"/>
                </a:cubicBezTo>
                <a:cubicBezTo>
                  <a:pt x="903" y="248"/>
                  <a:pt x="900" y="248"/>
                  <a:pt x="898" y="248"/>
                </a:cubicBezTo>
                <a:cubicBezTo>
                  <a:pt x="895" y="247"/>
                  <a:pt x="894" y="250"/>
                  <a:pt x="892" y="250"/>
                </a:cubicBezTo>
                <a:cubicBezTo>
                  <a:pt x="887" y="249"/>
                  <a:pt x="882" y="250"/>
                  <a:pt x="877" y="248"/>
                </a:cubicBezTo>
                <a:cubicBezTo>
                  <a:pt x="873" y="246"/>
                  <a:pt x="869" y="249"/>
                  <a:pt x="864" y="246"/>
                </a:cubicBezTo>
                <a:cubicBezTo>
                  <a:pt x="861" y="245"/>
                  <a:pt x="857" y="246"/>
                  <a:pt x="853" y="246"/>
                </a:cubicBezTo>
                <a:cubicBezTo>
                  <a:pt x="852" y="246"/>
                  <a:pt x="852" y="245"/>
                  <a:pt x="851" y="244"/>
                </a:cubicBezTo>
                <a:cubicBezTo>
                  <a:pt x="851" y="243"/>
                  <a:pt x="852" y="243"/>
                  <a:pt x="853" y="243"/>
                </a:cubicBezTo>
                <a:cubicBezTo>
                  <a:pt x="855" y="242"/>
                  <a:pt x="857" y="242"/>
                  <a:pt x="859" y="242"/>
                </a:cubicBezTo>
                <a:cubicBezTo>
                  <a:pt x="880" y="242"/>
                  <a:pt x="901" y="242"/>
                  <a:pt x="922" y="242"/>
                </a:cubicBezTo>
                <a:cubicBezTo>
                  <a:pt x="924" y="242"/>
                  <a:pt x="926" y="243"/>
                  <a:pt x="928" y="242"/>
                </a:cubicBezTo>
                <a:cubicBezTo>
                  <a:pt x="930" y="242"/>
                  <a:pt x="931" y="241"/>
                  <a:pt x="931" y="239"/>
                </a:cubicBezTo>
                <a:cubicBezTo>
                  <a:pt x="931" y="237"/>
                  <a:pt x="929" y="237"/>
                  <a:pt x="928" y="237"/>
                </a:cubicBezTo>
                <a:cubicBezTo>
                  <a:pt x="923" y="237"/>
                  <a:pt x="919" y="239"/>
                  <a:pt x="914" y="236"/>
                </a:cubicBezTo>
                <a:cubicBezTo>
                  <a:pt x="913" y="235"/>
                  <a:pt x="911" y="235"/>
                  <a:pt x="909" y="236"/>
                </a:cubicBezTo>
                <a:cubicBezTo>
                  <a:pt x="909" y="236"/>
                  <a:pt x="908" y="237"/>
                  <a:pt x="908" y="237"/>
                </a:cubicBezTo>
                <a:cubicBezTo>
                  <a:pt x="903" y="238"/>
                  <a:pt x="899" y="235"/>
                  <a:pt x="895" y="236"/>
                </a:cubicBezTo>
                <a:cubicBezTo>
                  <a:pt x="890" y="237"/>
                  <a:pt x="887" y="237"/>
                  <a:pt x="882" y="236"/>
                </a:cubicBezTo>
                <a:cubicBezTo>
                  <a:pt x="877" y="235"/>
                  <a:pt x="871" y="235"/>
                  <a:pt x="866" y="236"/>
                </a:cubicBezTo>
                <a:cubicBezTo>
                  <a:pt x="855" y="236"/>
                  <a:pt x="845" y="238"/>
                  <a:pt x="835" y="241"/>
                </a:cubicBezTo>
                <a:cubicBezTo>
                  <a:pt x="831" y="242"/>
                  <a:pt x="829" y="245"/>
                  <a:pt x="825" y="244"/>
                </a:cubicBezTo>
                <a:cubicBezTo>
                  <a:pt x="822" y="248"/>
                  <a:pt x="820" y="244"/>
                  <a:pt x="817" y="244"/>
                </a:cubicBezTo>
                <a:cubicBezTo>
                  <a:pt x="816" y="243"/>
                  <a:pt x="815" y="242"/>
                  <a:pt x="814" y="241"/>
                </a:cubicBezTo>
                <a:cubicBezTo>
                  <a:pt x="813" y="239"/>
                  <a:pt x="810" y="238"/>
                  <a:pt x="809" y="239"/>
                </a:cubicBezTo>
                <a:cubicBezTo>
                  <a:pt x="804" y="242"/>
                  <a:pt x="798" y="240"/>
                  <a:pt x="793" y="241"/>
                </a:cubicBezTo>
                <a:cubicBezTo>
                  <a:pt x="791" y="241"/>
                  <a:pt x="790" y="240"/>
                  <a:pt x="789" y="239"/>
                </a:cubicBezTo>
                <a:cubicBezTo>
                  <a:pt x="788" y="237"/>
                  <a:pt x="786" y="235"/>
                  <a:pt x="785" y="234"/>
                </a:cubicBezTo>
                <a:cubicBezTo>
                  <a:pt x="782" y="234"/>
                  <a:pt x="782" y="235"/>
                  <a:pt x="782" y="236"/>
                </a:cubicBezTo>
                <a:cubicBezTo>
                  <a:pt x="783" y="241"/>
                  <a:pt x="778" y="243"/>
                  <a:pt x="776" y="246"/>
                </a:cubicBezTo>
                <a:cubicBezTo>
                  <a:pt x="775" y="247"/>
                  <a:pt x="774" y="245"/>
                  <a:pt x="773" y="245"/>
                </a:cubicBezTo>
                <a:cubicBezTo>
                  <a:pt x="771" y="244"/>
                  <a:pt x="768" y="242"/>
                  <a:pt x="765" y="242"/>
                </a:cubicBezTo>
                <a:cubicBezTo>
                  <a:pt x="764" y="243"/>
                  <a:pt x="763" y="243"/>
                  <a:pt x="763" y="241"/>
                </a:cubicBezTo>
                <a:cubicBezTo>
                  <a:pt x="762" y="237"/>
                  <a:pt x="759" y="237"/>
                  <a:pt x="756" y="237"/>
                </a:cubicBezTo>
                <a:cubicBezTo>
                  <a:pt x="753" y="237"/>
                  <a:pt x="750" y="236"/>
                  <a:pt x="749" y="241"/>
                </a:cubicBezTo>
                <a:cubicBezTo>
                  <a:pt x="749" y="243"/>
                  <a:pt x="747" y="242"/>
                  <a:pt x="747" y="243"/>
                </a:cubicBezTo>
                <a:cubicBezTo>
                  <a:pt x="745" y="244"/>
                  <a:pt x="741" y="244"/>
                  <a:pt x="742" y="248"/>
                </a:cubicBezTo>
                <a:cubicBezTo>
                  <a:pt x="739" y="254"/>
                  <a:pt x="733" y="255"/>
                  <a:pt x="727" y="249"/>
                </a:cubicBezTo>
                <a:cubicBezTo>
                  <a:pt x="725" y="247"/>
                  <a:pt x="722" y="244"/>
                  <a:pt x="720" y="242"/>
                </a:cubicBezTo>
                <a:cubicBezTo>
                  <a:pt x="717" y="239"/>
                  <a:pt x="714" y="239"/>
                  <a:pt x="711" y="239"/>
                </a:cubicBezTo>
                <a:cubicBezTo>
                  <a:pt x="711" y="241"/>
                  <a:pt x="711" y="242"/>
                  <a:pt x="711" y="244"/>
                </a:cubicBezTo>
                <a:cubicBezTo>
                  <a:pt x="711" y="246"/>
                  <a:pt x="710" y="248"/>
                  <a:pt x="707" y="250"/>
                </a:cubicBezTo>
                <a:cubicBezTo>
                  <a:pt x="705" y="250"/>
                  <a:pt x="703" y="252"/>
                  <a:pt x="701" y="250"/>
                </a:cubicBezTo>
                <a:cubicBezTo>
                  <a:pt x="699" y="248"/>
                  <a:pt x="697" y="247"/>
                  <a:pt x="695" y="248"/>
                </a:cubicBezTo>
                <a:cubicBezTo>
                  <a:pt x="691" y="249"/>
                  <a:pt x="691" y="244"/>
                  <a:pt x="688" y="244"/>
                </a:cubicBezTo>
                <a:cubicBezTo>
                  <a:pt x="685" y="245"/>
                  <a:pt x="685" y="243"/>
                  <a:pt x="684" y="240"/>
                </a:cubicBezTo>
                <a:cubicBezTo>
                  <a:pt x="684" y="239"/>
                  <a:pt x="683" y="238"/>
                  <a:pt x="682" y="237"/>
                </a:cubicBezTo>
                <a:cubicBezTo>
                  <a:pt x="678" y="235"/>
                  <a:pt x="676" y="232"/>
                  <a:pt x="673" y="230"/>
                </a:cubicBezTo>
                <a:cubicBezTo>
                  <a:pt x="671" y="228"/>
                  <a:pt x="667" y="228"/>
                  <a:pt x="665" y="230"/>
                </a:cubicBezTo>
                <a:cubicBezTo>
                  <a:pt x="664" y="231"/>
                  <a:pt x="663" y="232"/>
                  <a:pt x="662" y="233"/>
                </a:cubicBezTo>
                <a:cubicBezTo>
                  <a:pt x="657" y="238"/>
                  <a:pt x="656" y="239"/>
                  <a:pt x="648" y="242"/>
                </a:cubicBezTo>
                <a:cubicBezTo>
                  <a:pt x="645" y="243"/>
                  <a:pt x="646" y="246"/>
                  <a:pt x="647" y="247"/>
                </a:cubicBezTo>
                <a:cubicBezTo>
                  <a:pt x="647" y="248"/>
                  <a:pt x="649" y="250"/>
                  <a:pt x="647" y="252"/>
                </a:cubicBezTo>
                <a:cubicBezTo>
                  <a:pt x="644" y="254"/>
                  <a:pt x="642" y="258"/>
                  <a:pt x="638" y="256"/>
                </a:cubicBezTo>
                <a:cubicBezTo>
                  <a:pt x="634" y="254"/>
                  <a:pt x="630" y="255"/>
                  <a:pt x="627" y="254"/>
                </a:cubicBezTo>
                <a:cubicBezTo>
                  <a:pt x="624" y="254"/>
                  <a:pt x="621" y="251"/>
                  <a:pt x="617" y="251"/>
                </a:cubicBezTo>
                <a:cubicBezTo>
                  <a:pt x="616" y="251"/>
                  <a:pt x="616" y="251"/>
                  <a:pt x="615" y="250"/>
                </a:cubicBezTo>
                <a:cubicBezTo>
                  <a:pt x="612" y="247"/>
                  <a:pt x="609" y="245"/>
                  <a:pt x="605" y="246"/>
                </a:cubicBezTo>
                <a:cubicBezTo>
                  <a:pt x="601" y="246"/>
                  <a:pt x="597" y="246"/>
                  <a:pt x="594" y="247"/>
                </a:cubicBezTo>
                <a:cubicBezTo>
                  <a:pt x="590" y="248"/>
                  <a:pt x="585" y="248"/>
                  <a:pt x="580" y="248"/>
                </a:cubicBezTo>
                <a:cubicBezTo>
                  <a:pt x="578" y="248"/>
                  <a:pt x="577" y="248"/>
                  <a:pt x="577" y="250"/>
                </a:cubicBezTo>
                <a:cubicBezTo>
                  <a:pt x="577" y="251"/>
                  <a:pt x="575" y="252"/>
                  <a:pt x="574" y="253"/>
                </a:cubicBezTo>
                <a:cubicBezTo>
                  <a:pt x="570" y="257"/>
                  <a:pt x="564" y="257"/>
                  <a:pt x="561" y="252"/>
                </a:cubicBezTo>
                <a:cubicBezTo>
                  <a:pt x="560" y="250"/>
                  <a:pt x="560" y="249"/>
                  <a:pt x="558" y="249"/>
                </a:cubicBezTo>
                <a:cubicBezTo>
                  <a:pt x="557" y="249"/>
                  <a:pt x="555" y="250"/>
                  <a:pt x="555" y="249"/>
                </a:cubicBezTo>
                <a:cubicBezTo>
                  <a:pt x="552" y="245"/>
                  <a:pt x="548" y="246"/>
                  <a:pt x="544" y="246"/>
                </a:cubicBezTo>
                <a:cubicBezTo>
                  <a:pt x="538" y="246"/>
                  <a:pt x="531" y="246"/>
                  <a:pt x="525" y="246"/>
                </a:cubicBezTo>
                <a:cubicBezTo>
                  <a:pt x="518" y="247"/>
                  <a:pt x="511" y="243"/>
                  <a:pt x="504" y="244"/>
                </a:cubicBezTo>
                <a:cubicBezTo>
                  <a:pt x="502" y="244"/>
                  <a:pt x="500" y="242"/>
                  <a:pt x="498" y="242"/>
                </a:cubicBezTo>
                <a:cubicBezTo>
                  <a:pt x="495" y="243"/>
                  <a:pt x="495" y="243"/>
                  <a:pt x="496" y="246"/>
                </a:cubicBezTo>
                <a:cubicBezTo>
                  <a:pt x="497" y="249"/>
                  <a:pt x="497" y="249"/>
                  <a:pt x="494" y="249"/>
                </a:cubicBezTo>
                <a:cubicBezTo>
                  <a:pt x="490" y="249"/>
                  <a:pt x="486" y="249"/>
                  <a:pt x="483" y="249"/>
                </a:cubicBezTo>
                <a:cubicBezTo>
                  <a:pt x="480" y="250"/>
                  <a:pt x="477" y="249"/>
                  <a:pt x="475" y="251"/>
                </a:cubicBezTo>
                <a:cubicBezTo>
                  <a:pt x="475" y="252"/>
                  <a:pt x="472" y="252"/>
                  <a:pt x="471" y="251"/>
                </a:cubicBezTo>
                <a:cubicBezTo>
                  <a:pt x="469" y="249"/>
                  <a:pt x="467" y="249"/>
                  <a:pt x="465" y="249"/>
                </a:cubicBezTo>
                <a:cubicBezTo>
                  <a:pt x="456" y="249"/>
                  <a:pt x="446" y="249"/>
                  <a:pt x="437" y="249"/>
                </a:cubicBezTo>
                <a:cubicBezTo>
                  <a:pt x="431" y="249"/>
                  <a:pt x="425" y="249"/>
                  <a:pt x="420" y="252"/>
                </a:cubicBezTo>
                <a:cubicBezTo>
                  <a:pt x="418" y="254"/>
                  <a:pt x="414" y="254"/>
                  <a:pt x="413" y="253"/>
                </a:cubicBezTo>
                <a:cubicBezTo>
                  <a:pt x="410" y="250"/>
                  <a:pt x="406" y="252"/>
                  <a:pt x="403" y="250"/>
                </a:cubicBezTo>
                <a:cubicBezTo>
                  <a:pt x="401" y="248"/>
                  <a:pt x="397" y="246"/>
                  <a:pt x="394" y="248"/>
                </a:cubicBezTo>
                <a:cubicBezTo>
                  <a:pt x="389" y="244"/>
                  <a:pt x="384" y="246"/>
                  <a:pt x="380" y="246"/>
                </a:cubicBezTo>
                <a:cubicBezTo>
                  <a:pt x="375" y="246"/>
                  <a:pt x="370" y="245"/>
                  <a:pt x="365" y="247"/>
                </a:cubicBezTo>
                <a:cubicBezTo>
                  <a:pt x="362" y="249"/>
                  <a:pt x="357" y="248"/>
                  <a:pt x="353" y="248"/>
                </a:cubicBezTo>
                <a:cubicBezTo>
                  <a:pt x="347" y="247"/>
                  <a:pt x="340" y="250"/>
                  <a:pt x="333" y="250"/>
                </a:cubicBezTo>
                <a:cubicBezTo>
                  <a:pt x="330" y="249"/>
                  <a:pt x="327" y="249"/>
                  <a:pt x="325" y="246"/>
                </a:cubicBezTo>
                <a:cubicBezTo>
                  <a:pt x="325" y="245"/>
                  <a:pt x="324" y="244"/>
                  <a:pt x="325" y="243"/>
                </a:cubicBezTo>
                <a:cubicBezTo>
                  <a:pt x="327" y="242"/>
                  <a:pt x="329" y="243"/>
                  <a:pt x="328" y="240"/>
                </a:cubicBezTo>
                <a:cubicBezTo>
                  <a:pt x="328" y="238"/>
                  <a:pt x="326" y="239"/>
                  <a:pt x="325" y="239"/>
                </a:cubicBezTo>
                <a:cubicBezTo>
                  <a:pt x="324" y="239"/>
                  <a:pt x="323" y="239"/>
                  <a:pt x="321" y="239"/>
                </a:cubicBezTo>
                <a:cubicBezTo>
                  <a:pt x="320" y="239"/>
                  <a:pt x="318" y="239"/>
                  <a:pt x="316" y="239"/>
                </a:cubicBezTo>
                <a:cubicBezTo>
                  <a:pt x="316" y="238"/>
                  <a:pt x="316" y="237"/>
                  <a:pt x="316" y="236"/>
                </a:cubicBezTo>
                <a:close/>
              </a:path>
            </a:pathLst>
          </a:custGeom>
          <a:noFill/>
          <a:ln>
            <a:noFill/>
          </a:ln>
        </p:spPr>
        <p:txBody>
          <a:bodyPr anchorCtr="0" anchor="ctr" bIns="45700" lIns="108000" spcFirstLastPara="1" rIns="108000" wrap="square" tIns="45700">
            <a:noAutofit/>
          </a:bodyPr>
          <a:lstStyle/>
          <a:p>
            <a:pPr indent="0" lvl="0" marL="0" marR="0" rtl="0" algn="ctr">
              <a:spcBef>
                <a:spcPts val="0"/>
              </a:spcBef>
              <a:spcAft>
                <a:spcPts val="0"/>
              </a:spcAft>
              <a:buNone/>
            </a:pPr>
            <a:r>
              <a:rPr b="1" lang="en-US" sz="3000">
                <a:solidFill>
                  <a:srgbClr val="385623"/>
                </a:solidFill>
                <a:latin typeface="Playfair Display"/>
                <a:ea typeface="Playfair Display"/>
                <a:cs typeface="Playfair Display"/>
                <a:sym typeface="Playfair Display"/>
              </a:rPr>
              <a:t>Food</a:t>
            </a:r>
            <a:endParaRPr/>
          </a:p>
        </p:txBody>
      </p:sp>
      <p:sp>
        <p:nvSpPr>
          <p:cNvPr id="303" name="Google Shape;303;p33"/>
          <p:cNvSpPr/>
          <p:nvPr/>
        </p:nvSpPr>
        <p:spPr>
          <a:xfrm>
            <a:off x="3890752" y="3058074"/>
            <a:ext cx="4128746" cy="616648"/>
          </a:xfrm>
          <a:custGeom>
            <a:rect b="b" l="l" r="r" t="t"/>
            <a:pathLst>
              <a:path extrusionOk="0" h="258" w="2355">
                <a:moveTo>
                  <a:pt x="316" y="236"/>
                </a:moveTo>
                <a:cubicBezTo>
                  <a:pt x="317" y="236"/>
                  <a:pt x="318" y="236"/>
                  <a:pt x="320" y="236"/>
                </a:cubicBezTo>
                <a:cubicBezTo>
                  <a:pt x="323" y="236"/>
                  <a:pt x="324" y="235"/>
                  <a:pt x="323" y="232"/>
                </a:cubicBezTo>
                <a:cubicBezTo>
                  <a:pt x="328" y="233"/>
                  <a:pt x="332" y="229"/>
                  <a:pt x="337" y="230"/>
                </a:cubicBezTo>
                <a:cubicBezTo>
                  <a:pt x="342" y="236"/>
                  <a:pt x="350" y="236"/>
                  <a:pt x="357" y="235"/>
                </a:cubicBezTo>
                <a:cubicBezTo>
                  <a:pt x="358" y="235"/>
                  <a:pt x="358" y="234"/>
                  <a:pt x="358" y="233"/>
                </a:cubicBezTo>
                <a:cubicBezTo>
                  <a:pt x="357" y="231"/>
                  <a:pt x="355" y="230"/>
                  <a:pt x="353" y="230"/>
                </a:cubicBezTo>
                <a:cubicBezTo>
                  <a:pt x="350" y="231"/>
                  <a:pt x="347" y="230"/>
                  <a:pt x="345" y="230"/>
                </a:cubicBezTo>
                <a:cubicBezTo>
                  <a:pt x="342" y="231"/>
                  <a:pt x="340" y="228"/>
                  <a:pt x="337" y="229"/>
                </a:cubicBezTo>
                <a:cubicBezTo>
                  <a:pt x="335" y="228"/>
                  <a:pt x="333" y="227"/>
                  <a:pt x="331" y="227"/>
                </a:cubicBezTo>
                <a:cubicBezTo>
                  <a:pt x="324" y="227"/>
                  <a:pt x="318" y="227"/>
                  <a:pt x="312" y="227"/>
                </a:cubicBezTo>
                <a:cubicBezTo>
                  <a:pt x="308" y="227"/>
                  <a:pt x="304" y="228"/>
                  <a:pt x="301" y="225"/>
                </a:cubicBezTo>
                <a:cubicBezTo>
                  <a:pt x="301" y="225"/>
                  <a:pt x="300" y="225"/>
                  <a:pt x="299" y="225"/>
                </a:cubicBezTo>
                <a:cubicBezTo>
                  <a:pt x="294" y="228"/>
                  <a:pt x="289" y="224"/>
                  <a:pt x="284" y="225"/>
                </a:cubicBezTo>
                <a:cubicBezTo>
                  <a:pt x="279" y="226"/>
                  <a:pt x="274" y="226"/>
                  <a:pt x="269" y="225"/>
                </a:cubicBezTo>
                <a:cubicBezTo>
                  <a:pt x="254" y="222"/>
                  <a:pt x="240" y="224"/>
                  <a:pt x="225" y="223"/>
                </a:cubicBezTo>
                <a:cubicBezTo>
                  <a:pt x="225" y="223"/>
                  <a:pt x="225" y="224"/>
                  <a:pt x="224" y="224"/>
                </a:cubicBezTo>
                <a:cubicBezTo>
                  <a:pt x="225" y="226"/>
                  <a:pt x="226" y="225"/>
                  <a:pt x="228" y="225"/>
                </a:cubicBezTo>
                <a:cubicBezTo>
                  <a:pt x="229" y="225"/>
                  <a:pt x="229" y="226"/>
                  <a:pt x="229" y="226"/>
                </a:cubicBezTo>
                <a:cubicBezTo>
                  <a:pt x="229" y="227"/>
                  <a:pt x="229" y="229"/>
                  <a:pt x="228" y="228"/>
                </a:cubicBezTo>
                <a:cubicBezTo>
                  <a:pt x="227" y="228"/>
                  <a:pt x="226" y="230"/>
                  <a:pt x="225" y="230"/>
                </a:cubicBezTo>
                <a:cubicBezTo>
                  <a:pt x="219" y="229"/>
                  <a:pt x="214" y="232"/>
                  <a:pt x="208" y="232"/>
                </a:cubicBezTo>
                <a:cubicBezTo>
                  <a:pt x="190" y="232"/>
                  <a:pt x="171" y="232"/>
                  <a:pt x="153" y="232"/>
                </a:cubicBezTo>
                <a:cubicBezTo>
                  <a:pt x="147" y="232"/>
                  <a:pt x="142" y="233"/>
                  <a:pt x="139" y="238"/>
                </a:cubicBezTo>
                <a:cubicBezTo>
                  <a:pt x="140" y="240"/>
                  <a:pt x="142" y="240"/>
                  <a:pt x="143" y="241"/>
                </a:cubicBezTo>
                <a:cubicBezTo>
                  <a:pt x="149" y="243"/>
                  <a:pt x="151" y="243"/>
                  <a:pt x="153" y="237"/>
                </a:cubicBezTo>
                <a:cubicBezTo>
                  <a:pt x="154" y="235"/>
                  <a:pt x="155" y="235"/>
                  <a:pt x="156" y="236"/>
                </a:cubicBezTo>
                <a:cubicBezTo>
                  <a:pt x="159" y="238"/>
                  <a:pt x="163" y="237"/>
                  <a:pt x="166" y="237"/>
                </a:cubicBezTo>
                <a:cubicBezTo>
                  <a:pt x="172" y="237"/>
                  <a:pt x="177" y="237"/>
                  <a:pt x="183" y="240"/>
                </a:cubicBezTo>
                <a:cubicBezTo>
                  <a:pt x="185" y="241"/>
                  <a:pt x="189" y="242"/>
                  <a:pt x="190" y="241"/>
                </a:cubicBezTo>
                <a:cubicBezTo>
                  <a:pt x="194" y="238"/>
                  <a:pt x="199" y="240"/>
                  <a:pt x="202" y="238"/>
                </a:cubicBezTo>
                <a:cubicBezTo>
                  <a:pt x="204" y="237"/>
                  <a:pt x="206" y="237"/>
                  <a:pt x="208" y="238"/>
                </a:cubicBezTo>
                <a:cubicBezTo>
                  <a:pt x="212" y="240"/>
                  <a:pt x="215" y="240"/>
                  <a:pt x="219" y="238"/>
                </a:cubicBezTo>
                <a:cubicBezTo>
                  <a:pt x="222" y="237"/>
                  <a:pt x="224" y="237"/>
                  <a:pt x="227" y="239"/>
                </a:cubicBezTo>
                <a:cubicBezTo>
                  <a:pt x="232" y="244"/>
                  <a:pt x="239" y="245"/>
                  <a:pt x="246" y="244"/>
                </a:cubicBezTo>
                <a:cubicBezTo>
                  <a:pt x="248" y="244"/>
                  <a:pt x="250" y="243"/>
                  <a:pt x="251" y="242"/>
                </a:cubicBezTo>
                <a:cubicBezTo>
                  <a:pt x="256" y="238"/>
                  <a:pt x="261" y="237"/>
                  <a:pt x="266" y="237"/>
                </a:cubicBezTo>
                <a:cubicBezTo>
                  <a:pt x="271" y="237"/>
                  <a:pt x="277" y="237"/>
                  <a:pt x="282" y="237"/>
                </a:cubicBezTo>
                <a:cubicBezTo>
                  <a:pt x="288" y="237"/>
                  <a:pt x="295" y="238"/>
                  <a:pt x="301" y="241"/>
                </a:cubicBezTo>
                <a:cubicBezTo>
                  <a:pt x="303" y="241"/>
                  <a:pt x="305" y="241"/>
                  <a:pt x="306" y="241"/>
                </a:cubicBezTo>
                <a:cubicBezTo>
                  <a:pt x="309" y="241"/>
                  <a:pt x="310" y="242"/>
                  <a:pt x="311" y="244"/>
                </a:cubicBezTo>
                <a:cubicBezTo>
                  <a:pt x="304" y="243"/>
                  <a:pt x="299" y="246"/>
                  <a:pt x="293" y="246"/>
                </a:cubicBezTo>
                <a:cubicBezTo>
                  <a:pt x="285" y="247"/>
                  <a:pt x="277" y="248"/>
                  <a:pt x="270" y="250"/>
                </a:cubicBezTo>
                <a:cubicBezTo>
                  <a:pt x="265" y="251"/>
                  <a:pt x="260" y="252"/>
                  <a:pt x="255" y="253"/>
                </a:cubicBezTo>
                <a:cubicBezTo>
                  <a:pt x="249" y="254"/>
                  <a:pt x="244" y="252"/>
                  <a:pt x="239" y="253"/>
                </a:cubicBezTo>
                <a:cubicBezTo>
                  <a:pt x="235" y="254"/>
                  <a:pt x="232" y="251"/>
                  <a:pt x="227" y="251"/>
                </a:cubicBezTo>
                <a:cubicBezTo>
                  <a:pt x="224" y="252"/>
                  <a:pt x="220" y="251"/>
                  <a:pt x="216" y="251"/>
                </a:cubicBezTo>
                <a:cubicBezTo>
                  <a:pt x="215" y="251"/>
                  <a:pt x="215" y="251"/>
                  <a:pt x="214" y="251"/>
                </a:cubicBezTo>
                <a:cubicBezTo>
                  <a:pt x="210" y="246"/>
                  <a:pt x="205" y="247"/>
                  <a:pt x="200" y="249"/>
                </a:cubicBezTo>
                <a:cubicBezTo>
                  <a:pt x="196" y="251"/>
                  <a:pt x="192" y="250"/>
                  <a:pt x="188" y="253"/>
                </a:cubicBezTo>
                <a:cubicBezTo>
                  <a:pt x="188" y="253"/>
                  <a:pt x="187" y="253"/>
                  <a:pt x="186" y="252"/>
                </a:cubicBezTo>
                <a:cubicBezTo>
                  <a:pt x="185" y="251"/>
                  <a:pt x="184" y="251"/>
                  <a:pt x="183" y="251"/>
                </a:cubicBezTo>
                <a:cubicBezTo>
                  <a:pt x="173" y="252"/>
                  <a:pt x="163" y="248"/>
                  <a:pt x="153" y="250"/>
                </a:cubicBezTo>
                <a:cubicBezTo>
                  <a:pt x="149" y="250"/>
                  <a:pt x="147" y="247"/>
                  <a:pt x="144" y="248"/>
                </a:cubicBezTo>
                <a:cubicBezTo>
                  <a:pt x="141" y="248"/>
                  <a:pt x="137" y="248"/>
                  <a:pt x="134" y="248"/>
                </a:cubicBezTo>
                <a:cubicBezTo>
                  <a:pt x="128" y="247"/>
                  <a:pt x="123" y="251"/>
                  <a:pt x="118" y="249"/>
                </a:cubicBezTo>
                <a:cubicBezTo>
                  <a:pt x="116" y="249"/>
                  <a:pt x="115" y="249"/>
                  <a:pt x="114" y="249"/>
                </a:cubicBezTo>
                <a:cubicBezTo>
                  <a:pt x="113" y="249"/>
                  <a:pt x="112" y="250"/>
                  <a:pt x="111" y="248"/>
                </a:cubicBezTo>
                <a:cubicBezTo>
                  <a:pt x="111" y="247"/>
                  <a:pt x="112" y="245"/>
                  <a:pt x="113" y="245"/>
                </a:cubicBezTo>
                <a:cubicBezTo>
                  <a:pt x="116" y="244"/>
                  <a:pt x="119" y="241"/>
                  <a:pt x="123" y="241"/>
                </a:cubicBezTo>
                <a:cubicBezTo>
                  <a:pt x="125" y="241"/>
                  <a:pt x="125" y="239"/>
                  <a:pt x="127" y="238"/>
                </a:cubicBezTo>
                <a:cubicBezTo>
                  <a:pt x="122" y="235"/>
                  <a:pt x="117" y="235"/>
                  <a:pt x="112" y="234"/>
                </a:cubicBezTo>
                <a:cubicBezTo>
                  <a:pt x="108" y="233"/>
                  <a:pt x="105" y="231"/>
                  <a:pt x="101" y="230"/>
                </a:cubicBezTo>
                <a:cubicBezTo>
                  <a:pt x="100" y="230"/>
                  <a:pt x="98" y="228"/>
                  <a:pt x="99" y="226"/>
                </a:cubicBezTo>
                <a:cubicBezTo>
                  <a:pt x="100" y="224"/>
                  <a:pt x="102" y="225"/>
                  <a:pt x="103" y="225"/>
                </a:cubicBezTo>
                <a:cubicBezTo>
                  <a:pt x="110" y="225"/>
                  <a:pt x="116" y="225"/>
                  <a:pt x="123" y="225"/>
                </a:cubicBezTo>
                <a:cubicBezTo>
                  <a:pt x="135" y="225"/>
                  <a:pt x="147" y="222"/>
                  <a:pt x="158" y="216"/>
                </a:cubicBezTo>
                <a:cubicBezTo>
                  <a:pt x="162" y="214"/>
                  <a:pt x="167" y="215"/>
                  <a:pt x="171" y="213"/>
                </a:cubicBezTo>
                <a:cubicBezTo>
                  <a:pt x="175" y="212"/>
                  <a:pt x="180" y="213"/>
                  <a:pt x="185" y="214"/>
                </a:cubicBezTo>
                <a:cubicBezTo>
                  <a:pt x="189" y="216"/>
                  <a:pt x="195" y="217"/>
                  <a:pt x="200" y="217"/>
                </a:cubicBezTo>
                <a:cubicBezTo>
                  <a:pt x="208" y="216"/>
                  <a:pt x="216" y="218"/>
                  <a:pt x="224" y="215"/>
                </a:cubicBezTo>
                <a:cubicBezTo>
                  <a:pt x="225" y="214"/>
                  <a:pt x="226" y="214"/>
                  <a:pt x="227" y="215"/>
                </a:cubicBezTo>
                <a:cubicBezTo>
                  <a:pt x="235" y="218"/>
                  <a:pt x="243" y="216"/>
                  <a:pt x="251" y="216"/>
                </a:cubicBezTo>
                <a:cubicBezTo>
                  <a:pt x="260" y="217"/>
                  <a:pt x="268" y="218"/>
                  <a:pt x="277" y="216"/>
                </a:cubicBezTo>
                <a:cubicBezTo>
                  <a:pt x="284" y="215"/>
                  <a:pt x="291" y="215"/>
                  <a:pt x="298" y="215"/>
                </a:cubicBezTo>
                <a:cubicBezTo>
                  <a:pt x="300" y="215"/>
                  <a:pt x="301" y="214"/>
                  <a:pt x="302" y="212"/>
                </a:cubicBezTo>
                <a:cubicBezTo>
                  <a:pt x="303" y="211"/>
                  <a:pt x="302" y="210"/>
                  <a:pt x="301" y="209"/>
                </a:cubicBezTo>
                <a:cubicBezTo>
                  <a:pt x="299" y="209"/>
                  <a:pt x="297" y="209"/>
                  <a:pt x="295" y="208"/>
                </a:cubicBezTo>
                <a:cubicBezTo>
                  <a:pt x="296" y="207"/>
                  <a:pt x="297" y="206"/>
                  <a:pt x="298" y="206"/>
                </a:cubicBezTo>
                <a:cubicBezTo>
                  <a:pt x="302" y="207"/>
                  <a:pt x="306" y="202"/>
                  <a:pt x="311" y="206"/>
                </a:cubicBezTo>
                <a:cubicBezTo>
                  <a:pt x="311" y="206"/>
                  <a:pt x="312" y="206"/>
                  <a:pt x="312" y="206"/>
                </a:cubicBezTo>
                <a:cubicBezTo>
                  <a:pt x="319" y="205"/>
                  <a:pt x="325" y="209"/>
                  <a:pt x="332" y="208"/>
                </a:cubicBezTo>
                <a:cubicBezTo>
                  <a:pt x="332" y="211"/>
                  <a:pt x="332" y="213"/>
                  <a:pt x="332" y="216"/>
                </a:cubicBezTo>
                <a:cubicBezTo>
                  <a:pt x="334" y="217"/>
                  <a:pt x="335" y="216"/>
                  <a:pt x="337" y="216"/>
                </a:cubicBezTo>
                <a:cubicBezTo>
                  <a:pt x="337" y="218"/>
                  <a:pt x="338" y="218"/>
                  <a:pt x="339" y="219"/>
                </a:cubicBezTo>
                <a:cubicBezTo>
                  <a:pt x="342" y="221"/>
                  <a:pt x="346" y="219"/>
                  <a:pt x="349" y="221"/>
                </a:cubicBezTo>
                <a:cubicBezTo>
                  <a:pt x="350" y="222"/>
                  <a:pt x="352" y="219"/>
                  <a:pt x="355" y="220"/>
                </a:cubicBezTo>
                <a:cubicBezTo>
                  <a:pt x="357" y="220"/>
                  <a:pt x="356" y="218"/>
                  <a:pt x="356" y="216"/>
                </a:cubicBezTo>
                <a:cubicBezTo>
                  <a:pt x="356" y="215"/>
                  <a:pt x="355" y="215"/>
                  <a:pt x="354" y="215"/>
                </a:cubicBezTo>
                <a:cubicBezTo>
                  <a:pt x="350" y="215"/>
                  <a:pt x="346" y="215"/>
                  <a:pt x="343" y="215"/>
                </a:cubicBezTo>
                <a:cubicBezTo>
                  <a:pt x="342" y="215"/>
                  <a:pt x="340" y="215"/>
                  <a:pt x="341" y="213"/>
                </a:cubicBezTo>
                <a:cubicBezTo>
                  <a:pt x="341" y="213"/>
                  <a:pt x="342" y="213"/>
                  <a:pt x="342" y="213"/>
                </a:cubicBezTo>
                <a:cubicBezTo>
                  <a:pt x="343" y="213"/>
                  <a:pt x="345" y="214"/>
                  <a:pt x="346" y="212"/>
                </a:cubicBezTo>
                <a:cubicBezTo>
                  <a:pt x="346" y="209"/>
                  <a:pt x="344" y="210"/>
                  <a:pt x="342" y="209"/>
                </a:cubicBezTo>
                <a:cubicBezTo>
                  <a:pt x="340" y="205"/>
                  <a:pt x="340" y="204"/>
                  <a:pt x="343" y="204"/>
                </a:cubicBezTo>
                <a:cubicBezTo>
                  <a:pt x="346" y="204"/>
                  <a:pt x="349" y="203"/>
                  <a:pt x="351" y="203"/>
                </a:cubicBezTo>
                <a:cubicBezTo>
                  <a:pt x="357" y="202"/>
                  <a:pt x="362" y="200"/>
                  <a:pt x="369" y="201"/>
                </a:cubicBezTo>
                <a:cubicBezTo>
                  <a:pt x="366" y="198"/>
                  <a:pt x="363" y="197"/>
                  <a:pt x="360" y="197"/>
                </a:cubicBezTo>
                <a:cubicBezTo>
                  <a:pt x="349" y="197"/>
                  <a:pt x="338" y="197"/>
                  <a:pt x="328" y="197"/>
                </a:cubicBezTo>
                <a:cubicBezTo>
                  <a:pt x="326" y="197"/>
                  <a:pt x="324" y="197"/>
                  <a:pt x="323" y="198"/>
                </a:cubicBezTo>
                <a:cubicBezTo>
                  <a:pt x="319" y="203"/>
                  <a:pt x="314" y="200"/>
                  <a:pt x="309" y="201"/>
                </a:cubicBezTo>
                <a:cubicBezTo>
                  <a:pt x="306" y="201"/>
                  <a:pt x="303" y="198"/>
                  <a:pt x="298" y="196"/>
                </a:cubicBezTo>
                <a:cubicBezTo>
                  <a:pt x="307" y="196"/>
                  <a:pt x="313" y="195"/>
                  <a:pt x="319" y="194"/>
                </a:cubicBezTo>
                <a:cubicBezTo>
                  <a:pt x="334" y="191"/>
                  <a:pt x="349" y="193"/>
                  <a:pt x="365" y="192"/>
                </a:cubicBezTo>
                <a:cubicBezTo>
                  <a:pt x="360" y="189"/>
                  <a:pt x="360" y="189"/>
                  <a:pt x="350" y="189"/>
                </a:cubicBezTo>
                <a:cubicBezTo>
                  <a:pt x="348" y="187"/>
                  <a:pt x="349" y="185"/>
                  <a:pt x="349" y="184"/>
                </a:cubicBezTo>
                <a:cubicBezTo>
                  <a:pt x="349" y="182"/>
                  <a:pt x="348" y="181"/>
                  <a:pt x="347" y="182"/>
                </a:cubicBezTo>
                <a:cubicBezTo>
                  <a:pt x="341" y="187"/>
                  <a:pt x="334" y="186"/>
                  <a:pt x="327" y="188"/>
                </a:cubicBezTo>
                <a:cubicBezTo>
                  <a:pt x="325" y="189"/>
                  <a:pt x="323" y="187"/>
                  <a:pt x="320" y="187"/>
                </a:cubicBezTo>
                <a:cubicBezTo>
                  <a:pt x="312" y="187"/>
                  <a:pt x="304" y="187"/>
                  <a:pt x="296" y="187"/>
                </a:cubicBezTo>
                <a:cubicBezTo>
                  <a:pt x="290" y="187"/>
                  <a:pt x="285" y="184"/>
                  <a:pt x="279" y="185"/>
                </a:cubicBezTo>
                <a:cubicBezTo>
                  <a:pt x="273" y="186"/>
                  <a:pt x="267" y="185"/>
                  <a:pt x="261" y="185"/>
                </a:cubicBezTo>
                <a:cubicBezTo>
                  <a:pt x="255" y="185"/>
                  <a:pt x="249" y="185"/>
                  <a:pt x="243" y="185"/>
                </a:cubicBezTo>
                <a:cubicBezTo>
                  <a:pt x="244" y="183"/>
                  <a:pt x="246" y="181"/>
                  <a:pt x="248" y="182"/>
                </a:cubicBezTo>
                <a:cubicBezTo>
                  <a:pt x="253" y="182"/>
                  <a:pt x="258" y="182"/>
                  <a:pt x="264" y="182"/>
                </a:cubicBezTo>
                <a:cubicBezTo>
                  <a:pt x="265" y="182"/>
                  <a:pt x="266" y="182"/>
                  <a:pt x="268" y="181"/>
                </a:cubicBezTo>
                <a:cubicBezTo>
                  <a:pt x="266" y="174"/>
                  <a:pt x="261" y="170"/>
                  <a:pt x="256" y="166"/>
                </a:cubicBezTo>
                <a:cubicBezTo>
                  <a:pt x="255" y="165"/>
                  <a:pt x="253" y="164"/>
                  <a:pt x="251" y="164"/>
                </a:cubicBezTo>
                <a:cubicBezTo>
                  <a:pt x="249" y="164"/>
                  <a:pt x="246" y="164"/>
                  <a:pt x="243" y="163"/>
                </a:cubicBezTo>
                <a:cubicBezTo>
                  <a:pt x="242" y="162"/>
                  <a:pt x="240" y="162"/>
                  <a:pt x="238" y="163"/>
                </a:cubicBezTo>
                <a:cubicBezTo>
                  <a:pt x="237" y="165"/>
                  <a:pt x="235" y="164"/>
                  <a:pt x="234" y="164"/>
                </a:cubicBezTo>
                <a:cubicBezTo>
                  <a:pt x="232" y="164"/>
                  <a:pt x="231" y="165"/>
                  <a:pt x="231" y="163"/>
                </a:cubicBezTo>
                <a:cubicBezTo>
                  <a:pt x="231" y="161"/>
                  <a:pt x="232" y="161"/>
                  <a:pt x="234" y="161"/>
                </a:cubicBezTo>
                <a:cubicBezTo>
                  <a:pt x="237" y="161"/>
                  <a:pt x="240" y="161"/>
                  <a:pt x="242" y="161"/>
                </a:cubicBezTo>
                <a:cubicBezTo>
                  <a:pt x="246" y="161"/>
                  <a:pt x="247" y="158"/>
                  <a:pt x="245" y="155"/>
                </a:cubicBezTo>
                <a:cubicBezTo>
                  <a:pt x="245" y="155"/>
                  <a:pt x="245" y="154"/>
                  <a:pt x="245" y="153"/>
                </a:cubicBezTo>
                <a:cubicBezTo>
                  <a:pt x="242" y="147"/>
                  <a:pt x="242" y="147"/>
                  <a:pt x="234" y="147"/>
                </a:cubicBezTo>
                <a:cubicBezTo>
                  <a:pt x="234" y="147"/>
                  <a:pt x="233" y="147"/>
                  <a:pt x="233" y="147"/>
                </a:cubicBezTo>
                <a:cubicBezTo>
                  <a:pt x="230" y="144"/>
                  <a:pt x="227" y="144"/>
                  <a:pt x="224" y="147"/>
                </a:cubicBezTo>
                <a:cubicBezTo>
                  <a:pt x="222" y="147"/>
                  <a:pt x="221" y="147"/>
                  <a:pt x="219" y="147"/>
                </a:cubicBezTo>
                <a:cubicBezTo>
                  <a:pt x="218" y="147"/>
                  <a:pt x="216" y="146"/>
                  <a:pt x="215" y="149"/>
                </a:cubicBezTo>
                <a:cubicBezTo>
                  <a:pt x="213" y="149"/>
                  <a:pt x="210" y="148"/>
                  <a:pt x="208" y="149"/>
                </a:cubicBezTo>
                <a:cubicBezTo>
                  <a:pt x="204" y="149"/>
                  <a:pt x="201" y="148"/>
                  <a:pt x="199" y="147"/>
                </a:cubicBezTo>
                <a:cubicBezTo>
                  <a:pt x="196" y="145"/>
                  <a:pt x="193" y="145"/>
                  <a:pt x="190" y="147"/>
                </a:cubicBezTo>
                <a:cubicBezTo>
                  <a:pt x="188" y="148"/>
                  <a:pt x="184" y="149"/>
                  <a:pt x="181" y="149"/>
                </a:cubicBezTo>
                <a:cubicBezTo>
                  <a:pt x="180" y="148"/>
                  <a:pt x="178" y="148"/>
                  <a:pt x="177" y="150"/>
                </a:cubicBezTo>
                <a:cubicBezTo>
                  <a:pt x="176" y="151"/>
                  <a:pt x="175" y="151"/>
                  <a:pt x="174" y="150"/>
                </a:cubicBezTo>
                <a:cubicBezTo>
                  <a:pt x="169" y="147"/>
                  <a:pt x="163" y="149"/>
                  <a:pt x="158" y="149"/>
                </a:cubicBezTo>
                <a:cubicBezTo>
                  <a:pt x="158" y="147"/>
                  <a:pt x="159" y="146"/>
                  <a:pt x="157" y="145"/>
                </a:cubicBezTo>
                <a:cubicBezTo>
                  <a:pt x="156" y="145"/>
                  <a:pt x="154" y="145"/>
                  <a:pt x="155" y="147"/>
                </a:cubicBezTo>
                <a:cubicBezTo>
                  <a:pt x="153" y="147"/>
                  <a:pt x="151" y="147"/>
                  <a:pt x="149" y="147"/>
                </a:cubicBezTo>
                <a:cubicBezTo>
                  <a:pt x="149" y="146"/>
                  <a:pt x="150" y="144"/>
                  <a:pt x="148" y="143"/>
                </a:cubicBezTo>
                <a:cubicBezTo>
                  <a:pt x="147" y="143"/>
                  <a:pt x="146" y="144"/>
                  <a:pt x="146" y="145"/>
                </a:cubicBezTo>
                <a:cubicBezTo>
                  <a:pt x="144" y="145"/>
                  <a:pt x="142" y="145"/>
                  <a:pt x="141" y="145"/>
                </a:cubicBezTo>
                <a:cubicBezTo>
                  <a:pt x="140" y="144"/>
                  <a:pt x="141" y="142"/>
                  <a:pt x="139" y="142"/>
                </a:cubicBezTo>
                <a:cubicBezTo>
                  <a:pt x="138" y="142"/>
                  <a:pt x="136" y="141"/>
                  <a:pt x="135" y="143"/>
                </a:cubicBezTo>
                <a:cubicBezTo>
                  <a:pt x="133" y="144"/>
                  <a:pt x="130" y="141"/>
                  <a:pt x="128" y="142"/>
                </a:cubicBezTo>
                <a:cubicBezTo>
                  <a:pt x="125" y="144"/>
                  <a:pt x="123" y="143"/>
                  <a:pt x="121" y="143"/>
                </a:cubicBezTo>
                <a:cubicBezTo>
                  <a:pt x="119" y="144"/>
                  <a:pt x="118" y="143"/>
                  <a:pt x="116" y="143"/>
                </a:cubicBezTo>
                <a:cubicBezTo>
                  <a:pt x="113" y="141"/>
                  <a:pt x="108" y="141"/>
                  <a:pt x="104" y="143"/>
                </a:cubicBezTo>
                <a:cubicBezTo>
                  <a:pt x="101" y="143"/>
                  <a:pt x="98" y="140"/>
                  <a:pt x="94" y="142"/>
                </a:cubicBezTo>
                <a:cubicBezTo>
                  <a:pt x="94" y="141"/>
                  <a:pt x="91" y="138"/>
                  <a:pt x="90" y="137"/>
                </a:cubicBezTo>
                <a:cubicBezTo>
                  <a:pt x="86" y="134"/>
                  <a:pt x="86" y="134"/>
                  <a:pt x="83" y="138"/>
                </a:cubicBezTo>
                <a:cubicBezTo>
                  <a:pt x="82" y="139"/>
                  <a:pt x="81" y="140"/>
                  <a:pt x="82" y="141"/>
                </a:cubicBezTo>
                <a:cubicBezTo>
                  <a:pt x="83" y="142"/>
                  <a:pt x="83" y="143"/>
                  <a:pt x="85" y="143"/>
                </a:cubicBezTo>
                <a:cubicBezTo>
                  <a:pt x="88" y="143"/>
                  <a:pt x="91" y="143"/>
                  <a:pt x="94" y="143"/>
                </a:cubicBezTo>
                <a:cubicBezTo>
                  <a:pt x="97" y="147"/>
                  <a:pt x="101" y="149"/>
                  <a:pt x="107" y="149"/>
                </a:cubicBezTo>
                <a:cubicBezTo>
                  <a:pt x="109" y="149"/>
                  <a:pt x="111" y="149"/>
                  <a:pt x="113" y="149"/>
                </a:cubicBezTo>
                <a:cubicBezTo>
                  <a:pt x="123" y="148"/>
                  <a:pt x="133" y="151"/>
                  <a:pt x="143" y="152"/>
                </a:cubicBezTo>
                <a:cubicBezTo>
                  <a:pt x="144" y="152"/>
                  <a:pt x="145" y="154"/>
                  <a:pt x="147" y="155"/>
                </a:cubicBezTo>
                <a:cubicBezTo>
                  <a:pt x="141" y="156"/>
                  <a:pt x="135" y="156"/>
                  <a:pt x="130" y="156"/>
                </a:cubicBezTo>
                <a:cubicBezTo>
                  <a:pt x="130" y="156"/>
                  <a:pt x="130" y="157"/>
                  <a:pt x="130" y="157"/>
                </a:cubicBezTo>
                <a:cubicBezTo>
                  <a:pt x="136" y="157"/>
                  <a:pt x="142" y="157"/>
                  <a:pt x="147" y="157"/>
                </a:cubicBezTo>
                <a:cubicBezTo>
                  <a:pt x="153" y="157"/>
                  <a:pt x="158" y="157"/>
                  <a:pt x="163" y="157"/>
                </a:cubicBezTo>
                <a:cubicBezTo>
                  <a:pt x="164" y="157"/>
                  <a:pt x="166" y="157"/>
                  <a:pt x="167" y="158"/>
                </a:cubicBezTo>
                <a:cubicBezTo>
                  <a:pt x="169" y="160"/>
                  <a:pt x="168" y="164"/>
                  <a:pt x="172" y="163"/>
                </a:cubicBezTo>
                <a:cubicBezTo>
                  <a:pt x="175" y="162"/>
                  <a:pt x="177" y="165"/>
                  <a:pt x="180" y="164"/>
                </a:cubicBezTo>
                <a:cubicBezTo>
                  <a:pt x="182" y="164"/>
                  <a:pt x="185" y="165"/>
                  <a:pt x="187" y="163"/>
                </a:cubicBezTo>
                <a:cubicBezTo>
                  <a:pt x="188" y="162"/>
                  <a:pt x="189" y="163"/>
                  <a:pt x="191" y="163"/>
                </a:cubicBezTo>
                <a:cubicBezTo>
                  <a:pt x="190" y="165"/>
                  <a:pt x="188" y="166"/>
                  <a:pt x="188" y="167"/>
                </a:cubicBezTo>
                <a:cubicBezTo>
                  <a:pt x="187" y="169"/>
                  <a:pt x="188" y="171"/>
                  <a:pt x="190" y="171"/>
                </a:cubicBezTo>
                <a:cubicBezTo>
                  <a:pt x="192" y="171"/>
                  <a:pt x="195" y="171"/>
                  <a:pt x="195" y="174"/>
                </a:cubicBezTo>
                <a:cubicBezTo>
                  <a:pt x="195" y="175"/>
                  <a:pt x="197" y="175"/>
                  <a:pt x="198" y="175"/>
                </a:cubicBezTo>
                <a:cubicBezTo>
                  <a:pt x="203" y="172"/>
                  <a:pt x="208" y="176"/>
                  <a:pt x="212" y="176"/>
                </a:cubicBezTo>
                <a:cubicBezTo>
                  <a:pt x="213" y="177"/>
                  <a:pt x="214" y="177"/>
                  <a:pt x="214" y="178"/>
                </a:cubicBezTo>
                <a:cubicBezTo>
                  <a:pt x="214" y="179"/>
                  <a:pt x="213" y="180"/>
                  <a:pt x="212" y="180"/>
                </a:cubicBezTo>
                <a:cubicBezTo>
                  <a:pt x="207" y="182"/>
                  <a:pt x="202" y="184"/>
                  <a:pt x="198" y="188"/>
                </a:cubicBezTo>
                <a:cubicBezTo>
                  <a:pt x="196" y="189"/>
                  <a:pt x="195" y="187"/>
                  <a:pt x="195" y="186"/>
                </a:cubicBezTo>
                <a:cubicBezTo>
                  <a:pt x="195" y="183"/>
                  <a:pt x="194" y="181"/>
                  <a:pt x="191" y="179"/>
                </a:cubicBezTo>
                <a:cubicBezTo>
                  <a:pt x="190" y="178"/>
                  <a:pt x="189" y="178"/>
                  <a:pt x="188" y="178"/>
                </a:cubicBezTo>
                <a:cubicBezTo>
                  <a:pt x="185" y="181"/>
                  <a:pt x="180" y="179"/>
                  <a:pt x="177" y="181"/>
                </a:cubicBezTo>
                <a:cubicBezTo>
                  <a:pt x="175" y="182"/>
                  <a:pt x="173" y="182"/>
                  <a:pt x="170" y="182"/>
                </a:cubicBezTo>
                <a:cubicBezTo>
                  <a:pt x="168" y="182"/>
                  <a:pt x="167" y="179"/>
                  <a:pt x="166" y="177"/>
                </a:cubicBezTo>
                <a:cubicBezTo>
                  <a:pt x="164" y="174"/>
                  <a:pt x="160" y="173"/>
                  <a:pt x="158" y="177"/>
                </a:cubicBezTo>
                <a:cubicBezTo>
                  <a:pt x="158" y="179"/>
                  <a:pt x="157" y="180"/>
                  <a:pt x="156" y="182"/>
                </a:cubicBezTo>
                <a:cubicBezTo>
                  <a:pt x="156" y="184"/>
                  <a:pt x="154" y="185"/>
                  <a:pt x="151" y="185"/>
                </a:cubicBezTo>
                <a:cubicBezTo>
                  <a:pt x="149" y="185"/>
                  <a:pt x="147" y="185"/>
                  <a:pt x="145" y="187"/>
                </a:cubicBezTo>
                <a:cubicBezTo>
                  <a:pt x="142" y="188"/>
                  <a:pt x="139" y="186"/>
                  <a:pt x="137" y="183"/>
                </a:cubicBezTo>
                <a:cubicBezTo>
                  <a:pt x="134" y="177"/>
                  <a:pt x="128" y="177"/>
                  <a:pt x="123" y="175"/>
                </a:cubicBezTo>
                <a:cubicBezTo>
                  <a:pt x="121" y="174"/>
                  <a:pt x="119" y="176"/>
                  <a:pt x="116" y="177"/>
                </a:cubicBezTo>
                <a:cubicBezTo>
                  <a:pt x="113" y="177"/>
                  <a:pt x="110" y="179"/>
                  <a:pt x="108" y="181"/>
                </a:cubicBezTo>
                <a:cubicBezTo>
                  <a:pt x="102" y="185"/>
                  <a:pt x="101" y="185"/>
                  <a:pt x="97" y="180"/>
                </a:cubicBezTo>
                <a:cubicBezTo>
                  <a:pt x="96" y="180"/>
                  <a:pt x="96" y="178"/>
                  <a:pt x="95" y="177"/>
                </a:cubicBezTo>
                <a:cubicBezTo>
                  <a:pt x="89" y="182"/>
                  <a:pt x="84" y="182"/>
                  <a:pt x="78" y="182"/>
                </a:cubicBezTo>
                <a:cubicBezTo>
                  <a:pt x="74" y="182"/>
                  <a:pt x="71" y="182"/>
                  <a:pt x="67" y="182"/>
                </a:cubicBezTo>
                <a:cubicBezTo>
                  <a:pt x="59" y="181"/>
                  <a:pt x="51" y="184"/>
                  <a:pt x="42" y="183"/>
                </a:cubicBezTo>
                <a:cubicBezTo>
                  <a:pt x="39" y="183"/>
                  <a:pt x="38" y="187"/>
                  <a:pt x="35" y="184"/>
                </a:cubicBezTo>
                <a:cubicBezTo>
                  <a:pt x="32" y="182"/>
                  <a:pt x="29" y="184"/>
                  <a:pt x="27" y="183"/>
                </a:cubicBezTo>
                <a:cubicBezTo>
                  <a:pt x="24" y="183"/>
                  <a:pt x="21" y="183"/>
                  <a:pt x="18" y="183"/>
                </a:cubicBezTo>
                <a:cubicBezTo>
                  <a:pt x="16" y="181"/>
                  <a:pt x="18" y="179"/>
                  <a:pt x="17" y="177"/>
                </a:cubicBezTo>
                <a:cubicBezTo>
                  <a:pt x="14" y="173"/>
                  <a:pt x="10" y="172"/>
                  <a:pt x="5" y="174"/>
                </a:cubicBezTo>
                <a:cubicBezTo>
                  <a:pt x="4" y="174"/>
                  <a:pt x="4" y="175"/>
                  <a:pt x="2" y="175"/>
                </a:cubicBezTo>
                <a:cubicBezTo>
                  <a:pt x="1" y="175"/>
                  <a:pt x="0" y="174"/>
                  <a:pt x="0" y="172"/>
                </a:cubicBezTo>
                <a:cubicBezTo>
                  <a:pt x="0" y="171"/>
                  <a:pt x="0" y="169"/>
                  <a:pt x="2" y="169"/>
                </a:cubicBezTo>
                <a:cubicBezTo>
                  <a:pt x="5" y="170"/>
                  <a:pt x="8" y="169"/>
                  <a:pt x="10" y="170"/>
                </a:cubicBezTo>
                <a:cubicBezTo>
                  <a:pt x="14" y="170"/>
                  <a:pt x="16" y="168"/>
                  <a:pt x="19" y="168"/>
                </a:cubicBezTo>
                <a:cubicBezTo>
                  <a:pt x="21" y="167"/>
                  <a:pt x="22" y="164"/>
                  <a:pt x="22" y="162"/>
                </a:cubicBezTo>
                <a:cubicBezTo>
                  <a:pt x="24" y="159"/>
                  <a:pt x="24" y="158"/>
                  <a:pt x="27" y="160"/>
                </a:cubicBezTo>
                <a:cubicBezTo>
                  <a:pt x="31" y="161"/>
                  <a:pt x="35" y="162"/>
                  <a:pt x="39" y="164"/>
                </a:cubicBezTo>
                <a:cubicBezTo>
                  <a:pt x="40" y="165"/>
                  <a:pt x="42" y="164"/>
                  <a:pt x="44" y="164"/>
                </a:cubicBezTo>
                <a:cubicBezTo>
                  <a:pt x="45" y="164"/>
                  <a:pt x="45" y="162"/>
                  <a:pt x="46" y="161"/>
                </a:cubicBezTo>
                <a:cubicBezTo>
                  <a:pt x="48" y="159"/>
                  <a:pt x="46" y="158"/>
                  <a:pt x="45" y="156"/>
                </a:cubicBezTo>
                <a:cubicBezTo>
                  <a:pt x="44" y="154"/>
                  <a:pt x="41" y="154"/>
                  <a:pt x="39" y="152"/>
                </a:cubicBezTo>
                <a:cubicBezTo>
                  <a:pt x="38" y="151"/>
                  <a:pt x="38" y="151"/>
                  <a:pt x="38" y="150"/>
                </a:cubicBezTo>
                <a:cubicBezTo>
                  <a:pt x="38" y="149"/>
                  <a:pt x="39" y="149"/>
                  <a:pt x="40" y="149"/>
                </a:cubicBezTo>
                <a:cubicBezTo>
                  <a:pt x="43" y="149"/>
                  <a:pt x="47" y="148"/>
                  <a:pt x="50" y="150"/>
                </a:cubicBezTo>
                <a:cubicBezTo>
                  <a:pt x="50" y="151"/>
                  <a:pt x="51" y="150"/>
                  <a:pt x="51" y="150"/>
                </a:cubicBezTo>
                <a:cubicBezTo>
                  <a:pt x="53" y="149"/>
                  <a:pt x="51" y="149"/>
                  <a:pt x="51" y="148"/>
                </a:cubicBezTo>
                <a:cubicBezTo>
                  <a:pt x="50" y="147"/>
                  <a:pt x="50" y="145"/>
                  <a:pt x="52" y="145"/>
                </a:cubicBezTo>
                <a:cubicBezTo>
                  <a:pt x="54" y="145"/>
                  <a:pt x="56" y="145"/>
                  <a:pt x="59" y="145"/>
                </a:cubicBezTo>
                <a:cubicBezTo>
                  <a:pt x="56" y="143"/>
                  <a:pt x="53" y="143"/>
                  <a:pt x="50" y="142"/>
                </a:cubicBezTo>
                <a:cubicBezTo>
                  <a:pt x="48" y="141"/>
                  <a:pt x="48" y="140"/>
                  <a:pt x="49" y="139"/>
                </a:cubicBezTo>
                <a:cubicBezTo>
                  <a:pt x="50" y="135"/>
                  <a:pt x="50" y="134"/>
                  <a:pt x="46" y="133"/>
                </a:cubicBezTo>
                <a:cubicBezTo>
                  <a:pt x="45" y="133"/>
                  <a:pt x="43" y="133"/>
                  <a:pt x="42" y="133"/>
                </a:cubicBezTo>
                <a:cubicBezTo>
                  <a:pt x="42" y="132"/>
                  <a:pt x="42" y="132"/>
                  <a:pt x="42" y="131"/>
                </a:cubicBezTo>
                <a:cubicBezTo>
                  <a:pt x="42" y="131"/>
                  <a:pt x="42" y="130"/>
                  <a:pt x="42" y="130"/>
                </a:cubicBezTo>
                <a:cubicBezTo>
                  <a:pt x="49" y="131"/>
                  <a:pt x="54" y="126"/>
                  <a:pt x="61" y="126"/>
                </a:cubicBezTo>
                <a:cubicBezTo>
                  <a:pt x="65" y="126"/>
                  <a:pt x="69" y="124"/>
                  <a:pt x="73" y="121"/>
                </a:cubicBezTo>
                <a:cubicBezTo>
                  <a:pt x="73" y="120"/>
                  <a:pt x="75" y="120"/>
                  <a:pt x="75" y="119"/>
                </a:cubicBezTo>
                <a:cubicBezTo>
                  <a:pt x="75" y="117"/>
                  <a:pt x="73" y="117"/>
                  <a:pt x="72" y="117"/>
                </a:cubicBezTo>
                <a:cubicBezTo>
                  <a:pt x="69" y="117"/>
                  <a:pt x="66" y="117"/>
                  <a:pt x="63" y="117"/>
                </a:cubicBezTo>
                <a:cubicBezTo>
                  <a:pt x="62" y="117"/>
                  <a:pt x="61" y="117"/>
                  <a:pt x="61" y="116"/>
                </a:cubicBezTo>
                <a:cubicBezTo>
                  <a:pt x="61" y="115"/>
                  <a:pt x="61" y="114"/>
                  <a:pt x="62" y="114"/>
                </a:cubicBezTo>
                <a:cubicBezTo>
                  <a:pt x="64" y="114"/>
                  <a:pt x="65" y="112"/>
                  <a:pt x="68" y="112"/>
                </a:cubicBezTo>
                <a:cubicBezTo>
                  <a:pt x="71" y="112"/>
                  <a:pt x="74" y="112"/>
                  <a:pt x="77" y="112"/>
                </a:cubicBezTo>
                <a:cubicBezTo>
                  <a:pt x="79" y="111"/>
                  <a:pt x="78" y="109"/>
                  <a:pt x="78" y="108"/>
                </a:cubicBezTo>
                <a:cubicBezTo>
                  <a:pt x="78" y="107"/>
                  <a:pt x="78" y="106"/>
                  <a:pt x="78" y="106"/>
                </a:cubicBezTo>
                <a:cubicBezTo>
                  <a:pt x="72" y="105"/>
                  <a:pt x="69" y="100"/>
                  <a:pt x="63" y="100"/>
                </a:cubicBezTo>
                <a:cubicBezTo>
                  <a:pt x="51" y="100"/>
                  <a:pt x="40" y="103"/>
                  <a:pt x="28" y="102"/>
                </a:cubicBezTo>
                <a:cubicBezTo>
                  <a:pt x="26" y="101"/>
                  <a:pt x="23" y="103"/>
                  <a:pt x="23" y="100"/>
                </a:cubicBezTo>
                <a:cubicBezTo>
                  <a:pt x="22" y="96"/>
                  <a:pt x="26" y="98"/>
                  <a:pt x="28" y="98"/>
                </a:cubicBezTo>
                <a:cubicBezTo>
                  <a:pt x="32" y="99"/>
                  <a:pt x="36" y="96"/>
                  <a:pt x="40" y="96"/>
                </a:cubicBezTo>
                <a:cubicBezTo>
                  <a:pt x="44" y="97"/>
                  <a:pt x="49" y="98"/>
                  <a:pt x="53" y="96"/>
                </a:cubicBezTo>
                <a:cubicBezTo>
                  <a:pt x="60" y="94"/>
                  <a:pt x="67" y="95"/>
                  <a:pt x="73" y="95"/>
                </a:cubicBezTo>
                <a:cubicBezTo>
                  <a:pt x="86" y="94"/>
                  <a:pt x="98" y="91"/>
                  <a:pt x="107" y="82"/>
                </a:cubicBezTo>
                <a:cubicBezTo>
                  <a:pt x="111" y="79"/>
                  <a:pt x="115" y="79"/>
                  <a:pt x="119" y="79"/>
                </a:cubicBezTo>
                <a:cubicBezTo>
                  <a:pt x="120" y="79"/>
                  <a:pt x="123" y="80"/>
                  <a:pt x="123" y="78"/>
                </a:cubicBezTo>
                <a:cubicBezTo>
                  <a:pt x="123" y="74"/>
                  <a:pt x="120" y="76"/>
                  <a:pt x="119" y="76"/>
                </a:cubicBezTo>
                <a:cubicBezTo>
                  <a:pt x="102" y="76"/>
                  <a:pt x="85" y="76"/>
                  <a:pt x="67" y="76"/>
                </a:cubicBezTo>
                <a:cubicBezTo>
                  <a:pt x="61" y="76"/>
                  <a:pt x="57" y="71"/>
                  <a:pt x="52" y="66"/>
                </a:cubicBezTo>
                <a:cubicBezTo>
                  <a:pt x="52" y="66"/>
                  <a:pt x="52" y="65"/>
                  <a:pt x="52" y="64"/>
                </a:cubicBezTo>
                <a:cubicBezTo>
                  <a:pt x="54" y="61"/>
                  <a:pt x="55" y="59"/>
                  <a:pt x="56" y="56"/>
                </a:cubicBezTo>
                <a:cubicBezTo>
                  <a:pt x="56" y="53"/>
                  <a:pt x="59" y="50"/>
                  <a:pt x="62" y="50"/>
                </a:cubicBezTo>
                <a:cubicBezTo>
                  <a:pt x="70" y="50"/>
                  <a:pt x="70" y="43"/>
                  <a:pt x="71" y="38"/>
                </a:cubicBezTo>
                <a:cubicBezTo>
                  <a:pt x="72" y="31"/>
                  <a:pt x="77" y="26"/>
                  <a:pt x="82" y="21"/>
                </a:cubicBezTo>
                <a:cubicBezTo>
                  <a:pt x="83" y="19"/>
                  <a:pt x="85" y="20"/>
                  <a:pt x="86" y="20"/>
                </a:cubicBezTo>
                <a:cubicBezTo>
                  <a:pt x="90" y="20"/>
                  <a:pt x="94" y="21"/>
                  <a:pt x="97" y="18"/>
                </a:cubicBezTo>
                <a:cubicBezTo>
                  <a:pt x="98" y="17"/>
                  <a:pt x="99" y="17"/>
                  <a:pt x="101" y="17"/>
                </a:cubicBezTo>
                <a:cubicBezTo>
                  <a:pt x="104" y="17"/>
                  <a:pt x="107" y="17"/>
                  <a:pt x="109" y="17"/>
                </a:cubicBezTo>
                <a:cubicBezTo>
                  <a:pt x="114" y="16"/>
                  <a:pt x="119" y="17"/>
                  <a:pt x="123" y="20"/>
                </a:cubicBezTo>
                <a:cubicBezTo>
                  <a:pt x="126" y="23"/>
                  <a:pt x="130" y="22"/>
                  <a:pt x="133" y="19"/>
                </a:cubicBezTo>
                <a:cubicBezTo>
                  <a:pt x="138" y="15"/>
                  <a:pt x="145" y="15"/>
                  <a:pt x="150" y="12"/>
                </a:cubicBezTo>
                <a:cubicBezTo>
                  <a:pt x="151" y="11"/>
                  <a:pt x="168" y="17"/>
                  <a:pt x="168" y="18"/>
                </a:cubicBezTo>
                <a:cubicBezTo>
                  <a:pt x="170" y="22"/>
                  <a:pt x="174" y="23"/>
                  <a:pt x="177" y="23"/>
                </a:cubicBezTo>
                <a:cubicBezTo>
                  <a:pt x="180" y="24"/>
                  <a:pt x="183" y="21"/>
                  <a:pt x="186" y="19"/>
                </a:cubicBezTo>
                <a:cubicBezTo>
                  <a:pt x="186" y="18"/>
                  <a:pt x="186" y="17"/>
                  <a:pt x="187" y="17"/>
                </a:cubicBezTo>
                <a:cubicBezTo>
                  <a:pt x="193" y="17"/>
                  <a:pt x="197" y="13"/>
                  <a:pt x="202" y="12"/>
                </a:cubicBezTo>
                <a:cubicBezTo>
                  <a:pt x="205" y="11"/>
                  <a:pt x="206" y="15"/>
                  <a:pt x="209" y="13"/>
                </a:cubicBezTo>
                <a:cubicBezTo>
                  <a:pt x="210" y="13"/>
                  <a:pt x="218" y="18"/>
                  <a:pt x="219" y="20"/>
                </a:cubicBezTo>
                <a:cubicBezTo>
                  <a:pt x="220" y="21"/>
                  <a:pt x="221" y="22"/>
                  <a:pt x="222" y="23"/>
                </a:cubicBezTo>
                <a:cubicBezTo>
                  <a:pt x="227" y="26"/>
                  <a:pt x="231" y="26"/>
                  <a:pt x="235" y="22"/>
                </a:cubicBezTo>
                <a:cubicBezTo>
                  <a:pt x="236" y="21"/>
                  <a:pt x="237" y="20"/>
                  <a:pt x="239" y="19"/>
                </a:cubicBezTo>
                <a:cubicBezTo>
                  <a:pt x="239" y="18"/>
                  <a:pt x="240" y="17"/>
                  <a:pt x="240" y="17"/>
                </a:cubicBezTo>
                <a:cubicBezTo>
                  <a:pt x="245" y="17"/>
                  <a:pt x="249" y="14"/>
                  <a:pt x="253" y="15"/>
                </a:cubicBezTo>
                <a:cubicBezTo>
                  <a:pt x="257" y="16"/>
                  <a:pt x="261" y="17"/>
                  <a:pt x="264" y="19"/>
                </a:cubicBezTo>
                <a:cubicBezTo>
                  <a:pt x="270" y="23"/>
                  <a:pt x="273" y="23"/>
                  <a:pt x="278" y="19"/>
                </a:cubicBezTo>
                <a:cubicBezTo>
                  <a:pt x="280" y="17"/>
                  <a:pt x="282" y="17"/>
                  <a:pt x="285" y="17"/>
                </a:cubicBezTo>
                <a:cubicBezTo>
                  <a:pt x="290" y="17"/>
                  <a:pt x="295" y="17"/>
                  <a:pt x="301" y="17"/>
                </a:cubicBezTo>
                <a:cubicBezTo>
                  <a:pt x="303" y="17"/>
                  <a:pt x="305" y="17"/>
                  <a:pt x="307" y="19"/>
                </a:cubicBezTo>
                <a:cubicBezTo>
                  <a:pt x="310" y="21"/>
                  <a:pt x="319" y="21"/>
                  <a:pt x="321" y="18"/>
                </a:cubicBezTo>
                <a:cubicBezTo>
                  <a:pt x="323" y="15"/>
                  <a:pt x="326" y="15"/>
                  <a:pt x="329" y="15"/>
                </a:cubicBezTo>
                <a:cubicBezTo>
                  <a:pt x="331" y="15"/>
                  <a:pt x="333" y="15"/>
                  <a:pt x="334" y="15"/>
                </a:cubicBezTo>
                <a:cubicBezTo>
                  <a:pt x="338" y="15"/>
                  <a:pt x="342" y="14"/>
                  <a:pt x="345" y="12"/>
                </a:cubicBezTo>
                <a:cubicBezTo>
                  <a:pt x="351" y="7"/>
                  <a:pt x="358" y="9"/>
                  <a:pt x="364" y="13"/>
                </a:cubicBezTo>
                <a:cubicBezTo>
                  <a:pt x="367" y="15"/>
                  <a:pt x="370" y="17"/>
                  <a:pt x="374" y="17"/>
                </a:cubicBezTo>
                <a:cubicBezTo>
                  <a:pt x="382" y="16"/>
                  <a:pt x="390" y="17"/>
                  <a:pt x="398" y="16"/>
                </a:cubicBezTo>
                <a:cubicBezTo>
                  <a:pt x="401" y="16"/>
                  <a:pt x="404" y="17"/>
                  <a:pt x="408" y="15"/>
                </a:cubicBezTo>
                <a:cubicBezTo>
                  <a:pt x="411" y="14"/>
                  <a:pt x="415" y="14"/>
                  <a:pt x="419" y="16"/>
                </a:cubicBezTo>
                <a:cubicBezTo>
                  <a:pt x="422" y="18"/>
                  <a:pt x="425" y="17"/>
                  <a:pt x="427" y="14"/>
                </a:cubicBezTo>
                <a:cubicBezTo>
                  <a:pt x="429" y="12"/>
                  <a:pt x="431" y="13"/>
                  <a:pt x="432" y="15"/>
                </a:cubicBezTo>
                <a:cubicBezTo>
                  <a:pt x="433" y="18"/>
                  <a:pt x="435" y="18"/>
                  <a:pt x="438" y="18"/>
                </a:cubicBezTo>
                <a:cubicBezTo>
                  <a:pt x="444" y="18"/>
                  <a:pt x="450" y="19"/>
                  <a:pt x="456" y="15"/>
                </a:cubicBezTo>
                <a:cubicBezTo>
                  <a:pt x="456" y="15"/>
                  <a:pt x="457" y="15"/>
                  <a:pt x="457" y="15"/>
                </a:cubicBezTo>
                <a:cubicBezTo>
                  <a:pt x="467" y="16"/>
                  <a:pt x="476" y="13"/>
                  <a:pt x="485" y="13"/>
                </a:cubicBezTo>
                <a:cubicBezTo>
                  <a:pt x="487" y="13"/>
                  <a:pt x="488" y="13"/>
                  <a:pt x="488" y="15"/>
                </a:cubicBezTo>
                <a:cubicBezTo>
                  <a:pt x="488" y="18"/>
                  <a:pt x="489" y="18"/>
                  <a:pt x="492" y="18"/>
                </a:cubicBezTo>
                <a:cubicBezTo>
                  <a:pt x="494" y="18"/>
                  <a:pt x="497" y="18"/>
                  <a:pt x="500" y="20"/>
                </a:cubicBezTo>
                <a:cubicBezTo>
                  <a:pt x="501" y="21"/>
                  <a:pt x="505" y="21"/>
                  <a:pt x="507" y="18"/>
                </a:cubicBezTo>
                <a:cubicBezTo>
                  <a:pt x="509" y="15"/>
                  <a:pt x="513" y="14"/>
                  <a:pt x="516" y="15"/>
                </a:cubicBezTo>
                <a:cubicBezTo>
                  <a:pt x="521" y="16"/>
                  <a:pt x="526" y="13"/>
                  <a:pt x="531" y="13"/>
                </a:cubicBezTo>
                <a:cubicBezTo>
                  <a:pt x="532" y="13"/>
                  <a:pt x="533" y="13"/>
                  <a:pt x="534" y="13"/>
                </a:cubicBezTo>
                <a:cubicBezTo>
                  <a:pt x="535" y="14"/>
                  <a:pt x="535" y="14"/>
                  <a:pt x="534" y="15"/>
                </a:cubicBezTo>
                <a:cubicBezTo>
                  <a:pt x="533" y="16"/>
                  <a:pt x="530" y="16"/>
                  <a:pt x="530" y="17"/>
                </a:cubicBezTo>
                <a:cubicBezTo>
                  <a:pt x="531" y="20"/>
                  <a:pt x="534" y="17"/>
                  <a:pt x="535" y="19"/>
                </a:cubicBezTo>
                <a:cubicBezTo>
                  <a:pt x="536" y="20"/>
                  <a:pt x="537" y="21"/>
                  <a:pt x="538" y="20"/>
                </a:cubicBezTo>
                <a:cubicBezTo>
                  <a:pt x="542" y="16"/>
                  <a:pt x="548" y="20"/>
                  <a:pt x="551" y="17"/>
                </a:cubicBezTo>
                <a:cubicBezTo>
                  <a:pt x="557" y="17"/>
                  <a:pt x="561" y="15"/>
                  <a:pt x="566" y="15"/>
                </a:cubicBezTo>
                <a:cubicBezTo>
                  <a:pt x="570" y="15"/>
                  <a:pt x="573" y="11"/>
                  <a:pt x="576" y="13"/>
                </a:cubicBezTo>
                <a:cubicBezTo>
                  <a:pt x="578" y="15"/>
                  <a:pt x="581" y="16"/>
                  <a:pt x="584" y="17"/>
                </a:cubicBezTo>
                <a:cubicBezTo>
                  <a:pt x="587" y="19"/>
                  <a:pt x="592" y="19"/>
                  <a:pt x="595" y="18"/>
                </a:cubicBezTo>
                <a:cubicBezTo>
                  <a:pt x="598" y="17"/>
                  <a:pt x="601" y="17"/>
                  <a:pt x="604" y="17"/>
                </a:cubicBezTo>
                <a:cubicBezTo>
                  <a:pt x="607" y="16"/>
                  <a:pt x="609" y="17"/>
                  <a:pt x="611" y="14"/>
                </a:cubicBezTo>
                <a:cubicBezTo>
                  <a:pt x="614" y="12"/>
                  <a:pt x="618" y="12"/>
                  <a:pt x="621" y="14"/>
                </a:cubicBezTo>
                <a:cubicBezTo>
                  <a:pt x="623" y="16"/>
                  <a:pt x="624" y="17"/>
                  <a:pt x="627" y="17"/>
                </a:cubicBezTo>
                <a:cubicBezTo>
                  <a:pt x="633" y="17"/>
                  <a:pt x="639" y="16"/>
                  <a:pt x="646" y="17"/>
                </a:cubicBezTo>
                <a:cubicBezTo>
                  <a:pt x="648" y="17"/>
                  <a:pt x="650" y="16"/>
                  <a:pt x="652" y="17"/>
                </a:cubicBezTo>
                <a:cubicBezTo>
                  <a:pt x="654" y="20"/>
                  <a:pt x="656" y="18"/>
                  <a:pt x="658" y="16"/>
                </a:cubicBezTo>
                <a:cubicBezTo>
                  <a:pt x="660" y="14"/>
                  <a:pt x="662" y="13"/>
                  <a:pt x="666" y="13"/>
                </a:cubicBezTo>
                <a:cubicBezTo>
                  <a:pt x="668" y="13"/>
                  <a:pt x="671" y="13"/>
                  <a:pt x="674" y="12"/>
                </a:cubicBezTo>
                <a:cubicBezTo>
                  <a:pt x="677" y="10"/>
                  <a:pt x="682" y="11"/>
                  <a:pt x="685" y="13"/>
                </a:cubicBezTo>
                <a:cubicBezTo>
                  <a:pt x="692" y="19"/>
                  <a:pt x="700" y="16"/>
                  <a:pt x="708" y="17"/>
                </a:cubicBezTo>
                <a:cubicBezTo>
                  <a:pt x="711" y="13"/>
                  <a:pt x="716" y="14"/>
                  <a:pt x="719" y="15"/>
                </a:cubicBezTo>
                <a:cubicBezTo>
                  <a:pt x="728" y="16"/>
                  <a:pt x="736" y="18"/>
                  <a:pt x="743" y="22"/>
                </a:cubicBezTo>
                <a:cubicBezTo>
                  <a:pt x="748" y="24"/>
                  <a:pt x="752" y="25"/>
                  <a:pt x="757" y="27"/>
                </a:cubicBezTo>
                <a:cubicBezTo>
                  <a:pt x="762" y="28"/>
                  <a:pt x="768" y="27"/>
                  <a:pt x="772" y="24"/>
                </a:cubicBezTo>
                <a:cubicBezTo>
                  <a:pt x="779" y="19"/>
                  <a:pt x="786" y="16"/>
                  <a:pt x="795" y="17"/>
                </a:cubicBezTo>
                <a:cubicBezTo>
                  <a:pt x="798" y="17"/>
                  <a:pt x="800" y="16"/>
                  <a:pt x="803" y="17"/>
                </a:cubicBezTo>
                <a:cubicBezTo>
                  <a:pt x="804" y="17"/>
                  <a:pt x="806" y="16"/>
                  <a:pt x="806" y="18"/>
                </a:cubicBezTo>
                <a:cubicBezTo>
                  <a:pt x="806" y="20"/>
                  <a:pt x="807" y="22"/>
                  <a:pt x="804" y="22"/>
                </a:cubicBezTo>
                <a:cubicBezTo>
                  <a:pt x="803" y="22"/>
                  <a:pt x="802" y="23"/>
                  <a:pt x="801" y="25"/>
                </a:cubicBezTo>
                <a:cubicBezTo>
                  <a:pt x="811" y="29"/>
                  <a:pt x="820" y="28"/>
                  <a:pt x="829" y="23"/>
                </a:cubicBezTo>
                <a:cubicBezTo>
                  <a:pt x="828" y="22"/>
                  <a:pt x="827" y="20"/>
                  <a:pt x="826" y="20"/>
                </a:cubicBezTo>
                <a:cubicBezTo>
                  <a:pt x="824" y="20"/>
                  <a:pt x="824" y="19"/>
                  <a:pt x="824" y="17"/>
                </a:cubicBezTo>
                <a:cubicBezTo>
                  <a:pt x="823" y="15"/>
                  <a:pt x="825" y="13"/>
                  <a:pt x="826" y="13"/>
                </a:cubicBezTo>
                <a:cubicBezTo>
                  <a:pt x="829" y="13"/>
                  <a:pt x="832" y="12"/>
                  <a:pt x="834" y="14"/>
                </a:cubicBezTo>
                <a:cubicBezTo>
                  <a:pt x="837" y="17"/>
                  <a:pt x="841" y="17"/>
                  <a:pt x="845" y="17"/>
                </a:cubicBezTo>
                <a:cubicBezTo>
                  <a:pt x="848" y="16"/>
                  <a:pt x="851" y="17"/>
                  <a:pt x="854" y="17"/>
                </a:cubicBezTo>
                <a:cubicBezTo>
                  <a:pt x="860" y="16"/>
                  <a:pt x="866" y="16"/>
                  <a:pt x="870" y="22"/>
                </a:cubicBezTo>
                <a:cubicBezTo>
                  <a:pt x="872" y="25"/>
                  <a:pt x="876" y="24"/>
                  <a:pt x="878" y="21"/>
                </a:cubicBezTo>
                <a:cubicBezTo>
                  <a:pt x="879" y="19"/>
                  <a:pt x="880" y="15"/>
                  <a:pt x="884" y="17"/>
                </a:cubicBezTo>
                <a:cubicBezTo>
                  <a:pt x="887" y="18"/>
                  <a:pt x="890" y="15"/>
                  <a:pt x="893" y="14"/>
                </a:cubicBezTo>
                <a:cubicBezTo>
                  <a:pt x="897" y="13"/>
                  <a:pt x="901" y="13"/>
                  <a:pt x="905" y="13"/>
                </a:cubicBezTo>
                <a:cubicBezTo>
                  <a:pt x="909" y="13"/>
                  <a:pt x="914" y="12"/>
                  <a:pt x="917" y="15"/>
                </a:cubicBezTo>
                <a:cubicBezTo>
                  <a:pt x="924" y="13"/>
                  <a:pt x="930" y="17"/>
                  <a:pt x="937" y="17"/>
                </a:cubicBezTo>
                <a:cubicBezTo>
                  <a:pt x="943" y="16"/>
                  <a:pt x="950" y="18"/>
                  <a:pt x="956" y="16"/>
                </a:cubicBezTo>
                <a:cubicBezTo>
                  <a:pt x="965" y="14"/>
                  <a:pt x="974" y="16"/>
                  <a:pt x="983" y="15"/>
                </a:cubicBezTo>
                <a:cubicBezTo>
                  <a:pt x="986" y="14"/>
                  <a:pt x="989" y="17"/>
                  <a:pt x="992" y="17"/>
                </a:cubicBezTo>
                <a:cubicBezTo>
                  <a:pt x="996" y="16"/>
                  <a:pt x="999" y="16"/>
                  <a:pt x="1002" y="17"/>
                </a:cubicBezTo>
                <a:cubicBezTo>
                  <a:pt x="1007" y="17"/>
                  <a:pt x="1012" y="16"/>
                  <a:pt x="1016" y="11"/>
                </a:cubicBezTo>
                <a:cubicBezTo>
                  <a:pt x="1018" y="9"/>
                  <a:pt x="1019" y="9"/>
                  <a:pt x="1022" y="11"/>
                </a:cubicBezTo>
                <a:cubicBezTo>
                  <a:pt x="1026" y="12"/>
                  <a:pt x="1029" y="13"/>
                  <a:pt x="1033" y="14"/>
                </a:cubicBezTo>
                <a:cubicBezTo>
                  <a:pt x="1034" y="15"/>
                  <a:pt x="1036" y="15"/>
                  <a:pt x="1038" y="15"/>
                </a:cubicBezTo>
                <a:cubicBezTo>
                  <a:pt x="1042" y="13"/>
                  <a:pt x="1046" y="13"/>
                  <a:pt x="1050" y="15"/>
                </a:cubicBezTo>
                <a:cubicBezTo>
                  <a:pt x="1054" y="16"/>
                  <a:pt x="1058" y="17"/>
                  <a:pt x="1062" y="18"/>
                </a:cubicBezTo>
                <a:cubicBezTo>
                  <a:pt x="1063" y="18"/>
                  <a:pt x="1063" y="18"/>
                  <a:pt x="1064" y="18"/>
                </a:cubicBezTo>
                <a:cubicBezTo>
                  <a:pt x="1068" y="18"/>
                  <a:pt x="1073" y="18"/>
                  <a:pt x="1078" y="18"/>
                </a:cubicBezTo>
                <a:cubicBezTo>
                  <a:pt x="1082" y="18"/>
                  <a:pt x="1086" y="21"/>
                  <a:pt x="1091" y="20"/>
                </a:cubicBezTo>
                <a:cubicBezTo>
                  <a:pt x="1101" y="18"/>
                  <a:pt x="1112" y="18"/>
                  <a:pt x="1123" y="18"/>
                </a:cubicBezTo>
                <a:cubicBezTo>
                  <a:pt x="1125" y="18"/>
                  <a:pt x="1126" y="17"/>
                  <a:pt x="1127" y="17"/>
                </a:cubicBezTo>
                <a:cubicBezTo>
                  <a:pt x="1131" y="15"/>
                  <a:pt x="1142" y="18"/>
                  <a:pt x="1147" y="21"/>
                </a:cubicBezTo>
                <a:cubicBezTo>
                  <a:pt x="1150" y="23"/>
                  <a:pt x="1152" y="22"/>
                  <a:pt x="1155" y="21"/>
                </a:cubicBezTo>
                <a:cubicBezTo>
                  <a:pt x="1160" y="19"/>
                  <a:pt x="1165" y="20"/>
                  <a:pt x="1169" y="21"/>
                </a:cubicBezTo>
                <a:cubicBezTo>
                  <a:pt x="1174" y="22"/>
                  <a:pt x="1178" y="23"/>
                  <a:pt x="1182" y="24"/>
                </a:cubicBezTo>
                <a:cubicBezTo>
                  <a:pt x="1186" y="24"/>
                  <a:pt x="1188" y="21"/>
                  <a:pt x="1192" y="21"/>
                </a:cubicBezTo>
                <a:cubicBezTo>
                  <a:pt x="1188" y="19"/>
                  <a:pt x="1183" y="20"/>
                  <a:pt x="1179" y="20"/>
                </a:cubicBezTo>
                <a:cubicBezTo>
                  <a:pt x="1177" y="19"/>
                  <a:pt x="1178" y="17"/>
                  <a:pt x="1178" y="15"/>
                </a:cubicBezTo>
                <a:cubicBezTo>
                  <a:pt x="1178" y="14"/>
                  <a:pt x="1179" y="13"/>
                  <a:pt x="1180" y="13"/>
                </a:cubicBezTo>
                <a:cubicBezTo>
                  <a:pt x="1185" y="12"/>
                  <a:pt x="1190" y="11"/>
                  <a:pt x="1195" y="10"/>
                </a:cubicBezTo>
                <a:cubicBezTo>
                  <a:pt x="1199" y="9"/>
                  <a:pt x="1203" y="12"/>
                  <a:pt x="1207" y="12"/>
                </a:cubicBezTo>
                <a:cubicBezTo>
                  <a:pt x="1208" y="16"/>
                  <a:pt x="1211" y="15"/>
                  <a:pt x="1214" y="15"/>
                </a:cubicBezTo>
                <a:cubicBezTo>
                  <a:pt x="1225" y="14"/>
                  <a:pt x="1237" y="16"/>
                  <a:pt x="1249" y="17"/>
                </a:cubicBezTo>
                <a:cubicBezTo>
                  <a:pt x="1254" y="17"/>
                  <a:pt x="1260" y="16"/>
                  <a:pt x="1265" y="15"/>
                </a:cubicBezTo>
                <a:cubicBezTo>
                  <a:pt x="1271" y="13"/>
                  <a:pt x="1276" y="14"/>
                  <a:pt x="1282" y="14"/>
                </a:cubicBezTo>
                <a:cubicBezTo>
                  <a:pt x="1290" y="16"/>
                  <a:pt x="1297" y="19"/>
                  <a:pt x="1304" y="20"/>
                </a:cubicBezTo>
                <a:cubicBezTo>
                  <a:pt x="1305" y="20"/>
                  <a:pt x="1307" y="20"/>
                  <a:pt x="1307" y="21"/>
                </a:cubicBezTo>
                <a:cubicBezTo>
                  <a:pt x="1307" y="23"/>
                  <a:pt x="1305" y="25"/>
                  <a:pt x="1305" y="25"/>
                </a:cubicBezTo>
                <a:cubicBezTo>
                  <a:pt x="1300" y="25"/>
                  <a:pt x="1297" y="27"/>
                  <a:pt x="1292" y="27"/>
                </a:cubicBezTo>
                <a:cubicBezTo>
                  <a:pt x="1287" y="27"/>
                  <a:pt x="1282" y="27"/>
                  <a:pt x="1277" y="27"/>
                </a:cubicBezTo>
                <a:cubicBezTo>
                  <a:pt x="1275" y="27"/>
                  <a:pt x="1274" y="27"/>
                  <a:pt x="1274" y="29"/>
                </a:cubicBezTo>
                <a:cubicBezTo>
                  <a:pt x="1274" y="31"/>
                  <a:pt x="1276" y="30"/>
                  <a:pt x="1277" y="30"/>
                </a:cubicBezTo>
                <a:cubicBezTo>
                  <a:pt x="1284" y="30"/>
                  <a:pt x="1292" y="30"/>
                  <a:pt x="1299" y="30"/>
                </a:cubicBezTo>
                <a:cubicBezTo>
                  <a:pt x="1302" y="31"/>
                  <a:pt x="1305" y="29"/>
                  <a:pt x="1308" y="27"/>
                </a:cubicBezTo>
                <a:cubicBezTo>
                  <a:pt x="1311" y="23"/>
                  <a:pt x="1316" y="21"/>
                  <a:pt x="1321" y="22"/>
                </a:cubicBezTo>
                <a:cubicBezTo>
                  <a:pt x="1325" y="22"/>
                  <a:pt x="1329" y="22"/>
                  <a:pt x="1333" y="22"/>
                </a:cubicBezTo>
                <a:cubicBezTo>
                  <a:pt x="1340" y="22"/>
                  <a:pt x="1347" y="19"/>
                  <a:pt x="1354" y="20"/>
                </a:cubicBezTo>
                <a:cubicBezTo>
                  <a:pt x="1361" y="20"/>
                  <a:pt x="1368" y="20"/>
                  <a:pt x="1375" y="20"/>
                </a:cubicBezTo>
                <a:cubicBezTo>
                  <a:pt x="1378" y="20"/>
                  <a:pt x="1380" y="19"/>
                  <a:pt x="1382" y="18"/>
                </a:cubicBezTo>
                <a:cubicBezTo>
                  <a:pt x="1388" y="16"/>
                  <a:pt x="1393" y="17"/>
                  <a:pt x="1398" y="17"/>
                </a:cubicBezTo>
                <a:cubicBezTo>
                  <a:pt x="1399" y="19"/>
                  <a:pt x="1399" y="21"/>
                  <a:pt x="1398" y="24"/>
                </a:cubicBezTo>
                <a:cubicBezTo>
                  <a:pt x="1394" y="24"/>
                  <a:pt x="1389" y="23"/>
                  <a:pt x="1384" y="24"/>
                </a:cubicBezTo>
                <a:cubicBezTo>
                  <a:pt x="1376" y="24"/>
                  <a:pt x="1376" y="24"/>
                  <a:pt x="1377" y="33"/>
                </a:cubicBezTo>
                <a:cubicBezTo>
                  <a:pt x="1381" y="30"/>
                  <a:pt x="1385" y="30"/>
                  <a:pt x="1389" y="30"/>
                </a:cubicBezTo>
                <a:cubicBezTo>
                  <a:pt x="1394" y="30"/>
                  <a:pt x="1399" y="30"/>
                  <a:pt x="1404" y="30"/>
                </a:cubicBezTo>
                <a:cubicBezTo>
                  <a:pt x="1405" y="31"/>
                  <a:pt x="1407" y="30"/>
                  <a:pt x="1408" y="33"/>
                </a:cubicBezTo>
                <a:cubicBezTo>
                  <a:pt x="1408" y="35"/>
                  <a:pt x="1406" y="35"/>
                  <a:pt x="1404" y="36"/>
                </a:cubicBezTo>
                <a:cubicBezTo>
                  <a:pt x="1405" y="38"/>
                  <a:pt x="1407" y="37"/>
                  <a:pt x="1408" y="37"/>
                </a:cubicBezTo>
                <a:cubicBezTo>
                  <a:pt x="1413" y="37"/>
                  <a:pt x="1419" y="37"/>
                  <a:pt x="1424" y="37"/>
                </a:cubicBezTo>
                <a:cubicBezTo>
                  <a:pt x="1430" y="37"/>
                  <a:pt x="1435" y="40"/>
                  <a:pt x="1440" y="39"/>
                </a:cubicBezTo>
                <a:cubicBezTo>
                  <a:pt x="1447" y="43"/>
                  <a:pt x="1455" y="40"/>
                  <a:pt x="1463" y="41"/>
                </a:cubicBezTo>
                <a:cubicBezTo>
                  <a:pt x="1463" y="38"/>
                  <a:pt x="1461" y="39"/>
                  <a:pt x="1460" y="39"/>
                </a:cubicBezTo>
                <a:cubicBezTo>
                  <a:pt x="1459" y="39"/>
                  <a:pt x="1458" y="38"/>
                  <a:pt x="1457" y="38"/>
                </a:cubicBezTo>
                <a:cubicBezTo>
                  <a:pt x="1456" y="37"/>
                  <a:pt x="1454" y="38"/>
                  <a:pt x="1453" y="37"/>
                </a:cubicBezTo>
                <a:cubicBezTo>
                  <a:pt x="1446" y="37"/>
                  <a:pt x="1440" y="34"/>
                  <a:pt x="1433" y="34"/>
                </a:cubicBezTo>
                <a:cubicBezTo>
                  <a:pt x="1431" y="34"/>
                  <a:pt x="1429" y="32"/>
                  <a:pt x="1427" y="30"/>
                </a:cubicBezTo>
                <a:cubicBezTo>
                  <a:pt x="1424" y="28"/>
                  <a:pt x="1421" y="25"/>
                  <a:pt x="1417" y="29"/>
                </a:cubicBezTo>
                <a:cubicBezTo>
                  <a:pt x="1416" y="30"/>
                  <a:pt x="1415" y="28"/>
                  <a:pt x="1414" y="26"/>
                </a:cubicBezTo>
                <a:cubicBezTo>
                  <a:pt x="1414" y="25"/>
                  <a:pt x="1411" y="24"/>
                  <a:pt x="1414" y="22"/>
                </a:cubicBezTo>
                <a:cubicBezTo>
                  <a:pt x="1415" y="21"/>
                  <a:pt x="1415" y="20"/>
                  <a:pt x="1417" y="20"/>
                </a:cubicBezTo>
                <a:cubicBezTo>
                  <a:pt x="1420" y="20"/>
                  <a:pt x="1423" y="20"/>
                  <a:pt x="1425" y="20"/>
                </a:cubicBezTo>
                <a:cubicBezTo>
                  <a:pt x="1428" y="20"/>
                  <a:pt x="1430" y="18"/>
                  <a:pt x="1433" y="18"/>
                </a:cubicBezTo>
                <a:cubicBezTo>
                  <a:pt x="1442" y="18"/>
                  <a:pt x="1450" y="20"/>
                  <a:pt x="1458" y="24"/>
                </a:cubicBezTo>
                <a:cubicBezTo>
                  <a:pt x="1462" y="26"/>
                  <a:pt x="1467" y="26"/>
                  <a:pt x="1471" y="29"/>
                </a:cubicBezTo>
                <a:cubicBezTo>
                  <a:pt x="1473" y="30"/>
                  <a:pt x="1474" y="28"/>
                  <a:pt x="1475" y="26"/>
                </a:cubicBezTo>
                <a:cubicBezTo>
                  <a:pt x="1476" y="25"/>
                  <a:pt x="1475" y="23"/>
                  <a:pt x="1476" y="21"/>
                </a:cubicBezTo>
                <a:cubicBezTo>
                  <a:pt x="1485" y="18"/>
                  <a:pt x="1494" y="22"/>
                  <a:pt x="1501" y="28"/>
                </a:cubicBezTo>
                <a:cubicBezTo>
                  <a:pt x="1504" y="30"/>
                  <a:pt x="1506" y="30"/>
                  <a:pt x="1509" y="30"/>
                </a:cubicBezTo>
                <a:cubicBezTo>
                  <a:pt x="1519" y="30"/>
                  <a:pt x="1528" y="33"/>
                  <a:pt x="1537" y="32"/>
                </a:cubicBezTo>
                <a:cubicBezTo>
                  <a:pt x="1540" y="35"/>
                  <a:pt x="1544" y="33"/>
                  <a:pt x="1547" y="35"/>
                </a:cubicBezTo>
                <a:cubicBezTo>
                  <a:pt x="1551" y="37"/>
                  <a:pt x="1555" y="38"/>
                  <a:pt x="1560" y="38"/>
                </a:cubicBezTo>
                <a:cubicBezTo>
                  <a:pt x="1563" y="38"/>
                  <a:pt x="1568" y="38"/>
                  <a:pt x="1571" y="40"/>
                </a:cubicBezTo>
                <a:cubicBezTo>
                  <a:pt x="1575" y="43"/>
                  <a:pt x="1579" y="43"/>
                  <a:pt x="1583" y="43"/>
                </a:cubicBezTo>
                <a:cubicBezTo>
                  <a:pt x="1588" y="43"/>
                  <a:pt x="1592" y="43"/>
                  <a:pt x="1596" y="43"/>
                </a:cubicBezTo>
                <a:cubicBezTo>
                  <a:pt x="1608" y="41"/>
                  <a:pt x="1620" y="45"/>
                  <a:pt x="1632" y="44"/>
                </a:cubicBezTo>
                <a:cubicBezTo>
                  <a:pt x="1635" y="44"/>
                  <a:pt x="1637" y="47"/>
                  <a:pt x="1640" y="46"/>
                </a:cubicBezTo>
                <a:cubicBezTo>
                  <a:pt x="1643" y="46"/>
                  <a:pt x="1645" y="46"/>
                  <a:pt x="1648" y="48"/>
                </a:cubicBezTo>
                <a:cubicBezTo>
                  <a:pt x="1651" y="49"/>
                  <a:pt x="1655" y="47"/>
                  <a:pt x="1656" y="45"/>
                </a:cubicBezTo>
                <a:cubicBezTo>
                  <a:pt x="1659" y="40"/>
                  <a:pt x="1663" y="38"/>
                  <a:pt x="1668" y="37"/>
                </a:cubicBezTo>
                <a:cubicBezTo>
                  <a:pt x="1673" y="37"/>
                  <a:pt x="1677" y="38"/>
                  <a:pt x="1681" y="42"/>
                </a:cubicBezTo>
                <a:cubicBezTo>
                  <a:pt x="1682" y="43"/>
                  <a:pt x="1682" y="44"/>
                  <a:pt x="1683" y="44"/>
                </a:cubicBezTo>
                <a:cubicBezTo>
                  <a:pt x="1685" y="45"/>
                  <a:pt x="1687" y="44"/>
                  <a:pt x="1687" y="42"/>
                </a:cubicBezTo>
                <a:cubicBezTo>
                  <a:pt x="1688" y="39"/>
                  <a:pt x="1686" y="36"/>
                  <a:pt x="1688" y="34"/>
                </a:cubicBezTo>
                <a:cubicBezTo>
                  <a:pt x="1690" y="32"/>
                  <a:pt x="1692" y="28"/>
                  <a:pt x="1697" y="29"/>
                </a:cubicBezTo>
                <a:cubicBezTo>
                  <a:pt x="1705" y="29"/>
                  <a:pt x="1713" y="29"/>
                  <a:pt x="1721" y="29"/>
                </a:cubicBezTo>
                <a:cubicBezTo>
                  <a:pt x="1721" y="29"/>
                  <a:pt x="1722" y="28"/>
                  <a:pt x="1722" y="28"/>
                </a:cubicBezTo>
                <a:cubicBezTo>
                  <a:pt x="1719" y="27"/>
                  <a:pt x="1715" y="27"/>
                  <a:pt x="1711" y="24"/>
                </a:cubicBezTo>
                <a:cubicBezTo>
                  <a:pt x="1718" y="24"/>
                  <a:pt x="1723" y="20"/>
                  <a:pt x="1729" y="19"/>
                </a:cubicBezTo>
                <a:cubicBezTo>
                  <a:pt x="1731" y="18"/>
                  <a:pt x="1733" y="18"/>
                  <a:pt x="1734" y="18"/>
                </a:cubicBezTo>
                <a:cubicBezTo>
                  <a:pt x="1736" y="18"/>
                  <a:pt x="1736" y="20"/>
                  <a:pt x="1736" y="21"/>
                </a:cubicBezTo>
                <a:cubicBezTo>
                  <a:pt x="1735" y="22"/>
                  <a:pt x="1734" y="23"/>
                  <a:pt x="1734" y="23"/>
                </a:cubicBezTo>
                <a:cubicBezTo>
                  <a:pt x="1737" y="26"/>
                  <a:pt x="1735" y="28"/>
                  <a:pt x="1731" y="31"/>
                </a:cubicBezTo>
                <a:cubicBezTo>
                  <a:pt x="1737" y="29"/>
                  <a:pt x="1743" y="30"/>
                  <a:pt x="1746" y="26"/>
                </a:cubicBezTo>
                <a:cubicBezTo>
                  <a:pt x="1748" y="24"/>
                  <a:pt x="1751" y="23"/>
                  <a:pt x="1754" y="24"/>
                </a:cubicBezTo>
                <a:cubicBezTo>
                  <a:pt x="1758" y="24"/>
                  <a:pt x="1763" y="22"/>
                  <a:pt x="1767" y="25"/>
                </a:cubicBezTo>
                <a:cubicBezTo>
                  <a:pt x="1768" y="26"/>
                  <a:pt x="1769" y="26"/>
                  <a:pt x="1769" y="26"/>
                </a:cubicBezTo>
                <a:cubicBezTo>
                  <a:pt x="1774" y="30"/>
                  <a:pt x="1776" y="30"/>
                  <a:pt x="1779" y="25"/>
                </a:cubicBezTo>
                <a:cubicBezTo>
                  <a:pt x="1781" y="18"/>
                  <a:pt x="1787" y="19"/>
                  <a:pt x="1790" y="20"/>
                </a:cubicBezTo>
                <a:cubicBezTo>
                  <a:pt x="1795" y="22"/>
                  <a:pt x="1799" y="21"/>
                  <a:pt x="1803" y="22"/>
                </a:cubicBezTo>
                <a:cubicBezTo>
                  <a:pt x="1805" y="24"/>
                  <a:pt x="1803" y="26"/>
                  <a:pt x="1804" y="29"/>
                </a:cubicBezTo>
                <a:cubicBezTo>
                  <a:pt x="1810" y="29"/>
                  <a:pt x="1815" y="29"/>
                  <a:pt x="1821" y="29"/>
                </a:cubicBezTo>
                <a:cubicBezTo>
                  <a:pt x="1821" y="30"/>
                  <a:pt x="1822" y="30"/>
                  <a:pt x="1823" y="30"/>
                </a:cubicBezTo>
                <a:cubicBezTo>
                  <a:pt x="1824" y="31"/>
                  <a:pt x="1825" y="30"/>
                  <a:pt x="1825" y="29"/>
                </a:cubicBezTo>
                <a:cubicBezTo>
                  <a:pt x="1831" y="29"/>
                  <a:pt x="1837" y="29"/>
                  <a:pt x="1843" y="29"/>
                </a:cubicBezTo>
                <a:cubicBezTo>
                  <a:pt x="1845" y="29"/>
                  <a:pt x="1846" y="29"/>
                  <a:pt x="1846" y="30"/>
                </a:cubicBezTo>
                <a:cubicBezTo>
                  <a:pt x="1845" y="31"/>
                  <a:pt x="1845" y="32"/>
                  <a:pt x="1845" y="32"/>
                </a:cubicBezTo>
                <a:cubicBezTo>
                  <a:pt x="1841" y="34"/>
                  <a:pt x="1837" y="34"/>
                  <a:pt x="1833" y="34"/>
                </a:cubicBezTo>
                <a:cubicBezTo>
                  <a:pt x="1832" y="34"/>
                  <a:pt x="1831" y="35"/>
                  <a:pt x="1832" y="36"/>
                </a:cubicBezTo>
                <a:cubicBezTo>
                  <a:pt x="1832" y="36"/>
                  <a:pt x="1832" y="37"/>
                  <a:pt x="1832" y="37"/>
                </a:cubicBezTo>
                <a:cubicBezTo>
                  <a:pt x="1833" y="38"/>
                  <a:pt x="1834" y="37"/>
                  <a:pt x="1835" y="37"/>
                </a:cubicBezTo>
                <a:cubicBezTo>
                  <a:pt x="1840" y="39"/>
                  <a:pt x="1844" y="35"/>
                  <a:pt x="1849" y="36"/>
                </a:cubicBezTo>
                <a:cubicBezTo>
                  <a:pt x="1851" y="36"/>
                  <a:pt x="1852" y="36"/>
                  <a:pt x="1854" y="36"/>
                </a:cubicBezTo>
                <a:cubicBezTo>
                  <a:pt x="1854" y="37"/>
                  <a:pt x="1854" y="38"/>
                  <a:pt x="1854" y="39"/>
                </a:cubicBezTo>
                <a:cubicBezTo>
                  <a:pt x="1854" y="39"/>
                  <a:pt x="1853" y="39"/>
                  <a:pt x="1852" y="39"/>
                </a:cubicBezTo>
                <a:cubicBezTo>
                  <a:pt x="1847" y="38"/>
                  <a:pt x="1842" y="40"/>
                  <a:pt x="1838" y="41"/>
                </a:cubicBezTo>
                <a:cubicBezTo>
                  <a:pt x="1833" y="42"/>
                  <a:pt x="1828" y="44"/>
                  <a:pt x="1824" y="46"/>
                </a:cubicBezTo>
                <a:cubicBezTo>
                  <a:pt x="1823" y="47"/>
                  <a:pt x="1823" y="47"/>
                  <a:pt x="1823" y="48"/>
                </a:cubicBezTo>
                <a:cubicBezTo>
                  <a:pt x="1823" y="49"/>
                  <a:pt x="1823" y="50"/>
                  <a:pt x="1824" y="50"/>
                </a:cubicBezTo>
                <a:cubicBezTo>
                  <a:pt x="1829" y="50"/>
                  <a:pt x="1833" y="49"/>
                  <a:pt x="1838" y="50"/>
                </a:cubicBezTo>
                <a:cubicBezTo>
                  <a:pt x="1839" y="50"/>
                  <a:pt x="1840" y="49"/>
                  <a:pt x="1841" y="48"/>
                </a:cubicBezTo>
                <a:cubicBezTo>
                  <a:pt x="1843" y="45"/>
                  <a:pt x="1846" y="44"/>
                  <a:pt x="1849" y="44"/>
                </a:cubicBezTo>
                <a:cubicBezTo>
                  <a:pt x="1851" y="44"/>
                  <a:pt x="1852" y="43"/>
                  <a:pt x="1852" y="41"/>
                </a:cubicBezTo>
                <a:cubicBezTo>
                  <a:pt x="1855" y="41"/>
                  <a:pt x="1857" y="41"/>
                  <a:pt x="1859" y="41"/>
                </a:cubicBezTo>
                <a:cubicBezTo>
                  <a:pt x="1859" y="42"/>
                  <a:pt x="1860" y="43"/>
                  <a:pt x="1861" y="43"/>
                </a:cubicBezTo>
                <a:cubicBezTo>
                  <a:pt x="1863" y="43"/>
                  <a:pt x="1865" y="43"/>
                  <a:pt x="1866" y="43"/>
                </a:cubicBezTo>
                <a:cubicBezTo>
                  <a:pt x="1870" y="46"/>
                  <a:pt x="1874" y="49"/>
                  <a:pt x="1880" y="48"/>
                </a:cubicBezTo>
                <a:cubicBezTo>
                  <a:pt x="1882" y="48"/>
                  <a:pt x="1885" y="48"/>
                  <a:pt x="1887" y="48"/>
                </a:cubicBezTo>
                <a:cubicBezTo>
                  <a:pt x="1892" y="51"/>
                  <a:pt x="1898" y="50"/>
                  <a:pt x="1901" y="47"/>
                </a:cubicBezTo>
                <a:cubicBezTo>
                  <a:pt x="1901" y="47"/>
                  <a:pt x="1901" y="46"/>
                  <a:pt x="1901" y="45"/>
                </a:cubicBezTo>
                <a:cubicBezTo>
                  <a:pt x="1901" y="45"/>
                  <a:pt x="1900" y="44"/>
                  <a:pt x="1900" y="44"/>
                </a:cubicBezTo>
                <a:cubicBezTo>
                  <a:pt x="1896" y="44"/>
                  <a:pt x="1891" y="44"/>
                  <a:pt x="1887" y="44"/>
                </a:cubicBezTo>
                <a:cubicBezTo>
                  <a:pt x="1886" y="41"/>
                  <a:pt x="1889" y="41"/>
                  <a:pt x="1891" y="40"/>
                </a:cubicBezTo>
                <a:cubicBezTo>
                  <a:pt x="1882" y="37"/>
                  <a:pt x="1873" y="34"/>
                  <a:pt x="1864" y="32"/>
                </a:cubicBezTo>
                <a:cubicBezTo>
                  <a:pt x="1863" y="32"/>
                  <a:pt x="1863" y="32"/>
                  <a:pt x="1863" y="30"/>
                </a:cubicBezTo>
                <a:cubicBezTo>
                  <a:pt x="1863" y="30"/>
                  <a:pt x="1863" y="29"/>
                  <a:pt x="1864" y="29"/>
                </a:cubicBezTo>
                <a:cubicBezTo>
                  <a:pt x="1868" y="29"/>
                  <a:pt x="1873" y="25"/>
                  <a:pt x="1877" y="27"/>
                </a:cubicBezTo>
                <a:cubicBezTo>
                  <a:pt x="1886" y="30"/>
                  <a:pt x="1894" y="28"/>
                  <a:pt x="1902" y="29"/>
                </a:cubicBezTo>
                <a:cubicBezTo>
                  <a:pt x="1906" y="29"/>
                  <a:pt x="1910" y="27"/>
                  <a:pt x="1914" y="27"/>
                </a:cubicBezTo>
                <a:cubicBezTo>
                  <a:pt x="1918" y="27"/>
                  <a:pt x="1923" y="29"/>
                  <a:pt x="1927" y="25"/>
                </a:cubicBezTo>
                <a:cubicBezTo>
                  <a:pt x="1934" y="26"/>
                  <a:pt x="1942" y="24"/>
                  <a:pt x="1950" y="27"/>
                </a:cubicBezTo>
                <a:cubicBezTo>
                  <a:pt x="1952" y="28"/>
                  <a:pt x="1951" y="29"/>
                  <a:pt x="1952" y="30"/>
                </a:cubicBezTo>
                <a:cubicBezTo>
                  <a:pt x="1950" y="33"/>
                  <a:pt x="1947" y="34"/>
                  <a:pt x="1944" y="34"/>
                </a:cubicBezTo>
                <a:cubicBezTo>
                  <a:pt x="1940" y="34"/>
                  <a:pt x="1936" y="34"/>
                  <a:pt x="1932" y="34"/>
                </a:cubicBezTo>
                <a:cubicBezTo>
                  <a:pt x="1929" y="34"/>
                  <a:pt x="1927" y="35"/>
                  <a:pt x="1927" y="37"/>
                </a:cubicBezTo>
                <a:cubicBezTo>
                  <a:pt x="1928" y="40"/>
                  <a:pt x="1926" y="41"/>
                  <a:pt x="1924" y="43"/>
                </a:cubicBezTo>
                <a:cubicBezTo>
                  <a:pt x="1923" y="44"/>
                  <a:pt x="1923" y="46"/>
                  <a:pt x="1926" y="46"/>
                </a:cubicBezTo>
                <a:cubicBezTo>
                  <a:pt x="1931" y="47"/>
                  <a:pt x="1935" y="44"/>
                  <a:pt x="1940" y="44"/>
                </a:cubicBezTo>
                <a:cubicBezTo>
                  <a:pt x="1941" y="44"/>
                  <a:pt x="1941" y="43"/>
                  <a:pt x="1941" y="42"/>
                </a:cubicBezTo>
                <a:cubicBezTo>
                  <a:pt x="1938" y="39"/>
                  <a:pt x="1941" y="38"/>
                  <a:pt x="1943" y="38"/>
                </a:cubicBezTo>
                <a:cubicBezTo>
                  <a:pt x="1946" y="37"/>
                  <a:pt x="1950" y="37"/>
                  <a:pt x="1953" y="37"/>
                </a:cubicBezTo>
                <a:cubicBezTo>
                  <a:pt x="1956" y="38"/>
                  <a:pt x="1955" y="35"/>
                  <a:pt x="1955" y="34"/>
                </a:cubicBezTo>
                <a:cubicBezTo>
                  <a:pt x="1959" y="34"/>
                  <a:pt x="1963" y="34"/>
                  <a:pt x="1967" y="34"/>
                </a:cubicBezTo>
                <a:cubicBezTo>
                  <a:pt x="1971" y="34"/>
                  <a:pt x="1972" y="33"/>
                  <a:pt x="1970" y="30"/>
                </a:cubicBezTo>
                <a:cubicBezTo>
                  <a:pt x="1969" y="27"/>
                  <a:pt x="1970" y="25"/>
                  <a:pt x="1972" y="25"/>
                </a:cubicBezTo>
                <a:cubicBezTo>
                  <a:pt x="1977" y="26"/>
                  <a:pt x="1980" y="23"/>
                  <a:pt x="1985" y="23"/>
                </a:cubicBezTo>
                <a:cubicBezTo>
                  <a:pt x="1989" y="23"/>
                  <a:pt x="1993" y="25"/>
                  <a:pt x="1997" y="26"/>
                </a:cubicBezTo>
                <a:cubicBezTo>
                  <a:pt x="2000" y="26"/>
                  <a:pt x="1997" y="28"/>
                  <a:pt x="1997" y="30"/>
                </a:cubicBezTo>
                <a:cubicBezTo>
                  <a:pt x="1999" y="31"/>
                  <a:pt x="2001" y="30"/>
                  <a:pt x="2003" y="30"/>
                </a:cubicBezTo>
                <a:cubicBezTo>
                  <a:pt x="2008" y="30"/>
                  <a:pt x="2010" y="26"/>
                  <a:pt x="2008" y="22"/>
                </a:cubicBezTo>
                <a:cubicBezTo>
                  <a:pt x="2007" y="20"/>
                  <a:pt x="2007" y="16"/>
                  <a:pt x="2003" y="16"/>
                </a:cubicBezTo>
                <a:cubicBezTo>
                  <a:pt x="2002" y="17"/>
                  <a:pt x="2002" y="15"/>
                  <a:pt x="2002" y="14"/>
                </a:cubicBezTo>
                <a:cubicBezTo>
                  <a:pt x="2002" y="14"/>
                  <a:pt x="2003" y="13"/>
                  <a:pt x="2004" y="13"/>
                </a:cubicBezTo>
                <a:cubicBezTo>
                  <a:pt x="2006" y="14"/>
                  <a:pt x="2007" y="11"/>
                  <a:pt x="2009" y="11"/>
                </a:cubicBezTo>
                <a:cubicBezTo>
                  <a:pt x="2011" y="11"/>
                  <a:pt x="2014" y="11"/>
                  <a:pt x="2016" y="11"/>
                </a:cubicBezTo>
                <a:cubicBezTo>
                  <a:pt x="2023" y="11"/>
                  <a:pt x="2029" y="11"/>
                  <a:pt x="2036" y="11"/>
                </a:cubicBezTo>
                <a:cubicBezTo>
                  <a:pt x="2038" y="11"/>
                  <a:pt x="2039" y="13"/>
                  <a:pt x="2038" y="14"/>
                </a:cubicBezTo>
                <a:cubicBezTo>
                  <a:pt x="2036" y="17"/>
                  <a:pt x="2039" y="18"/>
                  <a:pt x="2039" y="18"/>
                </a:cubicBezTo>
                <a:cubicBezTo>
                  <a:pt x="2044" y="17"/>
                  <a:pt x="2048" y="20"/>
                  <a:pt x="2052" y="20"/>
                </a:cubicBezTo>
                <a:cubicBezTo>
                  <a:pt x="2059" y="20"/>
                  <a:pt x="2067" y="20"/>
                  <a:pt x="2074" y="20"/>
                </a:cubicBezTo>
                <a:cubicBezTo>
                  <a:pt x="2078" y="20"/>
                  <a:pt x="2083" y="19"/>
                  <a:pt x="2088" y="15"/>
                </a:cubicBezTo>
                <a:cubicBezTo>
                  <a:pt x="2082" y="15"/>
                  <a:pt x="2078" y="12"/>
                  <a:pt x="2073" y="13"/>
                </a:cubicBezTo>
                <a:cubicBezTo>
                  <a:pt x="2072" y="13"/>
                  <a:pt x="2071" y="12"/>
                  <a:pt x="2071" y="11"/>
                </a:cubicBezTo>
                <a:cubicBezTo>
                  <a:pt x="2072" y="11"/>
                  <a:pt x="2072" y="10"/>
                  <a:pt x="2072" y="10"/>
                </a:cubicBezTo>
                <a:cubicBezTo>
                  <a:pt x="2075" y="9"/>
                  <a:pt x="2077" y="7"/>
                  <a:pt x="2080" y="8"/>
                </a:cubicBezTo>
                <a:cubicBezTo>
                  <a:pt x="2086" y="11"/>
                  <a:pt x="2093" y="11"/>
                  <a:pt x="2099" y="13"/>
                </a:cubicBezTo>
                <a:cubicBezTo>
                  <a:pt x="2100" y="13"/>
                  <a:pt x="2101" y="14"/>
                  <a:pt x="2102" y="15"/>
                </a:cubicBezTo>
                <a:cubicBezTo>
                  <a:pt x="2105" y="20"/>
                  <a:pt x="2110" y="19"/>
                  <a:pt x="2115" y="18"/>
                </a:cubicBezTo>
                <a:cubicBezTo>
                  <a:pt x="2118" y="17"/>
                  <a:pt x="2124" y="16"/>
                  <a:pt x="2126" y="11"/>
                </a:cubicBezTo>
                <a:cubicBezTo>
                  <a:pt x="2126" y="8"/>
                  <a:pt x="2129" y="7"/>
                  <a:pt x="2132" y="8"/>
                </a:cubicBezTo>
                <a:cubicBezTo>
                  <a:pt x="2133" y="9"/>
                  <a:pt x="2133" y="10"/>
                  <a:pt x="2134" y="10"/>
                </a:cubicBezTo>
                <a:cubicBezTo>
                  <a:pt x="2142" y="9"/>
                  <a:pt x="2151" y="13"/>
                  <a:pt x="2159" y="11"/>
                </a:cubicBezTo>
                <a:cubicBezTo>
                  <a:pt x="2169" y="9"/>
                  <a:pt x="2180" y="11"/>
                  <a:pt x="2190" y="5"/>
                </a:cubicBezTo>
                <a:cubicBezTo>
                  <a:pt x="2192" y="4"/>
                  <a:pt x="2194" y="5"/>
                  <a:pt x="2196" y="4"/>
                </a:cubicBezTo>
                <a:cubicBezTo>
                  <a:pt x="2199" y="4"/>
                  <a:pt x="2200" y="7"/>
                  <a:pt x="2201" y="9"/>
                </a:cubicBezTo>
                <a:cubicBezTo>
                  <a:pt x="2202" y="9"/>
                  <a:pt x="2200" y="11"/>
                  <a:pt x="2198" y="11"/>
                </a:cubicBezTo>
                <a:cubicBezTo>
                  <a:pt x="2196" y="11"/>
                  <a:pt x="2196" y="13"/>
                  <a:pt x="2197" y="14"/>
                </a:cubicBezTo>
                <a:cubicBezTo>
                  <a:pt x="2197" y="15"/>
                  <a:pt x="2199" y="15"/>
                  <a:pt x="2200" y="15"/>
                </a:cubicBezTo>
                <a:cubicBezTo>
                  <a:pt x="2205" y="12"/>
                  <a:pt x="2211" y="13"/>
                  <a:pt x="2214" y="7"/>
                </a:cubicBezTo>
                <a:cubicBezTo>
                  <a:pt x="2218" y="6"/>
                  <a:pt x="2220" y="3"/>
                  <a:pt x="2224" y="3"/>
                </a:cubicBezTo>
                <a:cubicBezTo>
                  <a:pt x="2227" y="3"/>
                  <a:pt x="2230" y="2"/>
                  <a:pt x="2232" y="6"/>
                </a:cubicBezTo>
                <a:cubicBezTo>
                  <a:pt x="2233" y="9"/>
                  <a:pt x="2237" y="9"/>
                  <a:pt x="2239" y="11"/>
                </a:cubicBezTo>
                <a:cubicBezTo>
                  <a:pt x="2241" y="12"/>
                  <a:pt x="2242" y="9"/>
                  <a:pt x="2245" y="9"/>
                </a:cubicBezTo>
                <a:cubicBezTo>
                  <a:pt x="2246" y="9"/>
                  <a:pt x="2246" y="7"/>
                  <a:pt x="2245" y="7"/>
                </a:cubicBezTo>
                <a:cubicBezTo>
                  <a:pt x="2243" y="6"/>
                  <a:pt x="2242" y="5"/>
                  <a:pt x="2240" y="4"/>
                </a:cubicBezTo>
                <a:cubicBezTo>
                  <a:pt x="2239" y="4"/>
                  <a:pt x="2238" y="4"/>
                  <a:pt x="2238" y="2"/>
                </a:cubicBezTo>
                <a:cubicBezTo>
                  <a:pt x="2238" y="1"/>
                  <a:pt x="2240" y="1"/>
                  <a:pt x="2241" y="1"/>
                </a:cubicBezTo>
                <a:cubicBezTo>
                  <a:pt x="2252" y="1"/>
                  <a:pt x="2264" y="0"/>
                  <a:pt x="2275" y="1"/>
                </a:cubicBezTo>
                <a:cubicBezTo>
                  <a:pt x="2287" y="3"/>
                  <a:pt x="2299" y="2"/>
                  <a:pt x="2311" y="3"/>
                </a:cubicBezTo>
                <a:cubicBezTo>
                  <a:pt x="2313" y="3"/>
                  <a:pt x="2314" y="2"/>
                  <a:pt x="2315" y="4"/>
                </a:cubicBezTo>
                <a:cubicBezTo>
                  <a:pt x="2315" y="6"/>
                  <a:pt x="2313" y="8"/>
                  <a:pt x="2312" y="8"/>
                </a:cubicBezTo>
                <a:cubicBezTo>
                  <a:pt x="2309" y="8"/>
                  <a:pt x="2306" y="9"/>
                  <a:pt x="2303" y="7"/>
                </a:cubicBezTo>
                <a:cubicBezTo>
                  <a:pt x="2298" y="5"/>
                  <a:pt x="2292" y="7"/>
                  <a:pt x="2287" y="6"/>
                </a:cubicBezTo>
                <a:cubicBezTo>
                  <a:pt x="2284" y="9"/>
                  <a:pt x="2281" y="8"/>
                  <a:pt x="2279" y="8"/>
                </a:cubicBezTo>
                <a:cubicBezTo>
                  <a:pt x="2275" y="8"/>
                  <a:pt x="2272" y="8"/>
                  <a:pt x="2271" y="12"/>
                </a:cubicBezTo>
                <a:cubicBezTo>
                  <a:pt x="2271" y="14"/>
                  <a:pt x="2269" y="15"/>
                  <a:pt x="2268" y="16"/>
                </a:cubicBezTo>
                <a:cubicBezTo>
                  <a:pt x="2269" y="18"/>
                  <a:pt x="2272" y="16"/>
                  <a:pt x="2273" y="17"/>
                </a:cubicBezTo>
                <a:cubicBezTo>
                  <a:pt x="2283" y="17"/>
                  <a:pt x="2292" y="17"/>
                  <a:pt x="2301" y="17"/>
                </a:cubicBezTo>
                <a:cubicBezTo>
                  <a:pt x="2307" y="17"/>
                  <a:pt x="2312" y="16"/>
                  <a:pt x="2318" y="18"/>
                </a:cubicBezTo>
                <a:cubicBezTo>
                  <a:pt x="2322" y="20"/>
                  <a:pt x="2326" y="21"/>
                  <a:pt x="2331" y="20"/>
                </a:cubicBezTo>
                <a:cubicBezTo>
                  <a:pt x="2333" y="20"/>
                  <a:pt x="2334" y="21"/>
                  <a:pt x="2335" y="22"/>
                </a:cubicBezTo>
                <a:cubicBezTo>
                  <a:pt x="2336" y="23"/>
                  <a:pt x="2336" y="24"/>
                  <a:pt x="2335" y="25"/>
                </a:cubicBezTo>
                <a:cubicBezTo>
                  <a:pt x="2333" y="27"/>
                  <a:pt x="2332" y="29"/>
                  <a:pt x="2328" y="29"/>
                </a:cubicBezTo>
                <a:cubicBezTo>
                  <a:pt x="2325" y="28"/>
                  <a:pt x="2322" y="29"/>
                  <a:pt x="2317" y="29"/>
                </a:cubicBezTo>
                <a:cubicBezTo>
                  <a:pt x="2321" y="31"/>
                  <a:pt x="2323" y="30"/>
                  <a:pt x="2326" y="30"/>
                </a:cubicBezTo>
                <a:cubicBezTo>
                  <a:pt x="2333" y="31"/>
                  <a:pt x="2340" y="31"/>
                  <a:pt x="2347" y="30"/>
                </a:cubicBezTo>
                <a:cubicBezTo>
                  <a:pt x="2349" y="30"/>
                  <a:pt x="2350" y="32"/>
                  <a:pt x="2350" y="33"/>
                </a:cubicBezTo>
                <a:cubicBezTo>
                  <a:pt x="2350" y="35"/>
                  <a:pt x="2349" y="36"/>
                  <a:pt x="2347" y="36"/>
                </a:cubicBezTo>
                <a:cubicBezTo>
                  <a:pt x="2344" y="36"/>
                  <a:pt x="2340" y="35"/>
                  <a:pt x="2338" y="36"/>
                </a:cubicBezTo>
                <a:cubicBezTo>
                  <a:pt x="2335" y="38"/>
                  <a:pt x="2332" y="36"/>
                  <a:pt x="2329" y="39"/>
                </a:cubicBezTo>
                <a:cubicBezTo>
                  <a:pt x="2328" y="40"/>
                  <a:pt x="2324" y="39"/>
                  <a:pt x="2322" y="39"/>
                </a:cubicBezTo>
                <a:cubicBezTo>
                  <a:pt x="2323" y="42"/>
                  <a:pt x="2325" y="41"/>
                  <a:pt x="2326" y="41"/>
                </a:cubicBezTo>
                <a:cubicBezTo>
                  <a:pt x="2335" y="41"/>
                  <a:pt x="2343" y="41"/>
                  <a:pt x="2351" y="41"/>
                </a:cubicBezTo>
                <a:cubicBezTo>
                  <a:pt x="2353" y="41"/>
                  <a:pt x="2355" y="40"/>
                  <a:pt x="2355" y="42"/>
                </a:cubicBezTo>
                <a:cubicBezTo>
                  <a:pt x="2355" y="45"/>
                  <a:pt x="2353" y="45"/>
                  <a:pt x="2352" y="44"/>
                </a:cubicBezTo>
                <a:cubicBezTo>
                  <a:pt x="2346" y="44"/>
                  <a:pt x="2341" y="47"/>
                  <a:pt x="2336" y="48"/>
                </a:cubicBezTo>
                <a:cubicBezTo>
                  <a:pt x="2341" y="48"/>
                  <a:pt x="2346" y="48"/>
                  <a:pt x="2351" y="48"/>
                </a:cubicBezTo>
                <a:cubicBezTo>
                  <a:pt x="2352" y="48"/>
                  <a:pt x="2353" y="48"/>
                  <a:pt x="2353" y="50"/>
                </a:cubicBezTo>
                <a:cubicBezTo>
                  <a:pt x="2353" y="51"/>
                  <a:pt x="2353" y="53"/>
                  <a:pt x="2352" y="53"/>
                </a:cubicBezTo>
                <a:cubicBezTo>
                  <a:pt x="2350" y="52"/>
                  <a:pt x="2349" y="56"/>
                  <a:pt x="2347" y="55"/>
                </a:cubicBezTo>
                <a:cubicBezTo>
                  <a:pt x="2346" y="54"/>
                  <a:pt x="2344" y="55"/>
                  <a:pt x="2343" y="55"/>
                </a:cubicBezTo>
                <a:cubicBezTo>
                  <a:pt x="2334" y="54"/>
                  <a:pt x="2325" y="56"/>
                  <a:pt x="2317" y="57"/>
                </a:cubicBezTo>
                <a:cubicBezTo>
                  <a:pt x="2318" y="59"/>
                  <a:pt x="2320" y="59"/>
                  <a:pt x="2321" y="58"/>
                </a:cubicBezTo>
                <a:cubicBezTo>
                  <a:pt x="2325" y="57"/>
                  <a:pt x="2329" y="61"/>
                  <a:pt x="2334" y="59"/>
                </a:cubicBezTo>
                <a:cubicBezTo>
                  <a:pt x="2338" y="57"/>
                  <a:pt x="2343" y="58"/>
                  <a:pt x="2347" y="58"/>
                </a:cubicBezTo>
                <a:cubicBezTo>
                  <a:pt x="2349" y="58"/>
                  <a:pt x="2350" y="58"/>
                  <a:pt x="2352" y="58"/>
                </a:cubicBezTo>
                <a:cubicBezTo>
                  <a:pt x="2353" y="59"/>
                  <a:pt x="2353" y="60"/>
                  <a:pt x="2353" y="61"/>
                </a:cubicBezTo>
                <a:cubicBezTo>
                  <a:pt x="2352" y="62"/>
                  <a:pt x="2351" y="64"/>
                  <a:pt x="2349" y="64"/>
                </a:cubicBezTo>
                <a:cubicBezTo>
                  <a:pt x="2346" y="63"/>
                  <a:pt x="2343" y="63"/>
                  <a:pt x="2340" y="63"/>
                </a:cubicBezTo>
                <a:cubicBezTo>
                  <a:pt x="2336" y="63"/>
                  <a:pt x="2332" y="63"/>
                  <a:pt x="2328" y="63"/>
                </a:cubicBezTo>
                <a:cubicBezTo>
                  <a:pt x="2325" y="67"/>
                  <a:pt x="2320" y="63"/>
                  <a:pt x="2317" y="67"/>
                </a:cubicBezTo>
                <a:cubicBezTo>
                  <a:pt x="2313" y="66"/>
                  <a:pt x="2310" y="69"/>
                  <a:pt x="2306" y="69"/>
                </a:cubicBezTo>
                <a:cubicBezTo>
                  <a:pt x="2303" y="69"/>
                  <a:pt x="2302" y="70"/>
                  <a:pt x="2301" y="71"/>
                </a:cubicBezTo>
                <a:cubicBezTo>
                  <a:pt x="2302" y="72"/>
                  <a:pt x="2302" y="74"/>
                  <a:pt x="2303" y="75"/>
                </a:cubicBezTo>
                <a:cubicBezTo>
                  <a:pt x="2303" y="76"/>
                  <a:pt x="2305" y="76"/>
                  <a:pt x="2306" y="76"/>
                </a:cubicBezTo>
                <a:cubicBezTo>
                  <a:pt x="2314" y="76"/>
                  <a:pt x="2322" y="76"/>
                  <a:pt x="2330" y="76"/>
                </a:cubicBezTo>
                <a:cubicBezTo>
                  <a:pt x="2331" y="76"/>
                  <a:pt x="2332" y="75"/>
                  <a:pt x="2332" y="77"/>
                </a:cubicBezTo>
                <a:cubicBezTo>
                  <a:pt x="2332" y="78"/>
                  <a:pt x="2331" y="79"/>
                  <a:pt x="2330" y="79"/>
                </a:cubicBezTo>
                <a:cubicBezTo>
                  <a:pt x="2327" y="82"/>
                  <a:pt x="2323" y="81"/>
                  <a:pt x="2319" y="81"/>
                </a:cubicBezTo>
                <a:cubicBezTo>
                  <a:pt x="2316" y="81"/>
                  <a:pt x="2315" y="80"/>
                  <a:pt x="2315" y="84"/>
                </a:cubicBezTo>
                <a:cubicBezTo>
                  <a:pt x="2314" y="88"/>
                  <a:pt x="2310" y="89"/>
                  <a:pt x="2307" y="89"/>
                </a:cubicBezTo>
                <a:cubicBezTo>
                  <a:pt x="2306" y="90"/>
                  <a:pt x="2304" y="90"/>
                  <a:pt x="2302" y="90"/>
                </a:cubicBezTo>
                <a:cubicBezTo>
                  <a:pt x="2304" y="90"/>
                  <a:pt x="2302" y="90"/>
                  <a:pt x="2303" y="91"/>
                </a:cubicBezTo>
                <a:cubicBezTo>
                  <a:pt x="2303" y="91"/>
                  <a:pt x="2303" y="91"/>
                  <a:pt x="2303" y="91"/>
                </a:cubicBezTo>
                <a:cubicBezTo>
                  <a:pt x="2317" y="91"/>
                  <a:pt x="2330" y="91"/>
                  <a:pt x="2343" y="91"/>
                </a:cubicBezTo>
                <a:cubicBezTo>
                  <a:pt x="2344" y="91"/>
                  <a:pt x="2344" y="92"/>
                  <a:pt x="2344" y="92"/>
                </a:cubicBezTo>
                <a:cubicBezTo>
                  <a:pt x="2342" y="95"/>
                  <a:pt x="2337" y="94"/>
                  <a:pt x="2334" y="95"/>
                </a:cubicBezTo>
                <a:cubicBezTo>
                  <a:pt x="2336" y="99"/>
                  <a:pt x="2340" y="100"/>
                  <a:pt x="2342" y="102"/>
                </a:cubicBezTo>
                <a:cubicBezTo>
                  <a:pt x="2345" y="105"/>
                  <a:pt x="2345" y="105"/>
                  <a:pt x="2342" y="109"/>
                </a:cubicBezTo>
                <a:cubicBezTo>
                  <a:pt x="2341" y="109"/>
                  <a:pt x="2341" y="109"/>
                  <a:pt x="2341" y="109"/>
                </a:cubicBezTo>
                <a:cubicBezTo>
                  <a:pt x="2341" y="110"/>
                  <a:pt x="2340" y="112"/>
                  <a:pt x="2341" y="112"/>
                </a:cubicBezTo>
                <a:cubicBezTo>
                  <a:pt x="2346" y="113"/>
                  <a:pt x="2343" y="114"/>
                  <a:pt x="2342" y="116"/>
                </a:cubicBezTo>
                <a:cubicBezTo>
                  <a:pt x="2340" y="118"/>
                  <a:pt x="2340" y="118"/>
                  <a:pt x="2343" y="119"/>
                </a:cubicBezTo>
                <a:cubicBezTo>
                  <a:pt x="2345" y="119"/>
                  <a:pt x="2346" y="119"/>
                  <a:pt x="2346" y="121"/>
                </a:cubicBezTo>
                <a:cubicBezTo>
                  <a:pt x="2346" y="123"/>
                  <a:pt x="2346" y="124"/>
                  <a:pt x="2343" y="124"/>
                </a:cubicBezTo>
                <a:cubicBezTo>
                  <a:pt x="2339" y="125"/>
                  <a:pt x="2335" y="127"/>
                  <a:pt x="2331" y="128"/>
                </a:cubicBezTo>
                <a:cubicBezTo>
                  <a:pt x="2328" y="129"/>
                  <a:pt x="2326" y="131"/>
                  <a:pt x="2323" y="133"/>
                </a:cubicBezTo>
                <a:cubicBezTo>
                  <a:pt x="2322" y="133"/>
                  <a:pt x="2320" y="133"/>
                  <a:pt x="2318" y="133"/>
                </a:cubicBezTo>
                <a:cubicBezTo>
                  <a:pt x="2315" y="133"/>
                  <a:pt x="2311" y="133"/>
                  <a:pt x="2308" y="133"/>
                </a:cubicBezTo>
                <a:cubicBezTo>
                  <a:pt x="2305" y="133"/>
                  <a:pt x="2301" y="133"/>
                  <a:pt x="2298" y="133"/>
                </a:cubicBezTo>
                <a:cubicBezTo>
                  <a:pt x="2298" y="133"/>
                  <a:pt x="2298" y="134"/>
                  <a:pt x="2297" y="134"/>
                </a:cubicBezTo>
                <a:cubicBezTo>
                  <a:pt x="2297" y="135"/>
                  <a:pt x="2298" y="136"/>
                  <a:pt x="2298" y="136"/>
                </a:cubicBezTo>
                <a:cubicBezTo>
                  <a:pt x="2301" y="137"/>
                  <a:pt x="2305" y="136"/>
                  <a:pt x="2308" y="136"/>
                </a:cubicBezTo>
                <a:cubicBezTo>
                  <a:pt x="2309" y="137"/>
                  <a:pt x="2310" y="136"/>
                  <a:pt x="2311" y="137"/>
                </a:cubicBezTo>
                <a:cubicBezTo>
                  <a:pt x="2311" y="138"/>
                  <a:pt x="2311" y="139"/>
                  <a:pt x="2311" y="139"/>
                </a:cubicBezTo>
                <a:cubicBezTo>
                  <a:pt x="2306" y="140"/>
                  <a:pt x="2308" y="144"/>
                  <a:pt x="2308" y="147"/>
                </a:cubicBezTo>
                <a:cubicBezTo>
                  <a:pt x="2307" y="147"/>
                  <a:pt x="2306" y="147"/>
                  <a:pt x="2305" y="147"/>
                </a:cubicBezTo>
                <a:cubicBezTo>
                  <a:pt x="2300" y="147"/>
                  <a:pt x="2294" y="147"/>
                  <a:pt x="2289" y="149"/>
                </a:cubicBezTo>
                <a:cubicBezTo>
                  <a:pt x="2284" y="150"/>
                  <a:pt x="2279" y="151"/>
                  <a:pt x="2272" y="150"/>
                </a:cubicBezTo>
                <a:cubicBezTo>
                  <a:pt x="2277" y="153"/>
                  <a:pt x="2281" y="154"/>
                  <a:pt x="2285" y="154"/>
                </a:cubicBezTo>
                <a:cubicBezTo>
                  <a:pt x="2291" y="154"/>
                  <a:pt x="2296" y="155"/>
                  <a:pt x="2302" y="154"/>
                </a:cubicBezTo>
                <a:cubicBezTo>
                  <a:pt x="2306" y="153"/>
                  <a:pt x="2310" y="152"/>
                  <a:pt x="2314" y="152"/>
                </a:cubicBezTo>
                <a:cubicBezTo>
                  <a:pt x="2315" y="152"/>
                  <a:pt x="2316" y="152"/>
                  <a:pt x="2317" y="154"/>
                </a:cubicBezTo>
                <a:cubicBezTo>
                  <a:pt x="2317" y="155"/>
                  <a:pt x="2315" y="155"/>
                  <a:pt x="2315" y="156"/>
                </a:cubicBezTo>
                <a:cubicBezTo>
                  <a:pt x="2313" y="158"/>
                  <a:pt x="2310" y="157"/>
                  <a:pt x="2307" y="159"/>
                </a:cubicBezTo>
                <a:cubicBezTo>
                  <a:pt x="2314" y="159"/>
                  <a:pt x="2319" y="159"/>
                  <a:pt x="2325" y="159"/>
                </a:cubicBezTo>
                <a:cubicBezTo>
                  <a:pt x="2329" y="159"/>
                  <a:pt x="2332" y="160"/>
                  <a:pt x="2336" y="161"/>
                </a:cubicBezTo>
                <a:cubicBezTo>
                  <a:pt x="2338" y="161"/>
                  <a:pt x="2339" y="163"/>
                  <a:pt x="2339" y="165"/>
                </a:cubicBezTo>
                <a:cubicBezTo>
                  <a:pt x="2339" y="167"/>
                  <a:pt x="2337" y="168"/>
                  <a:pt x="2334" y="168"/>
                </a:cubicBezTo>
                <a:cubicBezTo>
                  <a:pt x="2332" y="167"/>
                  <a:pt x="2329" y="169"/>
                  <a:pt x="2326" y="166"/>
                </a:cubicBezTo>
                <a:cubicBezTo>
                  <a:pt x="2325" y="165"/>
                  <a:pt x="2322" y="166"/>
                  <a:pt x="2321" y="166"/>
                </a:cubicBezTo>
                <a:cubicBezTo>
                  <a:pt x="2314" y="169"/>
                  <a:pt x="2307" y="172"/>
                  <a:pt x="2299" y="171"/>
                </a:cubicBezTo>
                <a:cubicBezTo>
                  <a:pt x="2298" y="171"/>
                  <a:pt x="2297" y="172"/>
                  <a:pt x="2297" y="173"/>
                </a:cubicBezTo>
                <a:cubicBezTo>
                  <a:pt x="2297" y="174"/>
                  <a:pt x="2298" y="175"/>
                  <a:pt x="2299" y="175"/>
                </a:cubicBezTo>
                <a:cubicBezTo>
                  <a:pt x="2305" y="174"/>
                  <a:pt x="2309" y="176"/>
                  <a:pt x="2313" y="180"/>
                </a:cubicBezTo>
                <a:cubicBezTo>
                  <a:pt x="2314" y="182"/>
                  <a:pt x="2313" y="183"/>
                  <a:pt x="2311" y="184"/>
                </a:cubicBezTo>
                <a:cubicBezTo>
                  <a:pt x="2309" y="185"/>
                  <a:pt x="2309" y="185"/>
                  <a:pt x="2311" y="187"/>
                </a:cubicBezTo>
                <a:cubicBezTo>
                  <a:pt x="2314" y="189"/>
                  <a:pt x="2314" y="189"/>
                  <a:pt x="2311" y="190"/>
                </a:cubicBezTo>
                <a:cubicBezTo>
                  <a:pt x="2306" y="193"/>
                  <a:pt x="2301" y="193"/>
                  <a:pt x="2296" y="192"/>
                </a:cubicBezTo>
                <a:cubicBezTo>
                  <a:pt x="2292" y="190"/>
                  <a:pt x="2287" y="191"/>
                  <a:pt x="2284" y="187"/>
                </a:cubicBezTo>
                <a:cubicBezTo>
                  <a:pt x="2282" y="188"/>
                  <a:pt x="2280" y="185"/>
                  <a:pt x="2278" y="185"/>
                </a:cubicBezTo>
                <a:cubicBezTo>
                  <a:pt x="2274" y="185"/>
                  <a:pt x="2269" y="185"/>
                  <a:pt x="2263" y="185"/>
                </a:cubicBezTo>
                <a:cubicBezTo>
                  <a:pt x="2269" y="191"/>
                  <a:pt x="2275" y="193"/>
                  <a:pt x="2281" y="195"/>
                </a:cubicBezTo>
                <a:cubicBezTo>
                  <a:pt x="2287" y="197"/>
                  <a:pt x="2293" y="201"/>
                  <a:pt x="2299" y="203"/>
                </a:cubicBezTo>
                <a:cubicBezTo>
                  <a:pt x="2295" y="208"/>
                  <a:pt x="2289" y="205"/>
                  <a:pt x="2284" y="206"/>
                </a:cubicBezTo>
                <a:cubicBezTo>
                  <a:pt x="2283" y="207"/>
                  <a:pt x="2284" y="207"/>
                  <a:pt x="2285" y="208"/>
                </a:cubicBezTo>
                <a:cubicBezTo>
                  <a:pt x="2288" y="212"/>
                  <a:pt x="2287" y="213"/>
                  <a:pt x="2283" y="215"/>
                </a:cubicBezTo>
                <a:cubicBezTo>
                  <a:pt x="2275" y="218"/>
                  <a:pt x="2267" y="219"/>
                  <a:pt x="2259" y="218"/>
                </a:cubicBezTo>
                <a:cubicBezTo>
                  <a:pt x="2247" y="216"/>
                  <a:pt x="2235" y="217"/>
                  <a:pt x="2224" y="211"/>
                </a:cubicBezTo>
                <a:cubicBezTo>
                  <a:pt x="2218" y="212"/>
                  <a:pt x="2213" y="209"/>
                  <a:pt x="2208" y="209"/>
                </a:cubicBezTo>
                <a:cubicBezTo>
                  <a:pt x="2203" y="210"/>
                  <a:pt x="2198" y="211"/>
                  <a:pt x="2193" y="208"/>
                </a:cubicBezTo>
                <a:cubicBezTo>
                  <a:pt x="2192" y="207"/>
                  <a:pt x="2189" y="207"/>
                  <a:pt x="2190" y="210"/>
                </a:cubicBezTo>
                <a:cubicBezTo>
                  <a:pt x="2190" y="212"/>
                  <a:pt x="2190" y="213"/>
                  <a:pt x="2188" y="213"/>
                </a:cubicBezTo>
                <a:cubicBezTo>
                  <a:pt x="2183" y="212"/>
                  <a:pt x="2179" y="215"/>
                  <a:pt x="2175" y="212"/>
                </a:cubicBezTo>
                <a:cubicBezTo>
                  <a:pt x="2174" y="211"/>
                  <a:pt x="2173" y="211"/>
                  <a:pt x="2172" y="212"/>
                </a:cubicBezTo>
                <a:cubicBezTo>
                  <a:pt x="2170" y="213"/>
                  <a:pt x="2168" y="214"/>
                  <a:pt x="2165" y="216"/>
                </a:cubicBezTo>
                <a:cubicBezTo>
                  <a:pt x="2170" y="216"/>
                  <a:pt x="2174" y="219"/>
                  <a:pt x="2179" y="218"/>
                </a:cubicBezTo>
                <a:cubicBezTo>
                  <a:pt x="2183" y="218"/>
                  <a:pt x="2187" y="221"/>
                  <a:pt x="2191" y="220"/>
                </a:cubicBezTo>
                <a:cubicBezTo>
                  <a:pt x="2195" y="223"/>
                  <a:pt x="2200" y="220"/>
                  <a:pt x="2204" y="223"/>
                </a:cubicBezTo>
                <a:cubicBezTo>
                  <a:pt x="2205" y="224"/>
                  <a:pt x="2207" y="223"/>
                  <a:pt x="2207" y="225"/>
                </a:cubicBezTo>
                <a:cubicBezTo>
                  <a:pt x="2207" y="227"/>
                  <a:pt x="2205" y="228"/>
                  <a:pt x="2204" y="228"/>
                </a:cubicBezTo>
                <a:cubicBezTo>
                  <a:pt x="2203" y="229"/>
                  <a:pt x="2201" y="229"/>
                  <a:pt x="2200" y="229"/>
                </a:cubicBezTo>
                <a:cubicBezTo>
                  <a:pt x="2193" y="229"/>
                  <a:pt x="2186" y="229"/>
                  <a:pt x="2178" y="229"/>
                </a:cubicBezTo>
                <a:cubicBezTo>
                  <a:pt x="2174" y="229"/>
                  <a:pt x="2171" y="229"/>
                  <a:pt x="2167" y="230"/>
                </a:cubicBezTo>
                <a:cubicBezTo>
                  <a:pt x="2163" y="232"/>
                  <a:pt x="2159" y="229"/>
                  <a:pt x="2155" y="232"/>
                </a:cubicBezTo>
                <a:cubicBezTo>
                  <a:pt x="2155" y="232"/>
                  <a:pt x="2154" y="232"/>
                  <a:pt x="2154" y="232"/>
                </a:cubicBezTo>
                <a:cubicBezTo>
                  <a:pt x="2149" y="231"/>
                  <a:pt x="2145" y="230"/>
                  <a:pt x="2142" y="235"/>
                </a:cubicBezTo>
                <a:cubicBezTo>
                  <a:pt x="2142" y="236"/>
                  <a:pt x="2140" y="235"/>
                  <a:pt x="2139" y="236"/>
                </a:cubicBezTo>
                <a:cubicBezTo>
                  <a:pt x="2130" y="236"/>
                  <a:pt x="2120" y="237"/>
                  <a:pt x="2111" y="235"/>
                </a:cubicBezTo>
                <a:cubicBezTo>
                  <a:pt x="2098" y="233"/>
                  <a:pt x="2086" y="234"/>
                  <a:pt x="2074" y="234"/>
                </a:cubicBezTo>
                <a:cubicBezTo>
                  <a:pt x="2061" y="234"/>
                  <a:pt x="2049" y="234"/>
                  <a:pt x="2036" y="234"/>
                </a:cubicBezTo>
                <a:cubicBezTo>
                  <a:pt x="2030" y="234"/>
                  <a:pt x="2024" y="233"/>
                  <a:pt x="2019" y="231"/>
                </a:cubicBezTo>
                <a:cubicBezTo>
                  <a:pt x="2014" y="229"/>
                  <a:pt x="2011" y="233"/>
                  <a:pt x="2006" y="232"/>
                </a:cubicBezTo>
                <a:cubicBezTo>
                  <a:pt x="2004" y="235"/>
                  <a:pt x="2001" y="234"/>
                  <a:pt x="1999" y="234"/>
                </a:cubicBezTo>
                <a:cubicBezTo>
                  <a:pt x="1992" y="233"/>
                  <a:pt x="1985" y="235"/>
                  <a:pt x="1978" y="232"/>
                </a:cubicBezTo>
                <a:cubicBezTo>
                  <a:pt x="1976" y="231"/>
                  <a:pt x="1973" y="232"/>
                  <a:pt x="1970" y="232"/>
                </a:cubicBezTo>
                <a:cubicBezTo>
                  <a:pt x="1968" y="232"/>
                  <a:pt x="1967" y="232"/>
                  <a:pt x="1967" y="234"/>
                </a:cubicBezTo>
                <a:cubicBezTo>
                  <a:pt x="1967" y="236"/>
                  <a:pt x="1967" y="238"/>
                  <a:pt x="1969" y="237"/>
                </a:cubicBezTo>
                <a:cubicBezTo>
                  <a:pt x="1972" y="237"/>
                  <a:pt x="1973" y="238"/>
                  <a:pt x="1975" y="241"/>
                </a:cubicBezTo>
                <a:cubicBezTo>
                  <a:pt x="1968" y="240"/>
                  <a:pt x="1963" y="244"/>
                  <a:pt x="1957" y="242"/>
                </a:cubicBezTo>
                <a:cubicBezTo>
                  <a:pt x="1942" y="239"/>
                  <a:pt x="1927" y="242"/>
                  <a:pt x="1912" y="240"/>
                </a:cubicBezTo>
                <a:cubicBezTo>
                  <a:pt x="1903" y="239"/>
                  <a:pt x="1895" y="239"/>
                  <a:pt x="1887" y="239"/>
                </a:cubicBezTo>
                <a:cubicBezTo>
                  <a:pt x="1879" y="239"/>
                  <a:pt x="1870" y="239"/>
                  <a:pt x="1862" y="239"/>
                </a:cubicBezTo>
                <a:cubicBezTo>
                  <a:pt x="1859" y="239"/>
                  <a:pt x="1859" y="238"/>
                  <a:pt x="1857" y="236"/>
                </a:cubicBezTo>
                <a:cubicBezTo>
                  <a:pt x="1854" y="233"/>
                  <a:pt x="1850" y="230"/>
                  <a:pt x="1845" y="230"/>
                </a:cubicBezTo>
                <a:cubicBezTo>
                  <a:pt x="1841" y="231"/>
                  <a:pt x="1837" y="230"/>
                  <a:pt x="1834" y="230"/>
                </a:cubicBezTo>
                <a:cubicBezTo>
                  <a:pt x="1832" y="230"/>
                  <a:pt x="1831" y="230"/>
                  <a:pt x="1830" y="229"/>
                </a:cubicBezTo>
                <a:cubicBezTo>
                  <a:pt x="1825" y="225"/>
                  <a:pt x="1825" y="225"/>
                  <a:pt x="1820" y="225"/>
                </a:cubicBezTo>
                <a:cubicBezTo>
                  <a:pt x="1814" y="225"/>
                  <a:pt x="1807" y="225"/>
                  <a:pt x="1800" y="225"/>
                </a:cubicBezTo>
                <a:cubicBezTo>
                  <a:pt x="1795" y="225"/>
                  <a:pt x="1795" y="225"/>
                  <a:pt x="1792" y="231"/>
                </a:cubicBezTo>
                <a:cubicBezTo>
                  <a:pt x="1790" y="233"/>
                  <a:pt x="1789" y="234"/>
                  <a:pt x="1786" y="234"/>
                </a:cubicBezTo>
                <a:cubicBezTo>
                  <a:pt x="1784" y="233"/>
                  <a:pt x="1783" y="234"/>
                  <a:pt x="1783" y="237"/>
                </a:cubicBezTo>
                <a:cubicBezTo>
                  <a:pt x="1782" y="241"/>
                  <a:pt x="1777" y="244"/>
                  <a:pt x="1773" y="242"/>
                </a:cubicBezTo>
                <a:cubicBezTo>
                  <a:pt x="1771" y="240"/>
                  <a:pt x="1768" y="242"/>
                  <a:pt x="1766" y="239"/>
                </a:cubicBezTo>
                <a:cubicBezTo>
                  <a:pt x="1765" y="237"/>
                  <a:pt x="1763" y="234"/>
                  <a:pt x="1761" y="234"/>
                </a:cubicBezTo>
                <a:cubicBezTo>
                  <a:pt x="1757" y="234"/>
                  <a:pt x="1754" y="231"/>
                  <a:pt x="1750" y="232"/>
                </a:cubicBezTo>
                <a:cubicBezTo>
                  <a:pt x="1746" y="233"/>
                  <a:pt x="1743" y="232"/>
                  <a:pt x="1740" y="230"/>
                </a:cubicBezTo>
                <a:cubicBezTo>
                  <a:pt x="1738" y="228"/>
                  <a:pt x="1737" y="229"/>
                  <a:pt x="1735" y="229"/>
                </a:cubicBezTo>
                <a:cubicBezTo>
                  <a:pt x="1729" y="229"/>
                  <a:pt x="1723" y="228"/>
                  <a:pt x="1716" y="229"/>
                </a:cubicBezTo>
                <a:cubicBezTo>
                  <a:pt x="1713" y="229"/>
                  <a:pt x="1708" y="226"/>
                  <a:pt x="1706" y="232"/>
                </a:cubicBezTo>
                <a:cubicBezTo>
                  <a:pt x="1699" y="231"/>
                  <a:pt x="1693" y="236"/>
                  <a:pt x="1685" y="232"/>
                </a:cubicBezTo>
                <a:cubicBezTo>
                  <a:pt x="1684" y="232"/>
                  <a:pt x="1682" y="230"/>
                  <a:pt x="1680" y="230"/>
                </a:cubicBezTo>
                <a:cubicBezTo>
                  <a:pt x="1678" y="230"/>
                  <a:pt x="1676" y="230"/>
                  <a:pt x="1673" y="230"/>
                </a:cubicBezTo>
                <a:cubicBezTo>
                  <a:pt x="1668" y="230"/>
                  <a:pt x="1663" y="230"/>
                  <a:pt x="1659" y="230"/>
                </a:cubicBezTo>
                <a:cubicBezTo>
                  <a:pt x="1656" y="230"/>
                  <a:pt x="1654" y="230"/>
                  <a:pt x="1652" y="231"/>
                </a:cubicBezTo>
                <a:cubicBezTo>
                  <a:pt x="1649" y="233"/>
                  <a:pt x="1645" y="233"/>
                  <a:pt x="1643" y="230"/>
                </a:cubicBezTo>
                <a:cubicBezTo>
                  <a:pt x="1641" y="228"/>
                  <a:pt x="1639" y="228"/>
                  <a:pt x="1637" y="229"/>
                </a:cubicBezTo>
                <a:cubicBezTo>
                  <a:pt x="1632" y="232"/>
                  <a:pt x="1626" y="230"/>
                  <a:pt x="1620" y="230"/>
                </a:cubicBezTo>
                <a:cubicBezTo>
                  <a:pt x="1616" y="231"/>
                  <a:pt x="1612" y="230"/>
                  <a:pt x="1608" y="232"/>
                </a:cubicBezTo>
                <a:cubicBezTo>
                  <a:pt x="1604" y="235"/>
                  <a:pt x="1598" y="235"/>
                  <a:pt x="1594" y="232"/>
                </a:cubicBezTo>
                <a:cubicBezTo>
                  <a:pt x="1590" y="229"/>
                  <a:pt x="1585" y="232"/>
                  <a:pt x="1581" y="229"/>
                </a:cubicBezTo>
                <a:cubicBezTo>
                  <a:pt x="1572" y="230"/>
                  <a:pt x="1563" y="227"/>
                  <a:pt x="1555" y="227"/>
                </a:cubicBezTo>
                <a:cubicBezTo>
                  <a:pt x="1552" y="227"/>
                  <a:pt x="1549" y="227"/>
                  <a:pt x="1546" y="225"/>
                </a:cubicBezTo>
                <a:cubicBezTo>
                  <a:pt x="1543" y="223"/>
                  <a:pt x="1540" y="225"/>
                  <a:pt x="1538" y="228"/>
                </a:cubicBezTo>
                <a:cubicBezTo>
                  <a:pt x="1537" y="230"/>
                  <a:pt x="1536" y="233"/>
                  <a:pt x="1535" y="234"/>
                </a:cubicBezTo>
                <a:cubicBezTo>
                  <a:pt x="1532" y="234"/>
                  <a:pt x="1529" y="234"/>
                  <a:pt x="1526" y="233"/>
                </a:cubicBezTo>
                <a:cubicBezTo>
                  <a:pt x="1520" y="231"/>
                  <a:pt x="1515" y="230"/>
                  <a:pt x="1508" y="230"/>
                </a:cubicBezTo>
                <a:cubicBezTo>
                  <a:pt x="1499" y="231"/>
                  <a:pt x="1491" y="228"/>
                  <a:pt x="1481" y="228"/>
                </a:cubicBezTo>
                <a:cubicBezTo>
                  <a:pt x="1475" y="229"/>
                  <a:pt x="1469" y="232"/>
                  <a:pt x="1463" y="230"/>
                </a:cubicBezTo>
                <a:cubicBezTo>
                  <a:pt x="1462" y="230"/>
                  <a:pt x="1459" y="231"/>
                  <a:pt x="1459" y="230"/>
                </a:cubicBezTo>
                <a:cubicBezTo>
                  <a:pt x="1455" y="225"/>
                  <a:pt x="1451" y="228"/>
                  <a:pt x="1447" y="228"/>
                </a:cubicBezTo>
                <a:cubicBezTo>
                  <a:pt x="1442" y="229"/>
                  <a:pt x="1436" y="229"/>
                  <a:pt x="1431" y="229"/>
                </a:cubicBezTo>
                <a:cubicBezTo>
                  <a:pt x="1425" y="228"/>
                  <a:pt x="1420" y="230"/>
                  <a:pt x="1414" y="231"/>
                </a:cubicBezTo>
                <a:cubicBezTo>
                  <a:pt x="1411" y="233"/>
                  <a:pt x="1408" y="231"/>
                  <a:pt x="1405" y="230"/>
                </a:cubicBezTo>
                <a:cubicBezTo>
                  <a:pt x="1400" y="228"/>
                  <a:pt x="1395" y="228"/>
                  <a:pt x="1391" y="226"/>
                </a:cubicBezTo>
                <a:cubicBezTo>
                  <a:pt x="1386" y="225"/>
                  <a:pt x="1381" y="226"/>
                  <a:pt x="1376" y="225"/>
                </a:cubicBezTo>
                <a:cubicBezTo>
                  <a:pt x="1371" y="225"/>
                  <a:pt x="1366" y="227"/>
                  <a:pt x="1361" y="227"/>
                </a:cubicBezTo>
                <a:cubicBezTo>
                  <a:pt x="1357" y="227"/>
                  <a:pt x="1353" y="230"/>
                  <a:pt x="1350" y="233"/>
                </a:cubicBezTo>
                <a:cubicBezTo>
                  <a:pt x="1347" y="237"/>
                  <a:pt x="1343" y="236"/>
                  <a:pt x="1338" y="235"/>
                </a:cubicBezTo>
                <a:cubicBezTo>
                  <a:pt x="1338" y="235"/>
                  <a:pt x="1337" y="233"/>
                  <a:pt x="1336" y="234"/>
                </a:cubicBezTo>
                <a:cubicBezTo>
                  <a:pt x="1330" y="237"/>
                  <a:pt x="1325" y="236"/>
                  <a:pt x="1319" y="234"/>
                </a:cubicBezTo>
                <a:cubicBezTo>
                  <a:pt x="1318" y="233"/>
                  <a:pt x="1316" y="234"/>
                  <a:pt x="1314" y="234"/>
                </a:cubicBezTo>
                <a:cubicBezTo>
                  <a:pt x="1306" y="234"/>
                  <a:pt x="1298" y="234"/>
                  <a:pt x="1289" y="234"/>
                </a:cubicBezTo>
                <a:cubicBezTo>
                  <a:pt x="1284" y="234"/>
                  <a:pt x="1279" y="233"/>
                  <a:pt x="1274" y="231"/>
                </a:cubicBezTo>
                <a:cubicBezTo>
                  <a:pt x="1269" y="229"/>
                  <a:pt x="1268" y="230"/>
                  <a:pt x="1265" y="234"/>
                </a:cubicBezTo>
                <a:cubicBezTo>
                  <a:pt x="1265" y="235"/>
                  <a:pt x="1264" y="236"/>
                  <a:pt x="1263" y="236"/>
                </a:cubicBezTo>
                <a:cubicBezTo>
                  <a:pt x="1263" y="235"/>
                  <a:pt x="1262" y="235"/>
                  <a:pt x="1262" y="236"/>
                </a:cubicBezTo>
                <a:cubicBezTo>
                  <a:pt x="1256" y="236"/>
                  <a:pt x="1250" y="234"/>
                  <a:pt x="1244" y="237"/>
                </a:cubicBezTo>
                <a:cubicBezTo>
                  <a:pt x="1240" y="235"/>
                  <a:pt x="1235" y="237"/>
                  <a:pt x="1231" y="237"/>
                </a:cubicBezTo>
                <a:cubicBezTo>
                  <a:pt x="1219" y="238"/>
                  <a:pt x="1207" y="235"/>
                  <a:pt x="1195" y="236"/>
                </a:cubicBezTo>
                <a:cubicBezTo>
                  <a:pt x="1192" y="236"/>
                  <a:pt x="1189" y="232"/>
                  <a:pt x="1186" y="235"/>
                </a:cubicBezTo>
                <a:cubicBezTo>
                  <a:pt x="1184" y="237"/>
                  <a:pt x="1180" y="234"/>
                  <a:pt x="1177" y="237"/>
                </a:cubicBezTo>
                <a:cubicBezTo>
                  <a:pt x="1172" y="237"/>
                  <a:pt x="1167" y="238"/>
                  <a:pt x="1162" y="236"/>
                </a:cubicBezTo>
                <a:cubicBezTo>
                  <a:pt x="1157" y="234"/>
                  <a:pt x="1152" y="235"/>
                  <a:pt x="1150" y="241"/>
                </a:cubicBezTo>
                <a:cubicBezTo>
                  <a:pt x="1148" y="243"/>
                  <a:pt x="1146" y="242"/>
                  <a:pt x="1144" y="242"/>
                </a:cubicBezTo>
                <a:cubicBezTo>
                  <a:pt x="1123" y="242"/>
                  <a:pt x="1103" y="243"/>
                  <a:pt x="1083" y="242"/>
                </a:cubicBezTo>
                <a:cubicBezTo>
                  <a:pt x="1077" y="242"/>
                  <a:pt x="1071" y="244"/>
                  <a:pt x="1066" y="246"/>
                </a:cubicBezTo>
                <a:cubicBezTo>
                  <a:pt x="1063" y="248"/>
                  <a:pt x="1060" y="249"/>
                  <a:pt x="1057" y="247"/>
                </a:cubicBezTo>
                <a:cubicBezTo>
                  <a:pt x="1053" y="245"/>
                  <a:pt x="1049" y="247"/>
                  <a:pt x="1045" y="246"/>
                </a:cubicBezTo>
                <a:cubicBezTo>
                  <a:pt x="1044" y="246"/>
                  <a:pt x="1043" y="246"/>
                  <a:pt x="1043" y="247"/>
                </a:cubicBezTo>
                <a:cubicBezTo>
                  <a:pt x="1043" y="251"/>
                  <a:pt x="1040" y="249"/>
                  <a:pt x="1039" y="249"/>
                </a:cubicBezTo>
                <a:cubicBezTo>
                  <a:pt x="1035" y="250"/>
                  <a:pt x="1031" y="249"/>
                  <a:pt x="1027" y="251"/>
                </a:cubicBezTo>
                <a:cubicBezTo>
                  <a:pt x="1023" y="253"/>
                  <a:pt x="1021" y="251"/>
                  <a:pt x="1020" y="245"/>
                </a:cubicBezTo>
                <a:cubicBezTo>
                  <a:pt x="1020" y="245"/>
                  <a:pt x="1020" y="244"/>
                  <a:pt x="1020" y="242"/>
                </a:cubicBezTo>
                <a:cubicBezTo>
                  <a:pt x="1010" y="242"/>
                  <a:pt x="1000" y="241"/>
                  <a:pt x="990" y="243"/>
                </a:cubicBezTo>
                <a:cubicBezTo>
                  <a:pt x="983" y="244"/>
                  <a:pt x="976" y="243"/>
                  <a:pt x="970" y="247"/>
                </a:cubicBezTo>
                <a:cubicBezTo>
                  <a:pt x="967" y="248"/>
                  <a:pt x="965" y="248"/>
                  <a:pt x="963" y="248"/>
                </a:cubicBezTo>
                <a:cubicBezTo>
                  <a:pt x="944" y="248"/>
                  <a:pt x="925" y="248"/>
                  <a:pt x="906" y="248"/>
                </a:cubicBezTo>
                <a:cubicBezTo>
                  <a:pt x="903" y="248"/>
                  <a:pt x="900" y="248"/>
                  <a:pt x="898" y="248"/>
                </a:cubicBezTo>
                <a:cubicBezTo>
                  <a:pt x="895" y="247"/>
                  <a:pt x="894" y="250"/>
                  <a:pt x="892" y="250"/>
                </a:cubicBezTo>
                <a:cubicBezTo>
                  <a:pt x="887" y="249"/>
                  <a:pt x="882" y="250"/>
                  <a:pt x="877" y="248"/>
                </a:cubicBezTo>
                <a:cubicBezTo>
                  <a:pt x="873" y="246"/>
                  <a:pt x="869" y="249"/>
                  <a:pt x="864" y="246"/>
                </a:cubicBezTo>
                <a:cubicBezTo>
                  <a:pt x="861" y="245"/>
                  <a:pt x="857" y="246"/>
                  <a:pt x="853" y="246"/>
                </a:cubicBezTo>
                <a:cubicBezTo>
                  <a:pt x="852" y="246"/>
                  <a:pt x="852" y="245"/>
                  <a:pt x="851" y="244"/>
                </a:cubicBezTo>
                <a:cubicBezTo>
                  <a:pt x="851" y="243"/>
                  <a:pt x="852" y="243"/>
                  <a:pt x="853" y="243"/>
                </a:cubicBezTo>
                <a:cubicBezTo>
                  <a:pt x="855" y="242"/>
                  <a:pt x="857" y="242"/>
                  <a:pt x="859" y="242"/>
                </a:cubicBezTo>
                <a:cubicBezTo>
                  <a:pt x="880" y="242"/>
                  <a:pt x="901" y="242"/>
                  <a:pt x="922" y="242"/>
                </a:cubicBezTo>
                <a:cubicBezTo>
                  <a:pt x="924" y="242"/>
                  <a:pt x="926" y="243"/>
                  <a:pt x="928" y="242"/>
                </a:cubicBezTo>
                <a:cubicBezTo>
                  <a:pt x="930" y="242"/>
                  <a:pt x="931" y="241"/>
                  <a:pt x="931" y="239"/>
                </a:cubicBezTo>
                <a:cubicBezTo>
                  <a:pt x="931" y="237"/>
                  <a:pt x="929" y="237"/>
                  <a:pt x="928" y="237"/>
                </a:cubicBezTo>
                <a:cubicBezTo>
                  <a:pt x="923" y="237"/>
                  <a:pt x="919" y="239"/>
                  <a:pt x="914" y="236"/>
                </a:cubicBezTo>
                <a:cubicBezTo>
                  <a:pt x="913" y="235"/>
                  <a:pt x="911" y="235"/>
                  <a:pt x="909" y="236"/>
                </a:cubicBezTo>
                <a:cubicBezTo>
                  <a:pt x="909" y="236"/>
                  <a:pt x="908" y="237"/>
                  <a:pt x="908" y="237"/>
                </a:cubicBezTo>
                <a:cubicBezTo>
                  <a:pt x="903" y="238"/>
                  <a:pt x="899" y="235"/>
                  <a:pt x="895" y="236"/>
                </a:cubicBezTo>
                <a:cubicBezTo>
                  <a:pt x="890" y="237"/>
                  <a:pt x="887" y="237"/>
                  <a:pt x="882" y="236"/>
                </a:cubicBezTo>
                <a:cubicBezTo>
                  <a:pt x="877" y="235"/>
                  <a:pt x="871" y="235"/>
                  <a:pt x="866" y="236"/>
                </a:cubicBezTo>
                <a:cubicBezTo>
                  <a:pt x="855" y="236"/>
                  <a:pt x="845" y="238"/>
                  <a:pt x="835" y="241"/>
                </a:cubicBezTo>
                <a:cubicBezTo>
                  <a:pt x="831" y="242"/>
                  <a:pt x="829" y="245"/>
                  <a:pt x="825" y="244"/>
                </a:cubicBezTo>
                <a:cubicBezTo>
                  <a:pt x="822" y="248"/>
                  <a:pt x="820" y="244"/>
                  <a:pt x="817" y="244"/>
                </a:cubicBezTo>
                <a:cubicBezTo>
                  <a:pt x="816" y="243"/>
                  <a:pt x="815" y="242"/>
                  <a:pt x="814" y="241"/>
                </a:cubicBezTo>
                <a:cubicBezTo>
                  <a:pt x="813" y="239"/>
                  <a:pt x="810" y="238"/>
                  <a:pt x="809" y="239"/>
                </a:cubicBezTo>
                <a:cubicBezTo>
                  <a:pt x="804" y="242"/>
                  <a:pt x="798" y="240"/>
                  <a:pt x="793" y="241"/>
                </a:cubicBezTo>
                <a:cubicBezTo>
                  <a:pt x="791" y="241"/>
                  <a:pt x="790" y="240"/>
                  <a:pt x="789" y="239"/>
                </a:cubicBezTo>
                <a:cubicBezTo>
                  <a:pt x="788" y="237"/>
                  <a:pt x="786" y="235"/>
                  <a:pt x="785" y="234"/>
                </a:cubicBezTo>
                <a:cubicBezTo>
                  <a:pt x="782" y="234"/>
                  <a:pt x="782" y="235"/>
                  <a:pt x="782" y="236"/>
                </a:cubicBezTo>
                <a:cubicBezTo>
                  <a:pt x="783" y="241"/>
                  <a:pt x="778" y="243"/>
                  <a:pt x="776" y="246"/>
                </a:cubicBezTo>
                <a:cubicBezTo>
                  <a:pt x="775" y="247"/>
                  <a:pt x="774" y="245"/>
                  <a:pt x="773" y="245"/>
                </a:cubicBezTo>
                <a:cubicBezTo>
                  <a:pt x="771" y="244"/>
                  <a:pt x="768" y="242"/>
                  <a:pt x="765" y="242"/>
                </a:cubicBezTo>
                <a:cubicBezTo>
                  <a:pt x="764" y="243"/>
                  <a:pt x="763" y="243"/>
                  <a:pt x="763" y="241"/>
                </a:cubicBezTo>
                <a:cubicBezTo>
                  <a:pt x="762" y="237"/>
                  <a:pt x="759" y="237"/>
                  <a:pt x="756" y="237"/>
                </a:cubicBezTo>
                <a:cubicBezTo>
                  <a:pt x="753" y="237"/>
                  <a:pt x="750" y="236"/>
                  <a:pt x="749" y="241"/>
                </a:cubicBezTo>
                <a:cubicBezTo>
                  <a:pt x="749" y="243"/>
                  <a:pt x="747" y="242"/>
                  <a:pt x="747" y="243"/>
                </a:cubicBezTo>
                <a:cubicBezTo>
                  <a:pt x="745" y="244"/>
                  <a:pt x="741" y="244"/>
                  <a:pt x="742" y="248"/>
                </a:cubicBezTo>
                <a:cubicBezTo>
                  <a:pt x="739" y="254"/>
                  <a:pt x="733" y="255"/>
                  <a:pt x="727" y="249"/>
                </a:cubicBezTo>
                <a:cubicBezTo>
                  <a:pt x="725" y="247"/>
                  <a:pt x="722" y="244"/>
                  <a:pt x="720" y="242"/>
                </a:cubicBezTo>
                <a:cubicBezTo>
                  <a:pt x="717" y="239"/>
                  <a:pt x="714" y="239"/>
                  <a:pt x="711" y="239"/>
                </a:cubicBezTo>
                <a:cubicBezTo>
                  <a:pt x="711" y="241"/>
                  <a:pt x="711" y="242"/>
                  <a:pt x="711" y="244"/>
                </a:cubicBezTo>
                <a:cubicBezTo>
                  <a:pt x="711" y="246"/>
                  <a:pt x="710" y="248"/>
                  <a:pt x="707" y="250"/>
                </a:cubicBezTo>
                <a:cubicBezTo>
                  <a:pt x="705" y="250"/>
                  <a:pt x="703" y="252"/>
                  <a:pt x="701" y="250"/>
                </a:cubicBezTo>
                <a:cubicBezTo>
                  <a:pt x="699" y="248"/>
                  <a:pt x="697" y="247"/>
                  <a:pt x="695" y="248"/>
                </a:cubicBezTo>
                <a:cubicBezTo>
                  <a:pt x="691" y="249"/>
                  <a:pt x="691" y="244"/>
                  <a:pt x="688" y="244"/>
                </a:cubicBezTo>
                <a:cubicBezTo>
                  <a:pt x="685" y="245"/>
                  <a:pt x="685" y="243"/>
                  <a:pt x="684" y="240"/>
                </a:cubicBezTo>
                <a:cubicBezTo>
                  <a:pt x="684" y="239"/>
                  <a:pt x="683" y="238"/>
                  <a:pt x="682" y="237"/>
                </a:cubicBezTo>
                <a:cubicBezTo>
                  <a:pt x="678" y="235"/>
                  <a:pt x="676" y="232"/>
                  <a:pt x="673" y="230"/>
                </a:cubicBezTo>
                <a:cubicBezTo>
                  <a:pt x="671" y="228"/>
                  <a:pt x="667" y="228"/>
                  <a:pt x="665" y="230"/>
                </a:cubicBezTo>
                <a:cubicBezTo>
                  <a:pt x="664" y="231"/>
                  <a:pt x="663" y="232"/>
                  <a:pt x="662" y="233"/>
                </a:cubicBezTo>
                <a:cubicBezTo>
                  <a:pt x="657" y="238"/>
                  <a:pt x="656" y="239"/>
                  <a:pt x="648" y="242"/>
                </a:cubicBezTo>
                <a:cubicBezTo>
                  <a:pt x="645" y="243"/>
                  <a:pt x="646" y="246"/>
                  <a:pt x="647" y="247"/>
                </a:cubicBezTo>
                <a:cubicBezTo>
                  <a:pt x="647" y="248"/>
                  <a:pt x="649" y="250"/>
                  <a:pt x="647" y="252"/>
                </a:cubicBezTo>
                <a:cubicBezTo>
                  <a:pt x="644" y="254"/>
                  <a:pt x="642" y="258"/>
                  <a:pt x="638" y="256"/>
                </a:cubicBezTo>
                <a:cubicBezTo>
                  <a:pt x="634" y="254"/>
                  <a:pt x="630" y="255"/>
                  <a:pt x="627" y="254"/>
                </a:cubicBezTo>
                <a:cubicBezTo>
                  <a:pt x="624" y="254"/>
                  <a:pt x="621" y="251"/>
                  <a:pt x="617" y="251"/>
                </a:cubicBezTo>
                <a:cubicBezTo>
                  <a:pt x="616" y="251"/>
                  <a:pt x="616" y="251"/>
                  <a:pt x="615" y="250"/>
                </a:cubicBezTo>
                <a:cubicBezTo>
                  <a:pt x="612" y="247"/>
                  <a:pt x="609" y="245"/>
                  <a:pt x="605" y="246"/>
                </a:cubicBezTo>
                <a:cubicBezTo>
                  <a:pt x="601" y="246"/>
                  <a:pt x="597" y="246"/>
                  <a:pt x="594" y="247"/>
                </a:cubicBezTo>
                <a:cubicBezTo>
                  <a:pt x="590" y="248"/>
                  <a:pt x="585" y="248"/>
                  <a:pt x="580" y="248"/>
                </a:cubicBezTo>
                <a:cubicBezTo>
                  <a:pt x="578" y="248"/>
                  <a:pt x="577" y="248"/>
                  <a:pt x="577" y="250"/>
                </a:cubicBezTo>
                <a:cubicBezTo>
                  <a:pt x="577" y="251"/>
                  <a:pt x="575" y="252"/>
                  <a:pt x="574" y="253"/>
                </a:cubicBezTo>
                <a:cubicBezTo>
                  <a:pt x="570" y="257"/>
                  <a:pt x="564" y="257"/>
                  <a:pt x="561" y="252"/>
                </a:cubicBezTo>
                <a:cubicBezTo>
                  <a:pt x="560" y="250"/>
                  <a:pt x="560" y="249"/>
                  <a:pt x="558" y="249"/>
                </a:cubicBezTo>
                <a:cubicBezTo>
                  <a:pt x="557" y="249"/>
                  <a:pt x="555" y="250"/>
                  <a:pt x="555" y="249"/>
                </a:cubicBezTo>
                <a:cubicBezTo>
                  <a:pt x="552" y="245"/>
                  <a:pt x="548" y="246"/>
                  <a:pt x="544" y="246"/>
                </a:cubicBezTo>
                <a:cubicBezTo>
                  <a:pt x="538" y="246"/>
                  <a:pt x="531" y="246"/>
                  <a:pt x="525" y="246"/>
                </a:cubicBezTo>
                <a:cubicBezTo>
                  <a:pt x="518" y="247"/>
                  <a:pt x="511" y="243"/>
                  <a:pt x="504" y="244"/>
                </a:cubicBezTo>
                <a:cubicBezTo>
                  <a:pt x="502" y="244"/>
                  <a:pt x="500" y="242"/>
                  <a:pt x="498" y="242"/>
                </a:cubicBezTo>
                <a:cubicBezTo>
                  <a:pt x="495" y="243"/>
                  <a:pt x="495" y="243"/>
                  <a:pt x="496" y="246"/>
                </a:cubicBezTo>
                <a:cubicBezTo>
                  <a:pt x="497" y="249"/>
                  <a:pt x="497" y="249"/>
                  <a:pt x="494" y="249"/>
                </a:cubicBezTo>
                <a:cubicBezTo>
                  <a:pt x="490" y="249"/>
                  <a:pt x="486" y="249"/>
                  <a:pt x="483" y="249"/>
                </a:cubicBezTo>
                <a:cubicBezTo>
                  <a:pt x="480" y="250"/>
                  <a:pt x="477" y="249"/>
                  <a:pt x="475" y="251"/>
                </a:cubicBezTo>
                <a:cubicBezTo>
                  <a:pt x="475" y="252"/>
                  <a:pt x="472" y="252"/>
                  <a:pt x="471" y="251"/>
                </a:cubicBezTo>
                <a:cubicBezTo>
                  <a:pt x="469" y="249"/>
                  <a:pt x="467" y="249"/>
                  <a:pt x="465" y="249"/>
                </a:cubicBezTo>
                <a:cubicBezTo>
                  <a:pt x="456" y="249"/>
                  <a:pt x="446" y="249"/>
                  <a:pt x="437" y="249"/>
                </a:cubicBezTo>
                <a:cubicBezTo>
                  <a:pt x="431" y="249"/>
                  <a:pt x="425" y="249"/>
                  <a:pt x="420" y="252"/>
                </a:cubicBezTo>
                <a:cubicBezTo>
                  <a:pt x="418" y="254"/>
                  <a:pt x="414" y="254"/>
                  <a:pt x="413" y="253"/>
                </a:cubicBezTo>
                <a:cubicBezTo>
                  <a:pt x="410" y="250"/>
                  <a:pt x="406" y="252"/>
                  <a:pt x="403" y="250"/>
                </a:cubicBezTo>
                <a:cubicBezTo>
                  <a:pt x="401" y="248"/>
                  <a:pt x="397" y="246"/>
                  <a:pt x="394" y="248"/>
                </a:cubicBezTo>
                <a:cubicBezTo>
                  <a:pt x="389" y="244"/>
                  <a:pt x="384" y="246"/>
                  <a:pt x="380" y="246"/>
                </a:cubicBezTo>
                <a:cubicBezTo>
                  <a:pt x="375" y="246"/>
                  <a:pt x="370" y="245"/>
                  <a:pt x="365" y="247"/>
                </a:cubicBezTo>
                <a:cubicBezTo>
                  <a:pt x="362" y="249"/>
                  <a:pt x="357" y="248"/>
                  <a:pt x="353" y="248"/>
                </a:cubicBezTo>
                <a:cubicBezTo>
                  <a:pt x="347" y="247"/>
                  <a:pt x="340" y="250"/>
                  <a:pt x="333" y="250"/>
                </a:cubicBezTo>
                <a:cubicBezTo>
                  <a:pt x="330" y="249"/>
                  <a:pt x="327" y="249"/>
                  <a:pt x="325" y="246"/>
                </a:cubicBezTo>
                <a:cubicBezTo>
                  <a:pt x="325" y="245"/>
                  <a:pt x="324" y="244"/>
                  <a:pt x="325" y="243"/>
                </a:cubicBezTo>
                <a:cubicBezTo>
                  <a:pt x="327" y="242"/>
                  <a:pt x="329" y="243"/>
                  <a:pt x="328" y="240"/>
                </a:cubicBezTo>
                <a:cubicBezTo>
                  <a:pt x="328" y="238"/>
                  <a:pt x="326" y="239"/>
                  <a:pt x="325" y="239"/>
                </a:cubicBezTo>
                <a:cubicBezTo>
                  <a:pt x="324" y="239"/>
                  <a:pt x="323" y="239"/>
                  <a:pt x="321" y="239"/>
                </a:cubicBezTo>
                <a:cubicBezTo>
                  <a:pt x="320" y="239"/>
                  <a:pt x="318" y="239"/>
                  <a:pt x="316" y="239"/>
                </a:cubicBezTo>
                <a:cubicBezTo>
                  <a:pt x="316" y="238"/>
                  <a:pt x="316" y="237"/>
                  <a:pt x="316" y="236"/>
                </a:cubicBezTo>
                <a:close/>
              </a:path>
            </a:pathLst>
          </a:custGeom>
          <a:noFill/>
          <a:ln>
            <a:noFill/>
          </a:ln>
        </p:spPr>
        <p:txBody>
          <a:bodyPr anchorCtr="0" anchor="ctr" bIns="45700" lIns="108000" spcFirstLastPara="1" rIns="108000" wrap="square" tIns="45700">
            <a:noAutofit/>
          </a:bodyPr>
          <a:lstStyle/>
          <a:p>
            <a:pPr indent="0" lvl="0" marL="0" marR="0" rtl="0" algn="ctr">
              <a:spcBef>
                <a:spcPts val="0"/>
              </a:spcBef>
              <a:spcAft>
                <a:spcPts val="0"/>
              </a:spcAft>
              <a:buNone/>
            </a:pPr>
            <a:r>
              <a:rPr b="1" lang="en-US" sz="3000">
                <a:solidFill>
                  <a:srgbClr val="385623"/>
                </a:solidFill>
                <a:latin typeface="Playfair Display"/>
                <a:ea typeface="Playfair Display"/>
                <a:cs typeface="Playfair Display"/>
                <a:sym typeface="Playfair Display"/>
              </a:rPr>
              <a:t>Architecture</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4" name="Shape 1264"/>
        <p:cNvGrpSpPr/>
        <p:nvPr/>
      </p:nvGrpSpPr>
      <p:grpSpPr>
        <a:xfrm>
          <a:off x="0" y="0"/>
          <a:ext cx="0" cy="0"/>
          <a:chOff x="0" y="0"/>
          <a:chExt cx="0" cy="0"/>
        </a:xfrm>
      </p:grpSpPr>
      <p:sp>
        <p:nvSpPr>
          <p:cNvPr id="1265" name="Google Shape;1265;p87"/>
          <p:cNvSpPr txBox="1"/>
          <p:nvPr>
            <p:ph idx="10" type="dt"/>
          </p:nvPr>
        </p:nvSpPr>
        <p:spPr>
          <a:xfrm>
            <a:off x="0" y="6478210"/>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7/25/2025</a:t>
            </a:r>
            <a:endParaRPr/>
          </a:p>
        </p:txBody>
      </p:sp>
      <p:sp>
        <p:nvSpPr>
          <p:cNvPr id="1266" name="Google Shape;1266;p8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Add a footer</a:t>
            </a:r>
            <a:endParaRPr/>
          </a:p>
        </p:txBody>
      </p:sp>
      <p:sp>
        <p:nvSpPr>
          <p:cNvPr id="1267" name="Google Shape;1267;p8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1268" name="Google Shape;1268;p87">
            <a:hlinkClick r:id="rId3"/>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4"/>
              </a:rPr>
              <a:t>Back</a:t>
            </a:r>
            <a:endParaRPr sz="1800">
              <a:solidFill>
                <a:schemeClr val="lt1"/>
              </a:solidFill>
              <a:latin typeface="Times New Roman"/>
              <a:ea typeface="Times New Roman"/>
              <a:cs typeface="Times New Roman"/>
              <a:sym typeface="Times New Roman"/>
            </a:endParaRPr>
          </a:p>
        </p:txBody>
      </p:sp>
      <p:pic>
        <p:nvPicPr>
          <p:cNvPr id="1269" name="Google Shape;1269;p87"/>
          <p:cNvPicPr preferRelativeResize="0"/>
          <p:nvPr/>
        </p:nvPicPr>
        <p:blipFill rotWithShape="1">
          <a:blip r:embed="rId5">
            <a:alphaModFix/>
          </a:blip>
          <a:srcRect b="0" l="0" r="0" t="0"/>
          <a:stretch/>
        </p:blipFill>
        <p:spPr>
          <a:xfrm>
            <a:off x="4772130" y="-14665"/>
            <a:ext cx="6276175" cy="6858000"/>
          </a:xfrm>
          <a:prstGeom prst="rect">
            <a:avLst/>
          </a:prstGeom>
          <a:noFill/>
          <a:ln>
            <a:noFill/>
          </a:ln>
        </p:spPr>
      </p:pic>
      <p:sp>
        <p:nvSpPr>
          <p:cNvPr id="1270" name="Google Shape;1270;p87"/>
          <p:cNvSpPr txBox="1"/>
          <p:nvPr/>
        </p:nvSpPr>
        <p:spPr>
          <a:xfrm>
            <a:off x="100941" y="2076858"/>
            <a:ext cx="4498365" cy="3859711"/>
          </a:xfrm>
          <a:prstGeom prst="rect">
            <a:avLst/>
          </a:prstGeom>
          <a:noFill/>
          <a:ln>
            <a:noFill/>
          </a:ln>
        </p:spPr>
        <p:txBody>
          <a:bodyPr anchorCtr="0" anchor="t" bIns="45700" lIns="91425" spcFirstLastPara="1" rIns="91425" wrap="square" tIns="45700">
            <a:spAutoFit/>
          </a:bodyPr>
          <a:lstStyle/>
          <a:p>
            <a:pPr indent="-342900" lvl="0" marL="342900" marR="0" rtl="0" algn="l">
              <a:lnSpc>
                <a:spcPct val="150000"/>
              </a:lnSpc>
              <a:spcBef>
                <a:spcPts val="0"/>
              </a:spcBef>
              <a:spcAft>
                <a:spcPts val="0"/>
              </a:spcAft>
              <a:buClr>
                <a:srgbClr val="385623"/>
              </a:buClr>
              <a:buSzPts val="1500"/>
              <a:buFont typeface="Noto Sans Symbols"/>
              <a:buChar char="✔"/>
            </a:pPr>
            <a:r>
              <a:rPr lang="en-US" sz="1500">
                <a:solidFill>
                  <a:srgbClr val="385623"/>
                </a:solidFill>
                <a:latin typeface="Montserrat"/>
                <a:ea typeface="Montserrat"/>
                <a:cs typeface="Montserrat"/>
                <a:sym typeface="Montserrat"/>
              </a:rPr>
              <a:t>Idea for lake and pool side party</a:t>
            </a:r>
            <a:endParaRPr/>
          </a:p>
          <a:p>
            <a:pPr indent="-342900" lvl="0" marL="342900" marR="0" rtl="0" algn="l">
              <a:lnSpc>
                <a:spcPct val="150000"/>
              </a:lnSpc>
              <a:spcBef>
                <a:spcPts val="0"/>
              </a:spcBef>
              <a:spcAft>
                <a:spcPts val="0"/>
              </a:spcAft>
              <a:buClr>
                <a:srgbClr val="385623"/>
              </a:buClr>
              <a:buSzPts val="1500"/>
              <a:buFont typeface="Noto Sans Symbols"/>
              <a:buChar char="✔"/>
            </a:pPr>
            <a:r>
              <a:rPr lang="en-US" sz="1500">
                <a:solidFill>
                  <a:srgbClr val="385623"/>
                </a:solidFill>
                <a:latin typeface="Montserrat"/>
                <a:ea typeface="Montserrat"/>
                <a:cs typeface="Montserrat"/>
                <a:sym typeface="Montserrat"/>
              </a:rPr>
              <a:t>Situated on the shore of Hanoi's largest lake</a:t>
            </a:r>
            <a:endParaRPr/>
          </a:p>
          <a:p>
            <a:pPr indent="-342900" lvl="0" marL="342900" marR="0" rtl="0" algn="l">
              <a:lnSpc>
                <a:spcPct val="150000"/>
              </a:lnSpc>
              <a:spcBef>
                <a:spcPts val="0"/>
              </a:spcBef>
              <a:spcAft>
                <a:spcPts val="0"/>
              </a:spcAft>
              <a:buClr>
                <a:srgbClr val="385623"/>
              </a:buClr>
              <a:buSzPts val="1500"/>
              <a:buFont typeface="Noto Sans Symbols"/>
              <a:buChar char="✔"/>
            </a:pPr>
            <a:r>
              <a:rPr lang="en-US" sz="1500">
                <a:solidFill>
                  <a:srgbClr val="385623"/>
                </a:solidFill>
                <a:latin typeface="Montserrat"/>
                <a:ea typeface="Montserrat"/>
                <a:cs typeface="Montserrat"/>
                <a:sym typeface="Montserrat"/>
              </a:rPr>
              <a:t>Room Capacity: 318</a:t>
            </a:r>
            <a:endParaRPr/>
          </a:p>
          <a:p>
            <a:pPr indent="-342900" lvl="0" marL="342900" marR="0" rtl="0" algn="l">
              <a:lnSpc>
                <a:spcPct val="150000"/>
              </a:lnSpc>
              <a:spcBef>
                <a:spcPts val="0"/>
              </a:spcBef>
              <a:spcAft>
                <a:spcPts val="0"/>
              </a:spcAft>
              <a:buClr>
                <a:srgbClr val="385623"/>
              </a:buClr>
              <a:buSzPts val="1500"/>
              <a:buFont typeface="Noto Sans Symbols"/>
              <a:buChar char="✔"/>
            </a:pPr>
            <a:r>
              <a:rPr lang="en-US" sz="1500">
                <a:solidFill>
                  <a:srgbClr val="385623"/>
                </a:solidFill>
                <a:latin typeface="Montserrat"/>
                <a:ea typeface="Montserrat"/>
                <a:cs typeface="Montserrat"/>
                <a:sym typeface="Montserrat"/>
              </a:rPr>
              <a:t>The hotel offers meetings and events venue consists of a Grand Ballroom and four meeting rooms with superior technical support, including Internet coverage and video conferencing. A grand ballroom that can accommodate up to 364 guests.</a:t>
            </a:r>
            <a:endParaRPr/>
          </a:p>
        </p:txBody>
      </p:sp>
      <p:sp>
        <p:nvSpPr>
          <p:cNvPr id="1271" name="Google Shape;1271;p87"/>
          <p:cNvSpPr/>
          <p:nvPr/>
        </p:nvSpPr>
        <p:spPr>
          <a:xfrm>
            <a:off x="0" y="1365646"/>
            <a:ext cx="4852774" cy="589352"/>
          </a:xfrm>
          <a:custGeom>
            <a:rect b="b" l="l" r="r" t="t"/>
            <a:pathLst>
              <a:path extrusionOk="0" h="258" w="2355">
                <a:moveTo>
                  <a:pt x="316" y="236"/>
                </a:moveTo>
                <a:cubicBezTo>
                  <a:pt x="317" y="236"/>
                  <a:pt x="318" y="236"/>
                  <a:pt x="320" y="236"/>
                </a:cubicBezTo>
                <a:cubicBezTo>
                  <a:pt x="323" y="236"/>
                  <a:pt x="324" y="235"/>
                  <a:pt x="323" y="232"/>
                </a:cubicBezTo>
                <a:cubicBezTo>
                  <a:pt x="328" y="233"/>
                  <a:pt x="332" y="229"/>
                  <a:pt x="337" y="230"/>
                </a:cubicBezTo>
                <a:cubicBezTo>
                  <a:pt x="342" y="236"/>
                  <a:pt x="350" y="236"/>
                  <a:pt x="357" y="235"/>
                </a:cubicBezTo>
                <a:cubicBezTo>
                  <a:pt x="358" y="235"/>
                  <a:pt x="358" y="234"/>
                  <a:pt x="358" y="233"/>
                </a:cubicBezTo>
                <a:cubicBezTo>
                  <a:pt x="357" y="231"/>
                  <a:pt x="355" y="230"/>
                  <a:pt x="353" y="230"/>
                </a:cubicBezTo>
                <a:cubicBezTo>
                  <a:pt x="350" y="231"/>
                  <a:pt x="347" y="230"/>
                  <a:pt x="345" y="230"/>
                </a:cubicBezTo>
                <a:cubicBezTo>
                  <a:pt x="342" y="231"/>
                  <a:pt x="340" y="228"/>
                  <a:pt x="337" y="229"/>
                </a:cubicBezTo>
                <a:cubicBezTo>
                  <a:pt x="335" y="228"/>
                  <a:pt x="333" y="227"/>
                  <a:pt x="331" y="227"/>
                </a:cubicBezTo>
                <a:cubicBezTo>
                  <a:pt x="324" y="227"/>
                  <a:pt x="318" y="227"/>
                  <a:pt x="312" y="227"/>
                </a:cubicBezTo>
                <a:cubicBezTo>
                  <a:pt x="308" y="227"/>
                  <a:pt x="304" y="228"/>
                  <a:pt x="301" y="225"/>
                </a:cubicBezTo>
                <a:cubicBezTo>
                  <a:pt x="301" y="225"/>
                  <a:pt x="300" y="225"/>
                  <a:pt x="299" y="225"/>
                </a:cubicBezTo>
                <a:cubicBezTo>
                  <a:pt x="294" y="228"/>
                  <a:pt x="289" y="224"/>
                  <a:pt x="284" y="225"/>
                </a:cubicBezTo>
                <a:cubicBezTo>
                  <a:pt x="279" y="226"/>
                  <a:pt x="274" y="226"/>
                  <a:pt x="269" y="225"/>
                </a:cubicBezTo>
                <a:cubicBezTo>
                  <a:pt x="254" y="222"/>
                  <a:pt x="240" y="224"/>
                  <a:pt x="225" y="223"/>
                </a:cubicBezTo>
                <a:cubicBezTo>
                  <a:pt x="225" y="223"/>
                  <a:pt x="225" y="224"/>
                  <a:pt x="224" y="224"/>
                </a:cubicBezTo>
                <a:cubicBezTo>
                  <a:pt x="225" y="226"/>
                  <a:pt x="226" y="225"/>
                  <a:pt x="228" y="225"/>
                </a:cubicBezTo>
                <a:cubicBezTo>
                  <a:pt x="229" y="225"/>
                  <a:pt x="229" y="226"/>
                  <a:pt x="229" y="226"/>
                </a:cubicBezTo>
                <a:cubicBezTo>
                  <a:pt x="229" y="227"/>
                  <a:pt x="229" y="229"/>
                  <a:pt x="228" y="228"/>
                </a:cubicBezTo>
                <a:cubicBezTo>
                  <a:pt x="227" y="228"/>
                  <a:pt x="226" y="230"/>
                  <a:pt x="225" y="230"/>
                </a:cubicBezTo>
                <a:cubicBezTo>
                  <a:pt x="219" y="229"/>
                  <a:pt x="214" y="232"/>
                  <a:pt x="208" y="232"/>
                </a:cubicBezTo>
                <a:cubicBezTo>
                  <a:pt x="190" y="232"/>
                  <a:pt x="171" y="232"/>
                  <a:pt x="153" y="232"/>
                </a:cubicBezTo>
                <a:cubicBezTo>
                  <a:pt x="147" y="232"/>
                  <a:pt x="142" y="233"/>
                  <a:pt x="139" y="238"/>
                </a:cubicBezTo>
                <a:cubicBezTo>
                  <a:pt x="140" y="240"/>
                  <a:pt x="142" y="240"/>
                  <a:pt x="143" y="241"/>
                </a:cubicBezTo>
                <a:cubicBezTo>
                  <a:pt x="149" y="243"/>
                  <a:pt x="151" y="243"/>
                  <a:pt x="153" y="237"/>
                </a:cubicBezTo>
                <a:cubicBezTo>
                  <a:pt x="154" y="235"/>
                  <a:pt x="155" y="235"/>
                  <a:pt x="156" y="236"/>
                </a:cubicBezTo>
                <a:cubicBezTo>
                  <a:pt x="159" y="238"/>
                  <a:pt x="163" y="237"/>
                  <a:pt x="166" y="237"/>
                </a:cubicBezTo>
                <a:cubicBezTo>
                  <a:pt x="172" y="237"/>
                  <a:pt x="177" y="237"/>
                  <a:pt x="183" y="240"/>
                </a:cubicBezTo>
                <a:cubicBezTo>
                  <a:pt x="185" y="241"/>
                  <a:pt x="189" y="242"/>
                  <a:pt x="190" y="241"/>
                </a:cubicBezTo>
                <a:cubicBezTo>
                  <a:pt x="194" y="238"/>
                  <a:pt x="199" y="240"/>
                  <a:pt x="202" y="238"/>
                </a:cubicBezTo>
                <a:cubicBezTo>
                  <a:pt x="204" y="237"/>
                  <a:pt x="206" y="237"/>
                  <a:pt x="208" y="238"/>
                </a:cubicBezTo>
                <a:cubicBezTo>
                  <a:pt x="212" y="240"/>
                  <a:pt x="215" y="240"/>
                  <a:pt x="219" y="238"/>
                </a:cubicBezTo>
                <a:cubicBezTo>
                  <a:pt x="222" y="237"/>
                  <a:pt x="224" y="237"/>
                  <a:pt x="227" y="239"/>
                </a:cubicBezTo>
                <a:cubicBezTo>
                  <a:pt x="232" y="244"/>
                  <a:pt x="239" y="245"/>
                  <a:pt x="246" y="244"/>
                </a:cubicBezTo>
                <a:cubicBezTo>
                  <a:pt x="248" y="244"/>
                  <a:pt x="250" y="243"/>
                  <a:pt x="251" y="242"/>
                </a:cubicBezTo>
                <a:cubicBezTo>
                  <a:pt x="256" y="238"/>
                  <a:pt x="261" y="237"/>
                  <a:pt x="266" y="237"/>
                </a:cubicBezTo>
                <a:cubicBezTo>
                  <a:pt x="271" y="237"/>
                  <a:pt x="277" y="237"/>
                  <a:pt x="282" y="237"/>
                </a:cubicBezTo>
                <a:cubicBezTo>
                  <a:pt x="288" y="237"/>
                  <a:pt x="295" y="238"/>
                  <a:pt x="301" y="241"/>
                </a:cubicBezTo>
                <a:cubicBezTo>
                  <a:pt x="303" y="241"/>
                  <a:pt x="305" y="241"/>
                  <a:pt x="306" y="241"/>
                </a:cubicBezTo>
                <a:cubicBezTo>
                  <a:pt x="309" y="241"/>
                  <a:pt x="310" y="242"/>
                  <a:pt x="311" y="244"/>
                </a:cubicBezTo>
                <a:cubicBezTo>
                  <a:pt x="304" y="243"/>
                  <a:pt x="299" y="246"/>
                  <a:pt x="293" y="246"/>
                </a:cubicBezTo>
                <a:cubicBezTo>
                  <a:pt x="285" y="247"/>
                  <a:pt x="277" y="248"/>
                  <a:pt x="270" y="250"/>
                </a:cubicBezTo>
                <a:cubicBezTo>
                  <a:pt x="265" y="251"/>
                  <a:pt x="260" y="252"/>
                  <a:pt x="255" y="253"/>
                </a:cubicBezTo>
                <a:cubicBezTo>
                  <a:pt x="249" y="254"/>
                  <a:pt x="244" y="252"/>
                  <a:pt x="239" y="253"/>
                </a:cubicBezTo>
                <a:cubicBezTo>
                  <a:pt x="235" y="254"/>
                  <a:pt x="232" y="251"/>
                  <a:pt x="227" y="251"/>
                </a:cubicBezTo>
                <a:cubicBezTo>
                  <a:pt x="224" y="252"/>
                  <a:pt x="220" y="251"/>
                  <a:pt x="216" y="251"/>
                </a:cubicBezTo>
                <a:cubicBezTo>
                  <a:pt x="215" y="251"/>
                  <a:pt x="215" y="251"/>
                  <a:pt x="214" y="251"/>
                </a:cubicBezTo>
                <a:cubicBezTo>
                  <a:pt x="210" y="246"/>
                  <a:pt x="205" y="247"/>
                  <a:pt x="200" y="249"/>
                </a:cubicBezTo>
                <a:cubicBezTo>
                  <a:pt x="196" y="251"/>
                  <a:pt x="192" y="250"/>
                  <a:pt x="188" y="253"/>
                </a:cubicBezTo>
                <a:cubicBezTo>
                  <a:pt x="188" y="253"/>
                  <a:pt x="187" y="253"/>
                  <a:pt x="186" y="252"/>
                </a:cubicBezTo>
                <a:cubicBezTo>
                  <a:pt x="185" y="251"/>
                  <a:pt x="184" y="251"/>
                  <a:pt x="183" y="251"/>
                </a:cubicBezTo>
                <a:cubicBezTo>
                  <a:pt x="173" y="252"/>
                  <a:pt x="163" y="248"/>
                  <a:pt x="153" y="250"/>
                </a:cubicBezTo>
                <a:cubicBezTo>
                  <a:pt x="149" y="250"/>
                  <a:pt x="147" y="247"/>
                  <a:pt x="144" y="248"/>
                </a:cubicBezTo>
                <a:cubicBezTo>
                  <a:pt x="141" y="248"/>
                  <a:pt x="137" y="248"/>
                  <a:pt x="134" y="248"/>
                </a:cubicBezTo>
                <a:cubicBezTo>
                  <a:pt x="128" y="247"/>
                  <a:pt x="123" y="251"/>
                  <a:pt x="118" y="249"/>
                </a:cubicBezTo>
                <a:cubicBezTo>
                  <a:pt x="116" y="249"/>
                  <a:pt x="115" y="249"/>
                  <a:pt x="114" y="249"/>
                </a:cubicBezTo>
                <a:cubicBezTo>
                  <a:pt x="113" y="249"/>
                  <a:pt x="112" y="250"/>
                  <a:pt x="111" y="248"/>
                </a:cubicBezTo>
                <a:cubicBezTo>
                  <a:pt x="111" y="247"/>
                  <a:pt x="112" y="245"/>
                  <a:pt x="113" y="245"/>
                </a:cubicBezTo>
                <a:cubicBezTo>
                  <a:pt x="116" y="244"/>
                  <a:pt x="119" y="241"/>
                  <a:pt x="123" y="241"/>
                </a:cubicBezTo>
                <a:cubicBezTo>
                  <a:pt x="125" y="241"/>
                  <a:pt x="125" y="239"/>
                  <a:pt x="127" y="238"/>
                </a:cubicBezTo>
                <a:cubicBezTo>
                  <a:pt x="122" y="235"/>
                  <a:pt x="117" y="235"/>
                  <a:pt x="112" y="234"/>
                </a:cubicBezTo>
                <a:cubicBezTo>
                  <a:pt x="108" y="233"/>
                  <a:pt x="105" y="231"/>
                  <a:pt x="101" y="230"/>
                </a:cubicBezTo>
                <a:cubicBezTo>
                  <a:pt x="100" y="230"/>
                  <a:pt x="98" y="228"/>
                  <a:pt x="99" y="226"/>
                </a:cubicBezTo>
                <a:cubicBezTo>
                  <a:pt x="100" y="224"/>
                  <a:pt x="102" y="225"/>
                  <a:pt x="103" y="225"/>
                </a:cubicBezTo>
                <a:cubicBezTo>
                  <a:pt x="110" y="225"/>
                  <a:pt x="116" y="225"/>
                  <a:pt x="123" y="225"/>
                </a:cubicBezTo>
                <a:cubicBezTo>
                  <a:pt x="135" y="225"/>
                  <a:pt x="147" y="222"/>
                  <a:pt x="158" y="216"/>
                </a:cubicBezTo>
                <a:cubicBezTo>
                  <a:pt x="162" y="214"/>
                  <a:pt x="167" y="215"/>
                  <a:pt x="171" y="213"/>
                </a:cubicBezTo>
                <a:cubicBezTo>
                  <a:pt x="175" y="212"/>
                  <a:pt x="180" y="213"/>
                  <a:pt x="185" y="214"/>
                </a:cubicBezTo>
                <a:cubicBezTo>
                  <a:pt x="189" y="216"/>
                  <a:pt x="195" y="217"/>
                  <a:pt x="200" y="217"/>
                </a:cubicBezTo>
                <a:cubicBezTo>
                  <a:pt x="208" y="216"/>
                  <a:pt x="216" y="218"/>
                  <a:pt x="224" y="215"/>
                </a:cubicBezTo>
                <a:cubicBezTo>
                  <a:pt x="225" y="214"/>
                  <a:pt x="226" y="214"/>
                  <a:pt x="227" y="215"/>
                </a:cubicBezTo>
                <a:cubicBezTo>
                  <a:pt x="235" y="218"/>
                  <a:pt x="243" y="216"/>
                  <a:pt x="251" y="216"/>
                </a:cubicBezTo>
                <a:cubicBezTo>
                  <a:pt x="260" y="217"/>
                  <a:pt x="268" y="218"/>
                  <a:pt x="277" y="216"/>
                </a:cubicBezTo>
                <a:cubicBezTo>
                  <a:pt x="284" y="215"/>
                  <a:pt x="291" y="215"/>
                  <a:pt x="298" y="215"/>
                </a:cubicBezTo>
                <a:cubicBezTo>
                  <a:pt x="300" y="215"/>
                  <a:pt x="301" y="214"/>
                  <a:pt x="302" y="212"/>
                </a:cubicBezTo>
                <a:cubicBezTo>
                  <a:pt x="303" y="211"/>
                  <a:pt x="302" y="210"/>
                  <a:pt x="301" y="209"/>
                </a:cubicBezTo>
                <a:cubicBezTo>
                  <a:pt x="299" y="209"/>
                  <a:pt x="297" y="209"/>
                  <a:pt x="295" y="208"/>
                </a:cubicBezTo>
                <a:cubicBezTo>
                  <a:pt x="296" y="207"/>
                  <a:pt x="297" y="206"/>
                  <a:pt x="298" y="206"/>
                </a:cubicBezTo>
                <a:cubicBezTo>
                  <a:pt x="302" y="207"/>
                  <a:pt x="306" y="202"/>
                  <a:pt x="311" y="206"/>
                </a:cubicBezTo>
                <a:cubicBezTo>
                  <a:pt x="311" y="206"/>
                  <a:pt x="312" y="206"/>
                  <a:pt x="312" y="206"/>
                </a:cubicBezTo>
                <a:cubicBezTo>
                  <a:pt x="319" y="205"/>
                  <a:pt x="325" y="209"/>
                  <a:pt x="332" y="208"/>
                </a:cubicBezTo>
                <a:cubicBezTo>
                  <a:pt x="332" y="211"/>
                  <a:pt x="332" y="213"/>
                  <a:pt x="332" y="216"/>
                </a:cubicBezTo>
                <a:cubicBezTo>
                  <a:pt x="334" y="217"/>
                  <a:pt x="335" y="216"/>
                  <a:pt x="337" y="216"/>
                </a:cubicBezTo>
                <a:cubicBezTo>
                  <a:pt x="337" y="218"/>
                  <a:pt x="338" y="218"/>
                  <a:pt x="339" y="219"/>
                </a:cubicBezTo>
                <a:cubicBezTo>
                  <a:pt x="342" y="221"/>
                  <a:pt x="346" y="219"/>
                  <a:pt x="349" y="221"/>
                </a:cubicBezTo>
                <a:cubicBezTo>
                  <a:pt x="350" y="222"/>
                  <a:pt x="352" y="219"/>
                  <a:pt x="355" y="220"/>
                </a:cubicBezTo>
                <a:cubicBezTo>
                  <a:pt x="357" y="220"/>
                  <a:pt x="356" y="218"/>
                  <a:pt x="356" y="216"/>
                </a:cubicBezTo>
                <a:cubicBezTo>
                  <a:pt x="356" y="215"/>
                  <a:pt x="355" y="215"/>
                  <a:pt x="354" y="215"/>
                </a:cubicBezTo>
                <a:cubicBezTo>
                  <a:pt x="350" y="215"/>
                  <a:pt x="346" y="215"/>
                  <a:pt x="343" y="215"/>
                </a:cubicBezTo>
                <a:cubicBezTo>
                  <a:pt x="342" y="215"/>
                  <a:pt x="340" y="215"/>
                  <a:pt x="341" y="213"/>
                </a:cubicBezTo>
                <a:cubicBezTo>
                  <a:pt x="341" y="213"/>
                  <a:pt x="342" y="213"/>
                  <a:pt x="342" y="213"/>
                </a:cubicBezTo>
                <a:cubicBezTo>
                  <a:pt x="343" y="213"/>
                  <a:pt x="345" y="214"/>
                  <a:pt x="346" y="212"/>
                </a:cubicBezTo>
                <a:cubicBezTo>
                  <a:pt x="346" y="209"/>
                  <a:pt x="344" y="210"/>
                  <a:pt x="342" y="209"/>
                </a:cubicBezTo>
                <a:cubicBezTo>
                  <a:pt x="340" y="205"/>
                  <a:pt x="340" y="204"/>
                  <a:pt x="343" y="204"/>
                </a:cubicBezTo>
                <a:cubicBezTo>
                  <a:pt x="346" y="204"/>
                  <a:pt x="349" y="203"/>
                  <a:pt x="351" y="203"/>
                </a:cubicBezTo>
                <a:cubicBezTo>
                  <a:pt x="357" y="202"/>
                  <a:pt x="362" y="200"/>
                  <a:pt x="369" y="201"/>
                </a:cubicBezTo>
                <a:cubicBezTo>
                  <a:pt x="366" y="198"/>
                  <a:pt x="363" y="197"/>
                  <a:pt x="360" y="197"/>
                </a:cubicBezTo>
                <a:cubicBezTo>
                  <a:pt x="349" y="197"/>
                  <a:pt x="338" y="197"/>
                  <a:pt x="328" y="197"/>
                </a:cubicBezTo>
                <a:cubicBezTo>
                  <a:pt x="326" y="197"/>
                  <a:pt x="324" y="197"/>
                  <a:pt x="323" y="198"/>
                </a:cubicBezTo>
                <a:cubicBezTo>
                  <a:pt x="319" y="203"/>
                  <a:pt x="314" y="200"/>
                  <a:pt x="309" y="201"/>
                </a:cubicBezTo>
                <a:cubicBezTo>
                  <a:pt x="306" y="201"/>
                  <a:pt x="303" y="198"/>
                  <a:pt x="298" y="196"/>
                </a:cubicBezTo>
                <a:cubicBezTo>
                  <a:pt x="307" y="196"/>
                  <a:pt x="313" y="195"/>
                  <a:pt x="319" y="194"/>
                </a:cubicBezTo>
                <a:cubicBezTo>
                  <a:pt x="334" y="191"/>
                  <a:pt x="349" y="193"/>
                  <a:pt x="365" y="192"/>
                </a:cubicBezTo>
                <a:cubicBezTo>
                  <a:pt x="360" y="189"/>
                  <a:pt x="360" y="189"/>
                  <a:pt x="350" y="189"/>
                </a:cubicBezTo>
                <a:cubicBezTo>
                  <a:pt x="348" y="187"/>
                  <a:pt x="349" y="185"/>
                  <a:pt x="349" y="184"/>
                </a:cubicBezTo>
                <a:cubicBezTo>
                  <a:pt x="349" y="182"/>
                  <a:pt x="348" y="181"/>
                  <a:pt x="347" y="182"/>
                </a:cubicBezTo>
                <a:cubicBezTo>
                  <a:pt x="341" y="187"/>
                  <a:pt x="334" y="186"/>
                  <a:pt x="327" y="188"/>
                </a:cubicBezTo>
                <a:cubicBezTo>
                  <a:pt x="325" y="189"/>
                  <a:pt x="323" y="187"/>
                  <a:pt x="320" y="187"/>
                </a:cubicBezTo>
                <a:cubicBezTo>
                  <a:pt x="312" y="187"/>
                  <a:pt x="304" y="187"/>
                  <a:pt x="296" y="187"/>
                </a:cubicBezTo>
                <a:cubicBezTo>
                  <a:pt x="290" y="187"/>
                  <a:pt x="285" y="184"/>
                  <a:pt x="279" y="185"/>
                </a:cubicBezTo>
                <a:cubicBezTo>
                  <a:pt x="273" y="186"/>
                  <a:pt x="267" y="185"/>
                  <a:pt x="261" y="185"/>
                </a:cubicBezTo>
                <a:cubicBezTo>
                  <a:pt x="255" y="185"/>
                  <a:pt x="249" y="185"/>
                  <a:pt x="243" y="185"/>
                </a:cubicBezTo>
                <a:cubicBezTo>
                  <a:pt x="244" y="183"/>
                  <a:pt x="246" y="181"/>
                  <a:pt x="248" y="182"/>
                </a:cubicBezTo>
                <a:cubicBezTo>
                  <a:pt x="253" y="182"/>
                  <a:pt x="258" y="182"/>
                  <a:pt x="264" y="182"/>
                </a:cubicBezTo>
                <a:cubicBezTo>
                  <a:pt x="265" y="182"/>
                  <a:pt x="266" y="182"/>
                  <a:pt x="268" y="181"/>
                </a:cubicBezTo>
                <a:cubicBezTo>
                  <a:pt x="266" y="174"/>
                  <a:pt x="261" y="170"/>
                  <a:pt x="256" y="166"/>
                </a:cubicBezTo>
                <a:cubicBezTo>
                  <a:pt x="255" y="165"/>
                  <a:pt x="253" y="164"/>
                  <a:pt x="251" y="164"/>
                </a:cubicBezTo>
                <a:cubicBezTo>
                  <a:pt x="249" y="164"/>
                  <a:pt x="246" y="164"/>
                  <a:pt x="243" y="163"/>
                </a:cubicBezTo>
                <a:cubicBezTo>
                  <a:pt x="242" y="162"/>
                  <a:pt x="240" y="162"/>
                  <a:pt x="238" y="163"/>
                </a:cubicBezTo>
                <a:cubicBezTo>
                  <a:pt x="237" y="165"/>
                  <a:pt x="235" y="164"/>
                  <a:pt x="234" y="164"/>
                </a:cubicBezTo>
                <a:cubicBezTo>
                  <a:pt x="232" y="164"/>
                  <a:pt x="231" y="165"/>
                  <a:pt x="231" y="163"/>
                </a:cubicBezTo>
                <a:cubicBezTo>
                  <a:pt x="231" y="161"/>
                  <a:pt x="232" y="161"/>
                  <a:pt x="234" y="161"/>
                </a:cubicBezTo>
                <a:cubicBezTo>
                  <a:pt x="237" y="161"/>
                  <a:pt x="240" y="161"/>
                  <a:pt x="242" y="161"/>
                </a:cubicBezTo>
                <a:cubicBezTo>
                  <a:pt x="246" y="161"/>
                  <a:pt x="247" y="158"/>
                  <a:pt x="245" y="155"/>
                </a:cubicBezTo>
                <a:cubicBezTo>
                  <a:pt x="245" y="155"/>
                  <a:pt x="245" y="154"/>
                  <a:pt x="245" y="153"/>
                </a:cubicBezTo>
                <a:cubicBezTo>
                  <a:pt x="242" y="147"/>
                  <a:pt x="242" y="147"/>
                  <a:pt x="234" y="147"/>
                </a:cubicBezTo>
                <a:cubicBezTo>
                  <a:pt x="234" y="147"/>
                  <a:pt x="233" y="147"/>
                  <a:pt x="233" y="147"/>
                </a:cubicBezTo>
                <a:cubicBezTo>
                  <a:pt x="230" y="144"/>
                  <a:pt x="227" y="144"/>
                  <a:pt x="224" y="147"/>
                </a:cubicBezTo>
                <a:cubicBezTo>
                  <a:pt x="222" y="147"/>
                  <a:pt x="221" y="147"/>
                  <a:pt x="219" y="147"/>
                </a:cubicBezTo>
                <a:cubicBezTo>
                  <a:pt x="218" y="147"/>
                  <a:pt x="216" y="146"/>
                  <a:pt x="215" y="149"/>
                </a:cubicBezTo>
                <a:cubicBezTo>
                  <a:pt x="213" y="149"/>
                  <a:pt x="210" y="148"/>
                  <a:pt x="208" y="149"/>
                </a:cubicBezTo>
                <a:cubicBezTo>
                  <a:pt x="204" y="149"/>
                  <a:pt x="201" y="148"/>
                  <a:pt x="199" y="147"/>
                </a:cubicBezTo>
                <a:cubicBezTo>
                  <a:pt x="196" y="145"/>
                  <a:pt x="193" y="145"/>
                  <a:pt x="190" y="147"/>
                </a:cubicBezTo>
                <a:cubicBezTo>
                  <a:pt x="188" y="148"/>
                  <a:pt x="184" y="149"/>
                  <a:pt x="181" y="149"/>
                </a:cubicBezTo>
                <a:cubicBezTo>
                  <a:pt x="180" y="148"/>
                  <a:pt x="178" y="148"/>
                  <a:pt x="177" y="150"/>
                </a:cubicBezTo>
                <a:cubicBezTo>
                  <a:pt x="176" y="151"/>
                  <a:pt x="175" y="151"/>
                  <a:pt x="174" y="150"/>
                </a:cubicBezTo>
                <a:cubicBezTo>
                  <a:pt x="169" y="147"/>
                  <a:pt x="163" y="149"/>
                  <a:pt x="158" y="149"/>
                </a:cubicBezTo>
                <a:cubicBezTo>
                  <a:pt x="158" y="147"/>
                  <a:pt x="159" y="146"/>
                  <a:pt x="157" y="145"/>
                </a:cubicBezTo>
                <a:cubicBezTo>
                  <a:pt x="156" y="145"/>
                  <a:pt x="154" y="145"/>
                  <a:pt x="155" y="147"/>
                </a:cubicBezTo>
                <a:cubicBezTo>
                  <a:pt x="153" y="147"/>
                  <a:pt x="151" y="147"/>
                  <a:pt x="149" y="147"/>
                </a:cubicBezTo>
                <a:cubicBezTo>
                  <a:pt x="149" y="146"/>
                  <a:pt x="150" y="144"/>
                  <a:pt x="148" y="143"/>
                </a:cubicBezTo>
                <a:cubicBezTo>
                  <a:pt x="147" y="143"/>
                  <a:pt x="146" y="144"/>
                  <a:pt x="146" y="145"/>
                </a:cubicBezTo>
                <a:cubicBezTo>
                  <a:pt x="144" y="145"/>
                  <a:pt x="142" y="145"/>
                  <a:pt x="141" y="145"/>
                </a:cubicBezTo>
                <a:cubicBezTo>
                  <a:pt x="140" y="144"/>
                  <a:pt x="141" y="142"/>
                  <a:pt x="139" y="142"/>
                </a:cubicBezTo>
                <a:cubicBezTo>
                  <a:pt x="138" y="142"/>
                  <a:pt x="136" y="141"/>
                  <a:pt x="135" y="143"/>
                </a:cubicBezTo>
                <a:cubicBezTo>
                  <a:pt x="133" y="144"/>
                  <a:pt x="130" y="141"/>
                  <a:pt x="128" y="142"/>
                </a:cubicBezTo>
                <a:cubicBezTo>
                  <a:pt x="125" y="144"/>
                  <a:pt x="123" y="143"/>
                  <a:pt x="121" y="143"/>
                </a:cubicBezTo>
                <a:cubicBezTo>
                  <a:pt x="119" y="144"/>
                  <a:pt x="118" y="143"/>
                  <a:pt x="116" y="143"/>
                </a:cubicBezTo>
                <a:cubicBezTo>
                  <a:pt x="113" y="141"/>
                  <a:pt x="108" y="141"/>
                  <a:pt x="104" y="143"/>
                </a:cubicBezTo>
                <a:cubicBezTo>
                  <a:pt x="101" y="143"/>
                  <a:pt x="98" y="140"/>
                  <a:pt x="94" y="142"/>
                </a:cubicBezTo>
                <a:cubicBezTo>
                  <a:pt x="94" y="141"/>
                  <a:pt x="91" y="138"/>
                  <a:pt x="90" y="137"/>
                </a:cubicBezTo>
                <a:cubicBezTo>
                  <a:pt x="86" y="134"/>
                  <a:pt x="86" y="134"/>
                  <a:pt x="83" y="138"/>
                </a:cubicBezTo>
                <a:cubicBezTo>
                  <a:pt x="82" y="139"/>
                  <a:pt x="81" y="140"/>
                  <a:pt x="82" y="141"/>
                </a:cubicBezTo>
                <a:cubicBezTo>
                  <a:pt x="83" y="142"/>
                  <a:pt x="83" y="143"/>
                  <a:pt x="85" y="143"/>
                </a:cubicBezTo>
                <a:cubicBezTo>
                  <a:pt x="88" y="143"/>
                  <a:pt x="91" y="143"/>
                  <a:pt x="94" y="143"/>
                </a:cubicBezTo>
                <a:cubicBezTo>
                  <a:pt x="97" y="147"/>
                  <a:pt x="101" y="149"/>
                  <a:pt x="107" y="149"/>
                </a:cubicBezTo>
                <a:cubicBezTo>
                  <a:pt x="109" y="149"/>
                  <a:pt x="111" y="149"/>
                  <a:pt x="113" y="149"/>
                </a:cubicBezTo>
                <a:cubicBezTo>
                  <a:pt x="123" y="148"/>
                  <a:pt x="133" y="151"/>
                  <a:pt x="143" y="152"/>
                </a:cubicBezTo>
                <a:cubicBezTo>
                  <a:pt x="144" y="152"/>
                  <a:pt x="145" y="154"/>
                  <a:pt x="147" y="155"/>
                </a:cubicBezTo>
                <a:cubicBezTo>
                  <a:pt x="141" y="156"/>
                  <a:pt x="135" y="156"/>
                  <a:pt x="130" y="156"/>
                </a:cubicBezTo>
                <a:cubicBezTo>
                  <a:pt x="130" y="156"/>
                  <a:pt x="130" y="157"/>
                  <a:pt x="130" y="157"/>
                </a:cubicBezTo>
                <a:cubicBezTo>
                  <a:pt x="136" y="157"/>
                  <a:pt x="142" y="157"/>
                  <a:pt x="147" y="157"/>
                </a:cubicBezTo>
                <a:cubicBezTo>
                  <a:pt x="153" y="157"/>
                  <a:pt x="158" y="157"/>
                  <a:pt x="163" y="157"/>
                </a:cubicBezTo>
                <a:cubicBezTo>
                  <a:pt x="164" y="157"/>
                  <a:pt x="166" y="157"/>
                  <a:pt x="167" y="158"/>
                </a:cubicBezTo>
                <a:cubicBezTo>
                  <a:pt x="169" y="160"/>
                  <a:pt x="168" y="164"/>
                  <a:pt x="172" y="163"/>
                </a:cubicBezTo>
                <a:cubicBezTo>
                  <a:pt x="175" y="162"/>
                  <a:pt x="177" y="165"/>
                  <a:pt x="180" y="164"/>
                </a:cubicBezTo>
                <a:cubicBezTo>
                  <a:pt x="182" y="164"/>
                  <a:pt x="185" y="165"/>
                  <a:pt x="187" y="163"/>
                </a:cubicBezTo>
                <a:cubicBezTo>
                  <a:pt x="188" y="162"/>
                  <a:pt x="189" y="163"/>
                  <a:pt x="191" y="163"/>
                </a:cubicBezTo>
                <a:cubicBezTo>
                  <a:pt x="190" y="165"/>
                  <a:pt x="188" y="166"/>
                  <a:pt x="188" y="167"/>
                </a:cubicBezTo>
                <a:cubicBezTo>
                  <a:pt x="187" y="169"/>
                  <a:pt x="188" y="171"/>
                  <a:pt x="190" y="171"/>
                </a:cubicBezTo>
                <a:cubicBezTo>
                  <a:pt x="192" y="171"/>
                  <a:pt x="195" y="171"/>
                  <a:pt x="195" y="174"/>
                </a:cubicBezTo>
                <a:cubicBezTo>
                  <a:pt x="195" y="175"/>
                  <a:pt x="197" y="175"/>
                  <a:pt x="198" y="175"/>
                </a:cubicBezTo>
                <a:cubicBezTo>
                  <a:pt x="203" y="172"/>
                  <a:pt x="208" y="176"/>
                  <a:pt x="212" y="176"/>
                </a:cubicBezTo>
                <a:cubicBezTo>
                  <a:pt x="213" y="177"/>
                  <a:pt x="214" y="177"/>
                  <a:pt x="214" y="178"/>
                </a:cubicBezTo>
                <a:cubicBezTo>
                  <a:pt x="214" y="179"/>
                  <a:pt x="213" y="180"/>
                  <a:pt x="212" y="180"/>
                </a:cubicBezTo>
                <a:cubicBezTo>
                  <a:pt x="207" y="182"/>
                  <a:pt x="202" y="184"/>
                  <a:pt x="198" y="188"/>
                </a:cubicBezTo>
                <a:cubicBezTo>
                  <a:pt x="196" y="189"/>
                  <a:pt x="195" y="187"/>
                  <a:pt x="195" y="186"/>
                </a:cubicBezTo>
                <a:cubicBezTo>
                  <a:pt x="195" y="183"/>
                  <a:pt x="194" y="181"/>
                  <a:pt x="191" y="179"/>
                </a:cubicBezTo>
                <a:cubicBezTo>
                  <a:pt x="190" y="178"/>
                  <a:pt x="189" y="178"/>
                  <a:pt x="188" y="178"/>
                </a:cubicBezTo>
                <a:cubicBezTo>
                  <a:pt x="185" y="181"/>
                  <a:pt x="180" y="179"/>
                  <a:pt x="177" y="181"/>
                </a:cubicBezTo>
                <a:cubicBezTo>
                  <a:pt x="175" y="182"/>
                  <a:pt x="173" y="182"/>
                  <a:pt x="170" y="182"/>
                </a:cubicBezTo>
                <a:cubicBezTo>
                  <a:pt x="168" y="182"/>
                  <a:pt x="167" y="179"/>
                  <a:pt x="166" y="177"/>
                </a:cubicBezTo>
                <a:cubicBezTo>
                  <a:pt x="164" y="174"/>
                  <a:pt x="160" y="173"/>
                  <a:pt x="158" y="177"/>
                </a:cubicBezTo>
                <a:cubicBezTo>
                  <a:pt x="158" y="179"/>
                  <a:pt x="157" y="180"/>
                  <a:pt x="156" y="182"/>
                </a:cubicBezTo>
                <a:cubicBezTo>
                  <a:pt x="156" y="184"/>
                  <a:pt x="154" y="185"/>
                  <a:pt x="151" y="185"/>
                </a:cubicBezTo>
                <a:cubicBezTo>
                  <a:pt x="149" y="185"/>
                  <a:pt x="147" y="185"/>
                  <a:pt x="145" y="187"/>
                </a:cubicBezTo>
                <a:cubicBezTo>
                  <a:pt x="142" y="188"/>
                  <a:pt x="139" y="186"/>
                  <a:pt x="137" y="183"/>
                </a:cubicBezTo>
                <a:cubicBezTo>
                  <a:pt x="134" y="177"/>
                  <a:pt x="128" y="177"/>
                  <a:pt x="123" y="175"/>
                </a:cubicBezTo>
                <a:cubicBezTo>
                  <a:pt x="121" y="174"/>
                  <a:pt x="119" y="176"/>
                  <a:pt x="116" y="177"/>
                </a:cubicBezTo>
                <a:cubicBezTo>
                  <a:pt x="113" y="177"/>
                  <a:pt x="110" y="179"/>
                  <a:pt x="108" y="181"/>
                </a:cubicBezTo>
                <a:cubicBezTo>
                  <a:pt x="102" y="185"/>
                  <a:pt x="101" y="185"/>
                  <a:pt x="97" y="180"/>
                </a:cubicBezTo>
                <a:cubicBezTo>
                  <a:pt x="96" y="180"/>
                  <a:pt x="96" y="178"/>
                  <a:pt x="95" y="177"/>
                </a:cubicBezTo>
                <a:cubicBezTo>
                  <a:pt x="89" y="182"/>
                  <a:pt x="84" y="182"/>
                  <a:pt x="78" y="182"/>
                </a:cubicBezTo>
                <a:cubicBezTo>
                  <a:pt x="74" y="182"/>
                  <a:pt x="71" y="182"/>
                  <a:pt x="67" y="182"/>
                </a:cubicBezTo>
                <a:cubicBezTo>
                  <a:pt x="59" y="181"/>
                  <a:pt x="51" y="184"/>
                  <a:pt x="42" y="183"/>
                </a:cubicBezTo>
                <a:cubicBezTo>
                  <a:pt x="39" y="183"/>
                  <a:pt x="38" y="187"/>
                  <a:pt x="35" y="184"/>
                </a:cubicBezTo>
                <a:cubicBezTo>
                  <a:pt x="32" y="182"/>
                  <a:pt x="29" y="184"/>
                  <a:pt x="27" y="183"/>
                </a:cubicBezTo>
                <a:cubicBezTo>
                  <a:pt x="24" y="183"/>
                  <a:pt x="21" y="183"/>
                  <a:pt x="18" y="183"/>
                </a:cubicBezTo>
                <a:cubicBezTo>
                  <a:pt x="16" y="181"/>
                  <a:pt x="18" y="179"/>
                  <a:pt x="17" y="177"/>
                </a:cubicBezTo>
                <a:cubicBezTo>
                  <a:pt x="14" y="173"/>
                  <a:pt x="10" y="172"/>
                  <a:pt x="5" y="174"/>
                </a:cubicBezTo>
                <a:cubicBezTo>
                  <a:pt x="4" y="174"/>
                  <a:pt x="4" y="175"/>
                  <a:pt x="2" y="175"/>
                </a:cubicBezTo>
                <a:cubicBezTo>
                  <a:pt x="1" y="175"/>
                  <a:pt x="0" y="174"/>
                  <a:pt x="0" y="172"/>
                </a:cubicBezTo>
                <a:cubicBezTo>
                  <a:pt x="0" y="171"/>
                  <a:pt x="0" y="169"/>
                  <a:pt x="2" y="169"/>
                </a:cubicBezTo>
                <a:cubicBezTo>
                  <a:pt x="5" y="170"/>
                  <a:pt x="8" y="169"/>
                  <a:pt x="10" y="170"/>
                </a:cubicBezTo>
                <a:cubicBezTo>
                  <a:pt x="14" y="170"/>
                  <a:pt x="16" y="168"/>
                  <a:pt x="19" y="168"/>
                </a:cubicBezTo>
                <a:cubicBezTo>
                  <a:pt x="21" y="167"/>
                  <a:pt x="22" y="164"/>
                  <a:pt x="22" y="162"/>
                </a:cubicBezTo>
                <a:cubicBezTo>
                  <a:pt x="24" y="159"/>
                  <a:pt x="24" y="158"/>
                  <a:pt x="27" y="160"/>
                </a:cubicBezTo>
                <a:cubicBezTo>
                  <a:pt x="31" y="161"/>
                  <a:pt x="35" y="162"/>
                  <a:pt x="39" y="164"/>
                </a:cubicBezTo>
                <a:cubicBezTo>
                  <a:pt x="40" y="165"/>
                  <a:pt x="42" y="164"/>
                  <a:pt x="44" y="164"/>
                </a:cubicBezTo>
                <a:cubicBezTo>
                  <a:pt x="45" y="164"/>
                  <a:pt x="45" y="162"/>
                  <a:pt x="46" y="161"/>
                </a:cubicBezTo>
                <a:cubicBezTo>
                  <a:pt x="48" y="159"/>
                  <a:pt x="46" y="158"/>
                  <a:pt x="45" y="156"/>
                </a:cubicBezTo>
                <a:cubicBezTo>
                  <a:pt x="44" y="154"/>
                  <a:pt x="41" y="154"/>
                  <a:pt x="39" y="152"/>
                </a:cubicBezTo>
                <a:cubicBezTo>
                  <a:pt x="38" y="151"/>
                  <a:pt x="38" y="151"/>
                  <a:pt x="38" y="150"/>
                </a:cubicBezTo>
                <a:cubicBezTo>
                  <a:pt x="38" y="149"/>
                  <a:pt x="39" y="149"/>
                  <a:pt x="40" y="149"/>
                </a:cubicBezTo>
                <a:cubicBezTo>
                  <a:pt x="43" y="149"/>
                  <a:pt x="47" y="148"/>
                  <a:pt x="50" y="150"/>
                </a:cubicBezTo>
                <a:cubicBezTo>
                  <a:pt x="50" y="151"/>
                  <a:pt x="51" y="150"/>
                  <a:pt x="51" y="150"/>
                </a:cubicBezTo>
                <a:cubicBezTo>
                  <a:pt x="53" y="149"/>
                  <a:pt x="51" y="149"/>
                  <a:pt x="51" y="148"/>
                </a:cubicBezTo>
                <a:cubicBezTo>
                  <a:pt x="50" y="147"/>
                  <a:pt x="50" y="145"/>
                  <a:pt x="52" y="145"/>
                </a:cubicBezTo>
                <a:cubicBezTo>
                  <a:pt x="54" y="145"/>
                  <a:pt x="56" y="145"/>
                  <a:pt x="59" y="145"/>
                </a:cubicBezTo>
                <a:cubicBezTo>
                  <a:pt x="56" y="143"/>
                  <a:pt x="53" y="143"/>
                  <a:pt x="50" y="142"/>
                </a:cubicBezTo>
                <a:cubicBezTo>
                  <a:pt x="48" y="141"/>
                  <a:pt x="48" y="140"/>
                  <a:pt x="49" y="139"/>
                </a:cubicBezTo>
                <a:cubicBezTo>
                  <a:pt x="50" y="135"/>
                  <a:pt x="50" y="134"/>
                  <a:pt x="46" y="133"/>
                </a:cubicBezTo>
                <a:cubicBezTo>
                  <a:pt x="45" y="133"/>
                  <a:pt x="43" y="133"/>
                  <a:pt x="42" y="133"/>
                </a:cubicBezTo>
                <a:cubicBezTo>
                  <a:pt x="42" y="132"/>
                  <a:pt x="42" y="132"/>
                  <a:pt x="42" y="131"/>
                </a:cubicBezTo>
                <a:cubicBezTo>
                  <a:pt x="42" y="131"/>
                  <a:pt x="42" y="130"/>
                  <a:pt x="42" y="130"/>
                </a:cubicBezTo>
                <a:cubicBezTo>
                  <a:pt x="49" y="131"/>
                  <a:pt x="54" y="126"/>
                  <a:pt x="61" y="126"/>
                </a:cubicBezTo>
                <a:cubicBezTo>
                  <a:pt x="65" y="126"/>
                  <a:pt x="69" y="124"/>
                  <a:pt x="73" y="121"/>
                </a:cubicBezTo>
                <a:cubicBezTo>
                  <a:pt x="73" y="120"/>
                  <a:pt x="75" y="120"/>
                  <a:pt x="75" y="119"/>
                </a:cubicBezTo>
                <a:cubicBezTo>
                  <a:pt x="75" y="117"/>
                  <a:pt x="73" y="117"/>
                  <a:pt x="72" y="117"/>
                </a:cubicBezTo>
                <a:cubicBezTo>
                  <a:pt x="69" y="117"/>
                  <a:pt x="66" y="117"/>
                  <a:pt x="63" y="117"/>
                </a:cubicBezTo>
                <a:cubicBezTo>
                  <a:pt x="62" y="117"/>
                  <a:pt x="61" y="117"/>
                  <a:pt x="61" y="116"/>
                </a:cubicBezTo>
                <a:cubicBezTo>
                  <a:pt x="61" y="115"/>
                  <a:pt x="61" y="114"/>
                  <a:pt x="62" y="114"/>
                </a:cubicBezTo>
                <a:cubicBezTo>
                  <a:pt x="64" y="114"/>
                  <a:pt x="65" y="112"/>
                  <a:pt x="68" y="112"/>
                </a:cubicBezTo>
                <a:cubicBezTo>
                  <a:pt x="71" y="112"/>
                  <a:pt x="74" y="112"/>
                  <a:pt x="77" y="112"/>
                </a:cubicBezTo>
                <a:cubicBezTo>
                  <a:pt x="79" y="111"/>
                  <a:pt x="78" y="109"/>
                  <a:pt x="78" y="108"/>
                </a:cubicBezTo>
                <a:cubicBezTo>
                  <a:pt x="78" y="107"/>
                  <a:pt x="78" y="106"/>
                  <a:pt x="78" y="106"/>
                </a:cubicBezTo>
                <a:cubicBezTo>
                  <a:pt x="72" y="105"/>
                  <a:pt x="69" y="100"/>
                  <a:pt x="63" y="100"/>
                </a:cubicBezTo>
                <a:cubicBezTo>
                  <a:pt x="51" y="100"/>
                  <a:pt x="40" y="103"/>
                  <a:pt x="28" y="102"/>
                </a:cubicBezTo>
                <a:cubicBezTo>
                  <a:pt x="26" y="101"/>
                  <a:pt x="23" y="103"/>
                  <a:pt x="23" y="100"/>
                </a:cubicBezTo>
                <a:cubicBezTo>
                  <a:pt x="22" y="96"/>
                  <a:pt x="26" y="98"/>
                  <a:pt x="28" y="98"/>
                </a:cubicBezTo>
                <a:cubicBezTo>
                  <a:pt x="32" y="99"/>
                  <a:pt x="36" y="96"/>
                  <a:pt x="40" y="96"/>
                </a:cubicBezTo>
                <a:cubicBezTo>
                  <a:pt x="44" y="97"/>
                  <a:pt x="49" y="98"/>
                  <a:pt x="53" y="96"/>
                </a:cubicBezTo>
                <a:cubicBezTo>
                  <a:pt x="60" y="94"/>
                  <a:pt x="67" y="95"/>
                  <a:pt x="73" y="95"/>
                </a:cubicBezTo>
                <a:cubicBezTo>
                  <a:pt x="86" y="94"/>
                  <a:pt x="98" y="91"/>
                  <a:pt x="107" y="82"/>
                </a:cubicBezTo>
                <a:cubicBezTo>
                  <a:pt x="111" y="79"/>
                  <a:pt x="115" y="79"/>
                  <a:pt x="119" y="79"/>
                </a:cubicBezTo>
                <a:cubicBezTo>
                  <a:pt x="120" y="79"/>
                  <a:pt x="123" y="80"/>
                  <a:pt x="123" y="78"/>
                </a:cubicBezTo>
                <a:cubicBezTo>
                  <a:pt x="123" y="74"/>
                  <a:pt x="120" y="76"/>
                  <a:pt x="119" y="76"/>
                </a:cubicBezTo>
                <a:cubicBezTo>
                  <a:pt x="102" y="76"/>
                  <a:pt x="85" y="76"/>
                  <a:pt x="67" y="76"/>
                </a:cubicBezTo>
                <a:cubicBezTo>
                  <a:pt x="61" y="76"/>
                  <a:pt x="57" y="71"/>
                  <a:pt x="52" y="66"/>
                </a:cubicBezTo>
                <a:cubicBezTo>
                  <a:pt x="52" y="66"/>
                  <a:pt x="52" y="65"/>
                  <a:pt x="52" y="64"/>
                </a:cubicBezTo>
                <a:cubicBezTo>
                  <a:pt x="54" y="61"/>
                  <a:pt x="55" y="59"/>
                  <a:pt x="56" y="56"/>
                </a:cubicBezTo>
                <a:cubicBezTo>
                  <a:pt x="56" y="53"/>
                  <a:pt x="59" y="50"/>
                  <a:pt x="62" y="50"/>
                </a:cubicBezTo>
                <a:cubicBezTo>
                  <a:pt x="70" y="50"/>
                  <a:pt x="70" y="43"/>
                  <a:pt x="71" y="38"/>
                </a:cubicBezTo>
                <a:cubicBezTo>
                  <a:pt x="72" y="31"/>
                  <a:pt x="77" y="26"/>
                  <a:pt x="82" y="21"/>
                </a:cubicBezTo>
                <a:cubicBezTo>
                  <a:pt x="83" y="19"/>
                  <a:pt x="85" y="20"/>
                  <a:pt x="86" y="20"/>
                </a:cubicBezTo>
                <a:cubicBezTo>
                  <a:pt x="90" y="20"/>
                  <a:pt x="94" y="21"/>
                  <a:pt x="97" y="18"/>
                </a:cubicBezTo>
                <a:cubicBezTo>
                  <a:pt x="98" y="17"/>
                  <a:pt x="99" y="17"/>
                  <a:pt x="101" y="17"/>
                </a:cubicBezTo>
                <a:cubicBezTo>
                  <a:pt x="104" y="17"/>
                  <a:pt x="107" y="17"/>
                  <a:pt x="109" y="17"/>
                </a:cubicBezTo>
                <a:cubicBezTo>
                  <a:pt x="114" y="16"/>
                  <a:pt x="119" y="17"/>
                  <a:pt x="123" y="20"/>
                </a:cubicBezTo>
                <a:cubicBezTo>
                  <a:pt x="126" y="23"/>
                  <a:pt x="130" y="22"/>
                  <a:pt x="133" y="19"/>
                </a:cubicBezTo>
                <a:cubicBezTo>
                  <a:pt x="138" y="15"/>
                  <a:pt x="145" y="15"/>
                  <a:pt x="150" y="12"/>
                </a:cubicBezTo>
                <a:cubicBezTo>
                  <a:pt x="151" y="11"/>
                  <a:pt x="168" y="17"/>
                  <a:pt x="168" y="18"/>
                </a:cubicBezTo>
                <a:cubicBezTo>
                  <a:pt x="170" y="22"/>
                  <a:pt x="174" y="23"/>
                  <a:pt x="177" y="23"/>
                </a:cubicBezTo>
                <a:cubicBezTo>
                  <a:pt x="180" y="24"/>
                  <a:pt x="183" y="21"/>
                  <a:pt x="186" y="19"/>
                </a:cubicBezTo>
                <a:cubicBezTo>
                  <a:pt x="186" y="18"/>
                  <a:pt x="186" y="17"/>
                  <a:pt x="187" y="17"/>
                </a:cubicBezTo>
                <a:cubicBezTo>
                  <a:pt x="193" y="17"/>
                  <a:pt x="197" y="13"/>
                  <a:pt x="202" y="12"/>
                </a:cubicBezTo>
                <a:cubicBezTo>
                  <a:pt x="205" y="11"/>
                  <a:pt x="206" y="15"/>
                  <a:pt x="209" y="13"/>
                </a:cubicBezTo>
                <a:cubicBezTo>
                  <a:pt x="210" y="13"/>
                  <a:pt x="218" y="18"/>
                  <a:pt x="219" y="20"/>
                </a:cubicBezTo>
                <a:cubicBezTo>
                  <a:pt x="220" y="21"/>
                  <a:pt x="221" y="22"/>
                  <a:pt x="222" y="23"/>
                </a:cubicBezTo>
                <a:cubicBezTo>
                  <a:pt x="227" y="26"/>
                  <a:pt x="231" y="26"/>
                  <a:pt x="235" y="22"/>
                </a:cubicBezTo>
                <a:cubicBezTo>
                  <a:pt x="236" y="21"/>
                  <a:pt x="237" y="20"/>
                  <a:pt x="239" y="19"/>
                </a:cubicBezTo>
                <a:cubicBezTo>
                  <a:pt x="239" y="18"/>
                  <a:pt x="240" y="17"/>
                  <a:pt x="240" y="17"/>
                </a:cubicBezTo>
                <a:cubicBezTo>
                  <a:pt x="245" y="17"/>
                  <a:pt x="249" y="14"/>
                  <a:pt x="253" y="15"/>
                </a:cubicBezTo>
                <a:cubicBezTo>
                  <a:pt x="257" y="16"/>
                  <a:pt x="261" y="17"/>
                  <a:pt x="264" y="19"/>
                </a:cubicBezTo>
                <a:cubicBezTo>
                  <a:pt x="270" y="23"/>
                  <a:pt x="273" y="23"/>
                  <a:pt x="278" y="19"/>
                </a:cubicBezTo>
                <a:cubicBezTo>
                  <a:pt x="280" y="17"/>
                  <a:pt x="282" y="17"/>
                  <a:pt x="285" y="17"/>
                </a:cubicBezTo>
                <a:cubicBezTo>
                  <a:pt x="290" y="17"/>
                  <a:pt x="295" y="17"/>
                  <a:pt x="301" y="17"/>
                </a:cubicBezTo>
                <a:cubicBezTo>
                  <a:pt x="303" y="17"/>
                  <a:pt x="305" y="17"/>
                  <a:pt x="307" y="19"/>
                </a:cubicBezTo>
                <a:cubicBezTo>
                  <a:pt x="310" y="21"/>
                  <a:pt x="319" y="21"/>
                  <a:pt x="321" y="18"/>
                </a:cubicBezTo>
                <a:cubicBezTo>
                  <a:pt x="323" y="15"/>
                  <a:pt x="326" y="15"/>
                  <a:pt x="329" y="15"/>
                </a:cubicBezTo>
                <a:cubicBezTo>
                  <a:pt x="331" y="15"/>
                  <a:pt x="333" y="15"/>
                  <a:pt x="334" y="15"/>
                </a:cubicBezTo>
                <a:cubicBezTo>
                  <a:pt x="338" y="15"/>
                  <a:pt x="342" y="14"/>
                  <a:pt x="345" y="12"/>
                </a:cubicBezTo>
                <a:cubicBezTo>
                  <a:pt x="351" y="7"/>
                  <a:pt x="358" y="9"/>
                  <a:pt x="364" y="13"/>
                </a:cubicBezTo>
                <a:cubicBezTo>
                  <a:pt x="367" y="15"/>
                  <a:pt x="370" y="17"/>
                  <a:pt x="374" y="17"/>
                </a:cubicBezTo>
                <a:cubicBezTo>
                  <a:pt x="382" y="16"/>
                  <a:pt x="390" y="17"/>
                  <a:pt x="398" y="16"/>
                </a:cubicBezTo>
                <a:cubicBezTo>
                  <a:pt x="401" y="16"/>
                  <a:pt x="404" y="17"/>
                  <a:pt x="408" y="15"/>
                </a:cubicBezTo>
                <a:cubicBezTo>
                  <a:pt x="411" y="14"/>
                  <a:pt x="415" y="14"/>
                  <a:pt x="419" y="16"/>
                </a:cubicBezTo>
                <a:cubicBezTo>
                  <a:pt x="422" y="18"/>
                  <a:pt x="425" y="17"/>
                  <a:pt x="427" y="14"/>
                </a:cubicBezTo>
                <a:cubicBezTo>
                  <a:pt x="429" y="12"/>
                  <a:pt x="431" y="13"/>
                  <a:pt x="432" y="15"/>
                </a:cubicBezTo>
                <a:cubicBezTo>
                  <a:pt x="433" y="18"/>
                  <a:pt x="435" y="18"/>
                  <a:pt x="438" y="18"/>
                </a:cubicBezTo>
                <a:cubicBezTo>
                  <a:pt x="444" y="18"/>
                  <a:pt x="450" y="19"/>
                  <a:pt x="456" y="15"/>
                </a:cubicBezTo>
                <a:cubicBezTo>
                  <a:pt x="456" y="15"/>
                  <a:pt x="457" y="15"/>
                  <a:pt x="457" y="15"/>
                </a:cubicBezTo>
                <a:cubicBezTo>
                  <a:pt x="467" y="16"/>
                  <a:pt x="476" y="13"/>
                  <a:pt x="485" y="13"/>
                </a:cubicBezTo>
                <a:cubicBezTo>
                  <a:pt x="487" y="13"/>
                  <a:pt x="488" y="13"/>
                  <a:pt x="488" y="15"/>
                </a:cubicBezTo>
                <a:cubicBezTo>
                  <a:pt x="488" y="18"/>
                  <a:pt x="489" y="18"/>
                  <a:pt x="492" y="18"/>
                </a:cubicBezTo>
                <a:cubicBezTo>
                  <a:pt x="494" y="18"/>
                  <a:pt x="497" y="18"/>
                  <a:pt x="500" y="20"/>
                </a:cubicBezTo>
                <a:cubicBezTo>
                  <a:pt x="501" y="21"/>
                  <a:pt x="505" y="21"/>
                  <a:pt x="507" y="18"/>
                </a:cubicBezTo>
                <a:cubicBezTo>
                  <a:pt x="509" y="15"/>
                  <a:pt x="513" y="14"/>
                  <a:pt x="516" y="15"/>
                </a:cubicBezTo>
                <a:cubicBezTo>
                  <a:pt x="521" y="16"/>
                  <a:pt x="526" y="13"/>
                  <a:pt x="531" y="13"/>
                </a:cubicBezTo>
                <a:cubicBezTo>
                  <a:pt x="532" y="13"/>
                  <a:pt x="533" y="13"/>
                  <a:pt x="534" y="13"/>
                </a:cubicBezTo>
                <a:cubicBezTo>
                  <a:pt x="535" y="14"/>
                  <a:pt x="535" y="14"/>
                  <a:pt x="534" y="15"/>
                </a:cubicBezTo>
                <a:cubicBezTo>
                  <a:pt x="533" y="16"/>
                  <a:pt x="530" y="16"/>
                  <a:pt x="530" y="17"/>
                </a:cubicBezTo>
                <a:cubicBezTo>
                  <a:pt x="531" y="20"/>
                  <a:pt x="534" y="17"/>
                  <a:pt x="535" y="19"/>
                </a:cubicBezTo>
                <a:cubicBezTo>
                  <a:pt x="536" y="20"/>
                  <a:pt x="537" y="21"/>
                  <a:pt x="538" y="20"/>
                </a:cubicBezTo>
                <a:cubicBezTo>
                  <a:pt x="542" y="16"/>
                  <a:pt x="548" y="20"/>
                  <a:pt x="551" y="17"/>
                </a:cubicBezTo>
                <a:cubicBezTo>
                  <a:pt x="557" y="17"/>
                  <a:pt x="561" y="15"/>
                  <a:pt x="566" y="15"/>
                </a:cubicBezTo>
                <a:cubicBezTo>
                  <a:pt x="570" y="15"/>
                  <a:pt x="573" y="11"/>
                  <a:pt x="576" y="13"/>
                </a:cubicBezTo>
                <a:cubicBezTo>
                  <a:pt x="578" y="15"/>
                  <a:pt x="581" y="16"/>
                  <a:pt x="584" y="17"/>
                </a:cubicBezTo>
                <a:cubicBezTo>
                  <a:pt x="587" y="19"/>
                  <a:pt x="592" y="19"/>
                  <a:pt x="595" y="18"/>
                </a:cubicBezTo>
                <a:cubicBezTo>
                  <a:pt x="598" y="17"/>
                  <a:pt x="601" y="17"/>
                  <a:pt x="604" y="17"/>
                </a:cubicBezTo>
                <a:cubicBezTo>
                  <a:pt x="607" y="16"/>
                  <a:pt x="609" y="17"/>
                  <a:pt x="611" y="14"/>
                </a:cubicBezTo>
                <a:cubicBezTo>
                  <a:pt x="614" y="12"/>
                  <a:pt x="618" y="12"/>
                  <a:pt x="621" y="14"/>
                </a:cubicBezTo>
                <a:cubicBezTo>
                  <a:pt x="623" y="16"/>
                  <a:pt x="624" y="17"/>
                  <a:pt x="627" y="17"/>
                </a:cubicBezTo>
                <a:cubicBezTo>
                  <a:pt x="633" y="17"/>
                  <a:pt x="639" y="16"/>
                  <a:pt x="646" y="17"/>
                </a:cubicBezTo>
                <a:cubicBezTo>
                  <a:pt x="648" y="17"/>
                  <a:pt x="650" y="16"/>
                  <a:pt x="652" y="17"/>
                </a:cubicBezTo>
                <a:cubicBezTo>
                  <a:pt x="654" y="20"/>
                  <a:pt x="656" y="18"/>
                  <a:pt x="658" y="16"/>
                </a:cubicBezTo>
                <a:cubicBezTo>
                  <a:pt x="660" y="14"/>
                  <a:pt x="662" y="13"/>
                  <a:pt x="666" y="13"/>
                </a:cubicBezTo>
                <a:cubicBezTo>
                  <a:pt x="668" y="13"/>
                  <a:pt x="671" y="13"/>
                  <a:pt x="674" y="12"/>
                </a:cubicBezTo>
                <a:cubicBezTo>
                  <a:pt x="677" y="10"/>
                  <a:pt x="682" y="11"/>
                  <a:pt x="685" y="13"/>
                </a:cubicBezTo>
                <a:cubicBezTo>
                  <a:pt x="692" y="19"/>
                  <a:pt x="700" y="16"/>
                  <a:pt x="708" y="17"/>
                </a:cubicBezTo>
                <a:cubicBezTo>
                  <a:pt x="711" y="13"/>
                  <a:pt x="716" y="14"/>
                  <a:pt x="719" y="15"/>
                </a:cubicBezTo>
                <a:cubicBezTo>
                  <a:pt x="728" y="16"/>
                  <a:pt x="736" y="18"/>
                  <a:pt x="743" y="22"/>
                </a:cubicBezTo>
                <a:cubicBezTo>
                  <a:pt x="748" y="24"/>
                  <a:pt x="752" y="25"/>
                  <a:pt x="757" y="27"/>
                </a:cubicBezTo>
                <a:cubicBezTo>
                  <a:pt x="762" y="28"/>
                  <a:pt x="768" y="27"/>
                  <a:pt x="772" y="24"/>
                </a:cubicBezTo>
                <a:cubicBezTo>
                  <a:pt x="779" y="19"/>
                  <a:pt x="786" y="16"/>
                  <a:pt x="795" y="17"/>
                </a:cubicBezTo>
                <a:cubicBezTo>
                  <a:pt x="798" y="17"/>
                  <a:pt x="800" y="16"/>
                  <a:pt x="803" y="17"/>
                </a:cubicBezTo>
                <a:cubicBezTo>
                  <a:pt x="804" y="17"/>
                  <a:pt x="806" y="16"/>
                  <a:pt x="806" y="18"/>
                </a:cubicBezTo>
                <a:cubicBezTo>
                  <a:pt x="806" y="20"/>
                  <a:pt x="807" y="22"/>
                  <a:pt x="804" y="22"/>
                </a:cubicBezTo>
                <a:cubicBezTo>
                  <a:pt x="803" y="22"/>
                  <a:pt x="802" y="23"/>
                  <a:pt x="801" y="25"/>
                </a:cubicBezTo>
                <a:cubicBezTo>
                  <a:pt x="811" y="29"/>
                  <a:pt x="820" y="28"/>
                  <a:pt x="829" y="23"/>
                </a:cubicBezTo>
                <a:cubicBezTo>
                  <a:pt x="828" y="22"/>
                  <a:pt x="827" y="20"/>
                  <a:pt x="826" y="20"/>
                </a:cubicBezTo>
                <a:cubicBezTo>
                  <a:pt x="824" y="20"/>
                  <a:pt x="824" y="19"/>
                  <a:pt x="824" y="17"/>
                </a:cubicBezTo>
                <a:cubicBezTo>
                  <a:pt x="823" y="15"/>
                  <a:pt x="825" y="13"/>
                  <a:pt x="826" y="13"/>
                </a:cubicBezTo>
                <a:cubicBezTo>
                  <a:pt x="829" y="13"/>
                  <a:pt x="832" y="12"/>
                  <a:pt x="834" y="14"/>
                </a:cubicBezTo>
                <a:cubicBezTo>
                  <a:pt x="837" y="17"/>
                  <a:pt x="841" y="17"/>
                  <a:pt x="845" y="17"/>
                </a:cubicBezTo>
                <a:cubicBezTo>
                  <a:pt x="848" y="16"/>
                  <a:pt x="851" y="17"/>
                  <a:pt x="854" y="17"/>
                </a:cubicBezTo>
                <a:cubicBezTo>
                  <a:pt x="860" y="16"/>
                  <a:pt x="866" y="16"/>
                  <a:pt x="870" y="22"/>
                </a:cubicBezTo>
                <a:cubicBezTo>
                  <a:pt x="872" y="25"/>
                  <a:pt x="876" y="24"/>
                  <a:pt x="878" y="21"/>
                </a:cubicBezTo>
                <a:cubicBezTo>
                  <a:pt x="879" y="19"/>
                  <a:pt x="880" y="15"/>
                  <a:pt x="884" y="17"/>
                </a:cubicBezTo>
                <a:cubicBezTo>
                  <a:pt x="887" y="18"/>
                  <a:pt x="890" y="15"/>
                  <a:pt x="893" y="14"/>
                </a:cubicBezTo>
                <a:cubicBezTo>
                  <a:pt x="897" y="13"/>
                  <a:pt x="901" y="13"/>
                  <a:pt x="905" y="13"/>
                </a:cubicBezTo>
                <a:cubicBezTo>
                  <a:pt x="909" y="13"/>
                  <a:pt x="914" y="12"/>
                  <a:pt x="917" y="15"/>
                </a:cubicBezTo>
                <a:cubicBezTo>
                  <a:pt x="924" y="13"/>
                  <a:pt x="930" y="17"/>
                  <a:pt x="937" y="17"/>
                </a:cubicBezTo>
                <a:cubicBezTo>
                  <a:pt x="943" y="16"/>
                  <a:pt x="950" y="18"/>
                  <a:pt x="956" y="16"/>
                </a:cubicBezTo>
                <a:cubicBezTo>
                  <a:pt x="965" y="14"/>
                  <a:pt x="974" y="16"/>
                  <a:pt x="983" y="15"/>
                </a:cubicBezTo>
                <a:cubicBezTo>
                  <a:pt x="986" y="14"/>
                  <a:pt x="989" y="17"/>
                  <a:pt x="992" y="17"/>
                </a:cubicBezTo>
                <a:cubicBezTo>
                  <a:pt x="996" y="16"/>
                  <a:pt x="999" y="16"/>
                  <a:pt x="1002" y="17"/>
                </a:cubicBezTo>
                <a:cubicBezTo>
                  <a:pt x="1007" y="17"/>
                  <a:pt x="1012" y="16"/>
                  <a:pt x="1016" y="11"/>
                </a:cubicBezTo>
                <a:cubicBezTo>
                  <a:pt x="1018" y="9"/>
                  <a:pt x="1019" y="9"/>
                  <a:pt x="1022" y="11"/>
                </a:cubicBezTo>
                <a:cubicBezTo>
                  <a:pt x="1026" y="12"/>
                  <a:pt x="1029" y="13"/>
                  <a:pt x="1033" y="14"/>
                </a:cubicBezTo>
                <a:cubicBezTo>
                  <a:pt x="1034" y="15"/>
                  <a:pt x="1036" y="15"/>
                  <a:pt x="1038" y="15"/>
                </a:cubicBezTo>
                <a:cubicBezTo>
                  <a:pt x="1042" y="13"/>
                  <a:pt x="1046" y="13"/>
                  <a:pt x="1050" y="15"/>
                </a:cubicBezTo>
                <a:cubicBezTo>
                  <a:pt x="1054" y="16"/>
                  <a:pt x="1058" y="17"/>
                  <a:pt x="1062" y="18"/>
                </a:cubicBezTo>
                <a:cubicBezTo>
                  <a:pt x="1063" y="18"/>
                  <a:pt x="1063" y="18"/>
                  <a:pt x="1064" y="18"/>
                </a:cubicBezTo>
                <a:cubicBezTo>
                  <a:pt x="1068" y="18"/>
                  <a:pt x="1073" y="18"/>
                  <a:pt x="1078" y="18"/>
                </a:cubicBezTo>
                <a:cubicBezTo>
                  <a:pt x="1082" y="18"/>
                  <a:pt x="1086" y="21"/>
                  <a:pt x="1091" y="20"/>
                </a:cubicBezTo>
                <a:cubicBezTo>
                  <a:pt x="1101" y="18"/>
                  <a:pt x="1112" y="18"/>
                  <a:pt x="1123" y="18"/>
                </a:cubicBezTo>
                <a:cubicBezTo>
                  <a:pt x="1125" y="18"/>
                  <a:pt x="1126" y="17"/>
                  <a:pt x="1127" y="17"/>
                </a:cubicBezTo>
                <a:cubicBezTo>
                  <a:pt x="1131" y="15"/>
                  <a:pt x="1142" y="18"/>
                  <a:pt x="1147" y="21"/>
                </a:cubicBezTo>
                <a:cubicBezTo>
                  <a:pt x="1150" y="23"/>
                  <a:pt x="1152" y="22"/>
                  <a:pt x="1155" y="21"/>
                </a:cubicBezTo>
                <a:cubicBezTo>
                  <a:pt x="1160" y="19"/>
                  <a:pt x="1165" y="20"/>
                  <a:pt x="1169" y="21"/>
                </a:cubicBezTo>
                <a:cubicBezTo>
                  <a:pt x="1174" y="22"/>
                  <a:pt x="1178" y="23"/>
                  <a:pt x="1182" y="24"/>
                </a:cubicBezTo>
                <a:cubicBezTo>
                  <a:pt x="1186" y="24"/>
                  <a:pt x="1188" y="21"/>
                  <a:pt x="1192" y="21"/>
                </a:cubicBezTo>
                <a:cubicBezTo>
                  <a:pt x="1188" y="19"/>
                  <a:pt x="1183" y="20"/>
                  <a:pt x="1179" y="20"/>
                </a:cubicBezTo>
                <a:cubicBezTo>
                  <a:pt x="1177" y="19"/>
                  <a:pt x="1178" y="17"/>
                  <a:pt x="1178" y="15"/>
                </a:cubicBezTo>
                <a:cubicBezTo>
                  <a:pt x="1178" y="14"/>
                  <a:pt x="1179" y="13"/>
                  <a:pt x="1180" y="13"/>
                </a:cubicBezTo>
                <a:cubicBezTo>
                  <a:pt x="1185" y="12"/>
                  <a:pt x="1190" y="11"/>
                  <a:pt x="1195" y="10"/>
                </a:cubicBezTo>
                <a:cubicBezTo>
                  <a:pt x="1199" y="9"/>
                  <a:pt x="1203" y="12"/>
                  <a:pt x="1207" y="12"/>
                </a:cubicBezTo>
                <a:cubicBezTo>
                  <a:pt x="1208" y="16"/>
                  <a:pt x="1211" y="15"/>
                  <a:pt x="1214" y="15"/>
                </a:cubicBezTo>
                <a:cubicBezTo>
                  <a:pt x="1225" y="14"/>
                  <a:pt x="1237" y="16"/>
                  <a:pt x="1249" y="17"/>
                </a:cubicBezTo>
                <a:cubicBezTo>
                  <a:pt x="1254" y="17"/>
                  <a:pt x="1260" y="16"/>
                  <a:pt x="1265" y="15"/>
                </a:cubicBezTo>
                <a:cubicBezTo>
                  <a:pt x="1271" y="13"/>
                  <a:pt x="1276" y="14"/>
                  <a:pt x="1282" y="14"/>
                </a:cubicBezTo>
                <a:cubicBezTo>
                  <a:pt x="1290" y="16"/>
                  <a:pt x="1297" y="19"/>
                  <a:pt x="1304" y="20"/>
                </a:cubicBezTo>
                <a:cubicBezTo>
                  <a:pt x="1305" y="20"/>
                  <a:pt x="1307" y="20"/>
                  <a:pt x="1307" y="21"/>
                </a:cubicBezTo>
                <a:cubicBezTo>
                  <a:pt x="1307" y="23"/>
                  <a:pt x="1305" y="25"/>
                  <a:pt x="1305" y="25"/>
                </a:cubicBezTo>
                <a:cubicBezTo>
                  <a:pt x="1300" y="25"/>
                  <a:pt x="1297" y="27"/>
                  <a:pt x="1292" y="27"/>
                </a:cubicBezTo>
                <a:cubicBezTo>
                  <a:pt x="1287" y="27"/>
                  <a:pt x="1282" y="27"/>
                  <a:pt x="1277" y="27"/>
                </a:cubicBezTo>
                <a:cubicBezTo>
                  <a:pt x="1275" y="27"/>
                  <a:pt x="1274" y="27"/>
                  <a:pt x="1274" y="29"/>
                </a:cubicBezTo>
                <a:cubicBezTo>
                  <a:pt x="1274" y="31"/>
                  <a:pt x="1276" y="30"/>
                  <a:pt x="1277" y="30"/>
                </a:cubicBezTo>
                <a:cubicBezTo>
                  <a:pt x="1284" y="30"/>
                  <a:pt x="1292" y="30"/>
                  <a:pt x="1299" y="30"/>
                </a:cubicBezTo>
                <a:cubicBezTo>
                  <a:pt x="1302" y="31"/>
                  <a:pt x="1305" y="29"/>
                  <a:pt x="1308" y="27"/>
                </a:cubicBezTo>
                <a:cubicBezTo>
                  <a:pt x="1311" y="23"/>
                  <a:pt x="1316" y="21"/>
                  <a:pt x="1321" y="22"/>
                </a:cubicBezTo>
                <a:cubicBezTo>
                  <a:pt x="1325" y="22"/>
                  <a:pt x="1329" y="22"/>
                  <a:pt x="1333" y="22"/>
                </a:cubicBezTo>
                <a:cubicBezTo>
                  <a:pt x="1340" y="22"/>
                  <a:pt x="1347" y="19"/>
                  <a:pt x="1354" y="20"/>
                </a:cubicBezTo>
                <a:cubicBezTo>
                  <a:pt x="1361" y="20"/>
                  <a:pt x="1368" y="20"/>
                  <a:pt x="1375" y="20"/>
                </a:cubicBezTo>
                <a:cubicBezTo>
                  <a:pt x="1378" y="20"/>
                  <a:pt x="1380" y="19"/>
                  <a:pt x="1382" y="18"/>
                </a:cubicBezTo>
                <a:cubicBezTo>
                  <a:pt x="1388" y="16"/>
                  <a:pt x="1393" y="17"/>
                  <a:pt x="1398" y="17"/>
                </a:cubicBezTo>
                <a:cubicBezTo>
                  <a:pt x="1399" y="19"/>
                  <a:pt x="1399" y="21"/>
                  <a:pt x="1398" y="24"/>
                </a:cubicBezTo>
                <a:cubicBezTo>
                  <a:pt x="1394" y="24"/>
                  <a:pt x="1389" y="23"/>
                  <a:pt x="1384" y="24"/>
                </a:cubicBezTo>
                <a:cubicBezTo>
                  <a:pt x="1376" y="24"/>
                  <a:pt x="1376" y="24"/>
                  <a:pt x="1377" y="33"/>
                </a:cubicBezTo>
                <a:cubicBezTo>
                  <a:pt x="1381" y="30"/>
                  <a:pt x="1385" y="30"/>
                  <a:pt x="1389" y="30"/>
                </a:cubicBezTo>
                <a:cubicBezTo>
                  <a:pt x="1394" y="30"/>
                  <a:pt x="1399" y="30"/>
                  <a:pt x="1404" y="30"/>
                </a:cubicBezTo>
                <a:cubicBezTo>
                  <a:pt x="1405" y="31"/>
                  <a:pt x="1407" y="30"/>
                  <a:pt x="1408" y="33"/>
                </a:cubicBezTo>
                <a:cubicBezTo>
                  <a:pt x="1408" y="35"/>
                  <a:pt x="1406" y="35"/>
                  <a:pt x="1404" y="36"/>
                </a:cubicBezTo>
                <a:cubicBezTo>
                  <a:pt x="1405" y="38"/>
                  <a:pt x="1407" y="37"/>
                  <a:pt x="1408" y="37"/>
                </a:cubicBezTo>
                <a:cubicBezTo>
                  <a:pt x="1413" y="37"/>
                  <a:pt x="1419" y="37"/>
                  <a:pt x="1424" y="37"/>
                </a:cubicBezTo>
                <a:cubicBezTo>
                  <a:pt x="1430" y="37"/>
                  <a:pt x="1435" y="40"/>
                  <a:pt x="1440" y="39"/>
                </a:cubicBezTo>
                <a:cubicBezTo>
                  <a:pt x="1447" y="43"/>
                  <a:pt x="1455" y="40"/>
                  <a:pt x="1463" y="41"/>
                </a:cubicBezTo>
                <a:cubicBezTo>
                  <a:pt x="1463" y="38"/>
                  <a:pt x="1461" y="39"/>
                  <a:pt x="1460" y="39"/>
                </a:cubicBezTo>
                <a:cubicBezTo>
                  <a:pt x="1459" y="39"/>
                  <a:pt x="1458" y="38"/>
                  <a:pt x="1457" y="38"/>
                </a:cubicBezTo>
                <a:cubicBezTo>
                  <a:pt x="1456" y="37"/>
                  <a:pt x="1454" y="38"/>
                  <a:pt x="1453" y="37"/>
                </a:cubicBezTo>
                <a:cubicBezTo>
                  <a:pt x="1446" y="37"/>
                  <a:pt x="1440" y="34"/>
                  <a:pt x="1433" y="34"/>
                </a:cubicBezTo>
                <a:cubicBezTo>
                  <a:pt x="1431" y="34"/>
                  <a:pt x="1429" y="32"/>
                  <a:pt x="1427" y="30"/>
                </a:cubicBezTo>
                <a:cubicBezTo>
                  <a:pt x="1424" y="28"/>
                  <a:pt x="1421" y="25"/>
                  <a:pt x="1417" y="29"/>
                </a:cubicBezTo>
                <a:cubicBezTo>
                  <a:pt x="1416" y="30"/>
                  <a:pt x="1415" y="28"/>
                  <a:pt x="1414" y="26"/>
                </a:cubicBezTo>
                <a:cubicBezTo>
                  <a:pt x="1414" y="25"/>
                  <a:pt x="1411" y="24"/>
                  <a:pt x="1414" y="22"/>
                </a:cubicBezTo>
                <a:cubicBezTo>
                  <a:pt x="1415" y="21"/>
                  <a:pt x="1415" y="20"/>
                  <a:pt x="1417" y="20"/>
                </a:cubicBezTo>
                <a:cubicBezTo>
                  <a:pt x="1420" y="20"/>
                  <a:pt x="1423" y="20"/>
                  <a:pt x="1425" y="20"/>
                </a:cubicBezTo>
                <a:cubicBezTo>
                  <a:pt x="1428" y="20"/>
                  <a:pt x="1430" y="18"/>
                  <a:pt x="1433" y="18"/>
                </a:cubicBezTo>
                <a:cubicBezTo>
                  <a:pt x="1442" y="18"/>
                  <a:pt x="1450" y="20"/>
                  <a:pt x="1458" y="24"/>
                </a:cubicBezTo>
                <a:cubicBezTo>
                  <a:pt x="1462" y="26"/>
                  <a:pt x="1467" y="26"/>
                  <a:pt x="1471" y="29"/>
                </a:cubicBezTo>
                <a:cubicBezTo>
                  <a:pt x="1473" y="30"/>
                  <a:pt x="1474" y="28"/>
                  <a:pt x="1475" y="26"/>
                </a:cubicBezTo>
                <a:cubicBezTo>
                  <a:pt x="1476" y="25"/>
                  <a:pt x="1475" y="23"/>
                  <a:pt x="1476" y="21"/>
                </a:cubicBezTo>
                <a:cubicBezTo>
                  <a:pt x="1485" y="18"/>
                  <a:pt x="1494" y="22"/>
                  <a:pt x="1501" y="28"/>
                </a:cubicBezTo>
                <a:cubicBezTo>
                  <a:pt x="1504" y="30"/>
                  <a:pt x="1506" y="30"/>
                  <a:pt x="1509" y="30"/>
                </a:cubicBezTo>
                <a:cubicBezTo>
                  <a:pt x="1519" y="30"/>
                  <a:pt x="1528" y="33"/>
                  <a:pt x="1537" y="32"/>
                </a:cubicBezTo>
                <a:cubicBezTo>
                  <a:pt x="1540" y="35"/>
                  <a:pt x="1544" y="33"/>
                  <a:pt x="1547" y="35"/>
                </a:cubicBezTo>
                <a:cubicBezTo>
                  <a:pt x="1551" y="37"/>
                  <a:pt x="1555" y="38"/>
                  <a:pt x="1560" y="38"/>
                </a:cubicBezTo>
                <a:cubicBezTo>
                  <a:pt x="1563" y="38"/>
                  <a:pt x="1568" y="38"/>
                  <a:pt x="1571" y="40"/>
                </a:cubicBezTo>
                <a:cubicBezTo>
                  <a:pt x="1575" y="43"/>
                  <a:pt x="1579" y="43"/>
                  <a:pt x="1583" y="43"/>
                </a:cubicBezTo>
                <a:cubicBezTo>
                  <a:pt x="1588" y="43"/>
                  <a:pt x="1592" y="43"/>
                  <a:pt x="1596" y="43"/>
                </a:cubicBezTo>
                <a:cubicBezTo>
                  <a:pt x="1608" y="41"/>
                  <a:pt x="1620" y="45"/>
                  <a:pt x="1632" y="44"/>
                </a:cubicBezTo>
                <a:cubicBezTo>
                  <a:pt x="1635" y="44"/>
                  <a:pt x="1637" y="47"/>
                  <a:pt x="1640" y="46"/>
                </a:cubicBezTo>
                <a:cubicBezTo>
                  <a:pt x="1643" y="46"/>
                  <a:pt x="1645" y="46"/>
                  <a:pt x="1648" y="48"/>
                </a:cubicBezTo>
                <a:cubicBezTo>
                  <a:pt x="1651" y="49"/>
                  <a:pt x="1655" y="47"/>
                  <a:pt x="1656" y="45"/>
                </a:cubicBezTo>
                <a:cubicBezTo>
                  <a:pt x="1659" y="40"/>
                  <a:pt x="1663" y="38"/>
                  <a:pt x="1668" y="37"/>
                </a:cubicBezTo>
                <a:cubicBezTo>
                  <a:pt x="1673" y="37"/>
                  <a:pt x="1677" y="38"/>
                  <a:pt x="1681" y="42"/>
                </a:cubicBezTo>
                <a:cubicBezTo>
                  <a:pt x="1682" y="43"/>
                  <a:pt x="1682" y="44"/>
                  <a:pt x="1683" y="44"/>
                </a:cubicBezTo>
                <a:cubicBezTo>
                  <a:pt x="1685" y="45"/>
                  <a:pt x="1687" y="44"/>
                  <a:pt x="1687" y="42"/>
                </a:cubicBezTo>
                <a:cubicBezTo>
                  <a:pt x="1688" y="39"/>
                  <a:pt x="1686" y="36"/>
                  <a:pt x="1688" y="34"/>
                </a:cubicBezTo>
                <a:cubicBezTo>
                  <a:pt x="1690" y="32"/>
                  <a:pt x="1692" y="28"/>
                  <a:pt x="1697" y="29"/>
                </a:cubicBezTo>
                <a:cubicBezTo>
                  <a:pt x="1705" y="29"/>
                  <a:pt x="1713" y="29"/>
                  <a:pt x="1721" y="29"/>
                </a:cubicBezTo>
                <a:cubicBezTo>
                  <a:pt x="1721" y="29"/>
                  <a:pt x="1722" y="28"/>
                  <a:pt x="1722" y="28"/>
                </a:cubicBezTo>
                <a:cubicBezTo>
                  <a:pt x="1719" y="27"/>
                  <a:pt x="1715" y="27"/>
                  <a:pt x="1711" y="24"/>
                </a:cubicBezTo>
                <a:cubicBezTo>
                  <a:pt x="1718" y="24"/>
                  <a:pt x="1723" y="20"/>
                  <a:pt x="1729" y="19"/>
                </a:cubicBezTo>
                <a:cubicBezTo>
                  <a:pt x="1731" y="18"/>
                  <a:pt x="1733" y="18"/>
                  <a:pt x="1734" y="18"/>
                </a:cubicBezTo>
                <a:cubicBezTo>
                  <a:pt x="1736" y="18"/>
                  <a:pt x="1736" y="20"/>
                  <a:pt x="1736" y="21"/>
                </a:cubicBezTo>
                <a:cubicBezTo>
                  <a:pt x="1735" y="22"/>
                  <a:pt x="1734" y="23"/>
                  <a:pt x="1734" y="23"/>
                </a:cubicBezTo>
                <a:cubicBezTo>
                  <a:pt x="1737" y="26"/>
                  <a:pt x="1735" y="28"/>
                  <a:pt x="1731" y="31"/>
                </a:cubicBezTo>
                <a:cubicBezTo>
                  <a:pt x="1737" y="29"/>
                  <a:pt x="1743" y="30"/>
                  <a:pt x="1746" y="26"/>
                </a:cubicBezTo>
                <a:cubicBezTo>
                  <a:pt x="1748" y="24"/>
                  <a:pt x="1751" y="23"/>
                  <a:pt x="1754" y="24"/>
                </a:cubicBezTo>
                <a:cubicBezTo>
                  <a:pt x="1758" y="24"/>
                  <a:pt x="1763" y="22"/>
                  <a:pt x="1767" y="25"/>
                </a:cubicBezTo>
                <a:cubicBezTo>
                  <a:pt x="1768" y="26"/>
                  <a:pt x="1769" y="26"/>
                  <a:pt x="1769" y="26"/>
                </a:cubicBezTo>
                <a:cubicBezTo>
                  <a:pt x="1774" y="30"/>
                  <a:pt x="1776" y="30"/>
                  <a:pt x="1779" y="25"/>
                </a:cubicBezTo>
                <a:cubicBezTo>
                  <a:pt x="1781" y="18"/>
                  <a:pt x="1787" y="19"/>
                  <a:pt x="1790" y="20"/>
                </a:cubicBezTo>
                <a:cubicBezTo>
                  <a:pt x="1795" y="22"/>
                  <a:pt x="1799" y="21"/>
                  <a:pt x="1803" y="22"/>
                </a:cubicBezTo>
                <a:cubicBezTo>
                  <a:pt x="1805" y="24"/>
                  <a:pt x="1803" y="26"/>
                  <a:pt x="1804" y="29"/>
                </a:cubicBezTo>
                <a:cubicBezTo>
                  <a:pt x="1810" y="29"/>
                  <a:pt x="1815" y="29"/>
                  <a:pt x="1821" y="29"/>
                </a:cubicBezTo>
                <a:cubicBezTo>
                  <a:pt x="1821" y="30"/>
                  <a:pt x="1822" y="30"/>
                  <a:pt x="1823" y="30"/>
                </a:cubicBezTo>
                <a:cubicBezTo>
                  <a:pt x="1824" y="31"/>
                  <a:pt x="1825" y="30"/>
                  <a:pt x="1825" y="29"/>
                </a:cubicBezTo>
                <a:cubicBezTo>
                  <a:pt x="1831" y="29"/>
                  <a:pt x="1837" y="29"/>
                  <a:pt x="1843" y="29"/>
                </a:cubicBezTo>
                <a:cubicBezTo>
                  <a:pt x="1845" y="29"/>
                  <a:pt x="1846" y="29"/>
                  <a:pt x="1846" y="30"/>
                </a:cubicBezTo>
                <a:cubicBezTo>
                  <a:pt x="1845" y="31"/>
                  <a:pt x="1845" y="32"/>
                  <a:pt x="1845" y="32"/>
                </a:cubicBezTo>
                <a:cubicBezTo>
                  <a:pt x="1841" y="34"/>
                  <a:pt x="1837" y="34"/>
                  <a:pt x="1833" y="34"/>
                </a:cubicBezTo>
                <a:cubicBezTo>
                  <a:pt x="1832" y="34"/>
                  <a:pt x="1831" y="35"/>
                  <a:pt x="1832" y="36"/>
                </a:cubicBezTo>
                <a:cubicBezTo>
                  <a:pt x="1832" y="36"/>
                  <a:pt x="1832" y="37"/>
                  <a:pt x="1832" y="37"/>
                </a:cubicBezTo>
                <a:cubicBezTo>
                  <a:pt x="1833" y="38"/>
                  <a:pt x="1834" y="37"/>
                  <a:pt x="1835" y="37"/>
                </a:cubicBezTo>
                <a:cubicBezTo>
                  <a:pt x="1840" y="39"/>
                  <a:pt x="1844" y="35"/>
                  <a:pt x="1849" y="36"/>
                </a:cubicBezTo>
                <a:cubicBezTo>
                  <a:pt x="1851" y="36"/>
                  <a:pt x="1852" y="36"/>
                  <a:pt x="1854" y="36"/>
                </a:cubicBezTo>
                <a:cubicBezTo>
                  <a:pt x="1854" y="37"/>
                  <a:pt x="1854" y="38"/>
                  <a:pt x="1854" y="39"/>
                </a:cubicBezTo>
                <a:cubicBezTo>
                  <a:pt x="1854" y="39"/>
                  <a:pt x="1853" y="39"/>
                  <a:pt x="1852" y="39"/>
                </a:cubicBezTo>
                <a:cubicBezTo>
                  <a:pt x="1847" y="38"/>
                  <a:pt x="1842" y="40"/>
                  <a:pt x="1838" y="41"/>
                </a:cubicBezTo>
                <a:cubicBezTo>
                  <a:pt x="1833" y="42"/>
                  <a:pt x="1828" y="44"/>
                  <a:pt x="1824" y="46"/>
                </a:cubicBezTo>
                <a:cubicBezTo>
                  <a:pt x="1823" y="47"/>
                  <a:pt x="1823" y="47"/>
                  <a:pt x="1823" y="48"/>
                </a:cubicBezTo>
                <a:cubicBezTo>
                  <a:pt x="1823" y="49"/>
                  <a:pt x="1823" y="50"/>
                  <a:pt x="1824" y="50"/>
                </a:cubicBezTo>
                <a:cubicBezTo>
                  <a:pt x="1829" y="50"/>
                  <a:pt x="1833" y="49"/>
                  <a:pt x="1838" y="50"/>
                </a:cubicBezTo>
                <a:cubicBezTo>
                  <a:pt x="1839" y="50"/>
                  <a:pt x="1840" y="49"/>
                  <a:pt x="1841" y="48"/>
                </a:cubicBezTo>
                <a:cubicBezTo>
                  <a:pt x="1843" y="45"/>
                  <a:pt x="1846" y="44"/>
                  <a:pt x="1849" y="44"/>
                </a:cubicBezTo>
                <a:cubicBezTo>
                  <a:pt x="1851" y="44"/>
                  <a:pt x="1852" y="43"/>
                  <a:pt x="1852" y="41"/>
                </a:cubicBezTo>
                <a:cubicBezTo>
                  <a:pt x="1855" y="41"/>
                  <a:pt x="1857" y="41"/>
                  <a:pt x="1859" y="41"/>
                </a:cubicBezTo>
                <a:cubicBezTo>
                  <a:pt x="1859" y="42"/>
                  <a:pt x="1860" y="43"/>
                  <a:pt x="1861" y="43"/>
                </a:cubicBezTo>
                <a:cubicBezTo>
                  <a:pt x="1863" y="43"/>
                  <a:pt x="1865" y="43"/>
                  <a:pt x="1866" y="43"/>
                </a:cubicBezTo>
                <a:cubicBezTo>
                  <a:pt x="1870" y="46"/>
                  <a:pt x="1874" y="49"/>
                  <a:pt x="1880" y="48"/>
                </a:cubicBezTo>
                <a:cubicBezTo>
                  <a:pt x="1882" y="48"/>
                  <a:pt x="1885" y="48"/>
                  <a:pt x="1887" y="48"/>
                </a:cubicBezTo>
                <a:cubicBezTo>
                  <a:pt x="1892" y="51"/>
                  <a:pt x="1898" y="50"/>
                  <a:pt x="1901" y="47"/>
                </a:cubicBezTo>
                <a:cubicBezTo>
                  <a:pt x="1901" y="47"/>
                  <a:pt x="1901" y="46"/>
                  <a:pt x="1901" y="45"/>
                </a:cubicBezTo>
                <a:cubicBezTo>
                  <a:pt x="1901" y="45"/>
                  <a:pt x="1900" y="44"/>
                  <a:pt x="1900" y="44"/>
                </a:cubicBezTo>
                <a:cubicBezTo>
                  <a:pt x="1896" y="44"/>
                  <a:pt x="1891" y="44"/>
                  <a:pt x="1887" y="44"/>
                </a:cubicBezTo>
                <a:cubicBezTo>
                  <a:pt x="1886" y="41"/>
                  <a:pt x="1889" y="41"/>
                  <a:pt x="1891" y="40"/>
                </a:cubicBezTo>
                <a:cubicBezTo>
                  <a:pt x="1882" y="37"/>
                  <a:pt x="1873" y="34"/>
                  <a:pt x="1864" y="32"/>
                </a:cubicBezTo>
                <a:cubicBezTo>
                  <a:pt x="1863" y="32"/>
                  <a:pt x="1863" y="32"/>
                  <a:pt x="1863" y="30"/>
                </a:cubicBezTo>
                <a:cubicBezTo>
                  <a:pt x="1863" y="30"/>
                  <a:pt x="1863" y="29"/>
                  <a:pt x="1864" y="29"/>
                </a:cubicBezTo>
                <a:cubicBezTo>
                  <a:pt x="1868" y="29"/>
                  <a:pt x="1873" y="25"/>
                  <a:pt x="1877" y="27"/>
                </a:cubicBezTo>
                <a:cubicBezTo>
                  <a:pt x="1886" y="30"/>
                  <a:pt x="1894" y="28"/>
                  <a:pt x="1902" y="29"/>
                </a:cubicBezTo>
                <a:cubicBezTo>
                  <a:pt x="1906" y="29"/>
                  <a:pt x="1910" y="27"/>
                  <a:pt x="1914" y="27"/>
                </a:cubicBezTo>
                <a:cubicBezTo>
                  <a:pt x="1918" y="27"/>
                  <a:pt x="1923" y="29"/>
                  <a:pt x="1927" y="25"/>
                </a:cubicBezTo>
                <a:cubicBezTo>
                  <a:pt x="1934" y="26"/>
                  <a:pt x="1942" y="24"/>
                  <a:pt x="1950" y="27"/>
                </a:cubicBezTo>
                <a:cubicBezTo>
                  <a:pt x="1952" y="28"/>
                  <a:pt x="1951" y="29"/>
                  <a:pt x="1952" y="30"/>
                </a:cubicBezTo>
                <a:cubicBezTo>
                  <a:pt x="1950" y="33"/>
                  <a:pt x="1947" y="34"/>
                  <a:pt x="1944" y="34"/>
                </a:cubicBezTo>
                <a:cubicBezTo>
                  <a:pt x="1940" y="34"/>
                  <a:pt x="1936" y="34"/>
                  <a:pt x="1932" y="34"/>
                </a:cubicBezTo>
                <a:cubicBezTo>
                  <a:pt x="1929" y="34"/>
                  <a:pt x="1927" y="35"/>
                  <a:pt x="1927" y="37"/>
                </a:cubicBezTo>
                <a:cubicBezTo>
                  <a:pt x="1928" y="40"/>
                  <a:pt x="1926" y="41"/>
                  <a:pt x="1924" y="43"/>
                </a:cubicBezTo>
                <a:cubicBezTo>
                  <a:pt x="1923" y="44"/>
                  <a:pt x="1923" y="46"/>
                  <a:pt x="1926" y="46"/>
                </a:cubicBezTo>
                <a:cubicBezTo>
                  <a:pt x="1931" y="47"/>
                  <a:pt x="1935" y="44"/>
                  <a:pt x="1940" y="44"/>
                </a:cubicBezTo>
                <a:cubicBezTo>
                  <a:pt x="1941" y="44"/>
                  <a:pt x="1941" y="43"/>
                  <a:pt x="1941" y="42"/>
                </a:cubicBezTo>
                <a:cubicBezTo>
                  <a:pt x="1938" y="39"/>
                  <a:pt x="1941" y="38"/>
                  <a:pt x="1943" y="38"/>
                </a:cubicBezTo>
                <a:cubicBezTo>
                  <a:pt x="1946" y="37"/>
                  <a:pt x="1950" y="37"/>
                  <a:pt x="1953" y="37"/>
                </a:cubicBezTo>
                <a:cubicBezTo>
                  <a:pt x="1956" y="38"/>
                  <a:pt x="1955" y="35"/>
                  <a:pt x="1955" y="34"/>
                </a:cubicBezTo>
                <a:cubicBezTo>
                  <a:pt x="1959" y="34"/>
                  <a:pt x="1963" y="34"/>
                  <a:pt x="1967" y="34"/>
                </a:cubicBezTo>
                <a:cubicBezTo>
                  <a:pt x="1971" y="34"/>
                  <a:pt x="1972" y="33"/>
                  <a:pt x="1970" y="30"/>
                </a:cubicBezTo>
                <a:cubicBezTo>
                  <a:pt x="1969" y="27"/>
                  <a:pt x="1970" y="25"/>
                  <a:pt x="1972" y="25"/>
                </a:cubicBezTo>
                <a:cubicBezTo>
                  <a:pt x="1977" y="26"/>
                  <a:pt x="1980" y="23"/>
                  <a:pt x="1985" y="23"/>
                </a:cubicBezTo>
                <a:cubicBezTo>
                  <a:pt x="1989" y="23"/>
                  <a:pt x="1993" y="25"/>
                  <a:pt x="1997" y="26"/>
                </a:cubicBezTo>
                <a:cubicBezTo>
                  <a:pt x="2000" y="26"/>
                  <a:pt x="1997" y="28"/>
                  <a:pt x="1997" y="30"/>
                </a:cubicBezTo>
                <a:cubicBezTo>
                  <a:pt x="1999" y="31"/>
                  <a:pt x="2001" y="30"/>
                  <a:pt x="2003" y="30"/>
                </a:cubicBezTo>
                <a:cubicBezTo>
                  <a:pt x="2008" y="30"/>
                  <a:pt x="2010" y="26"/>
                  <a:pt x="2008" y="22"/>
                </a:cubicBezTo>
                <a:cubicBezTo>
                  <a:pt x="2007" y="20"/>
                  <a:pt x="2007" y="16"/>
                  <a:pt x="2003" y="16"/>
                </a:cubicBezTo>
                <a:cubicBezTo>
                  <a:pt x="2002" y="17"/>
                  <a:pt x="2002" y="15"/>
                  <a:pt x="2002" y="14"/>
                </a:cubicBezTo>
                <a:cubicBezTo>
                  <a:pt x="2002" y="14"/>
                  <a:pt x="2003" y="13"/>
                  <a:pt x="2004" y="13"/>
                </a:cubicBezTo>
                <a:cubicBezTo>
                  <a:pt x="2006" y="14"/>
                  <a:pt x="2007" y="11"/>
                  <a:pt x="2009" y="11"/>
                </a:cubicBezTo>
                <a:cubicBezTo>
                  <a:pt x="2011" y="11"/>
                  <a:pt x="2014" y="11"/>
                  <a:pt x="2016" y="11"/>
                </a:cubicBezTo>
                <a:cubicBezTo>
                  <a:pt x="2023" y="11"/>
                  <a:pt x="2029" y="11"/>
                  <a:pt x="2036" y="11"/>
                </a:cubicBezTo>
                <a:cubicBezTo>
                  <a:pt x="2038" y="11"/>
                  <a:pt x="2039" y="13"/>
                  <a:pt x="2038" y="14"/>
                </a:cubicBezTo>
                <a:cubicBezTo>
                  <a:pt x="2036" y="17"/>
                  <a:pt x="2039" y="18"/>
                  <a:pt x="2039" y="18"/>
                </a:cubicBezTo>
                <a:cubicBezTo>
                  <a:pt x="2044" y="17"/>
                  <a:pt x="2048" y="20"/>
                  <a:pt x="2052" y="20"/>
                </a:cubicBezTo>
                <a:cubicBezTo>
                  <a:pt x="2059" y="20"/>
                  <a:pt x="2067" y="20"/>
                  <a:pt x="2074" y="20"/>
                </a:cubicBezTo>
                <a:cubicBezTo>
                  <a:pt x="2078" y="20"/>
                  <a:pt x="2083" y="19"/>
                  <a:pt x="2088" y="15"/>
                </a:cubicBezTo>
                <a:cubicBezTo>
                  <a:pt x="2082" y="15"/>
                  <a:pt x="2078" y="12"/>
                  <a:pt x="2073" y="13"/>
                </a:cubicBezTo>
                <a:cubicBezTo>
                  <a:pt x="2072" y="13"/>
                  <a:pt x="2071" y="12"/>
                  <a:pt x="2071" y="11"/>
                </a:cubicBezTo>
                <a:cubicBezTo>
                  <a:pt x="2072" y="11"/>
                  <a:pt x="2072" y="10"/>
                  <a:pt x="2072" y="10"/>
                </a:cubicBezTo>
                <a:cubicBezTo>
                  <a:pt x="2075" y="9"/>
                  <a:pt x="2077" y="7"/>
                  <a:pt x="2080" y="8"/>
                </a:cubicBezTo>
                <a:cubicBezTo>
                  <a:pt x="2086" y="11"/>
                  <a:pt x="2093" y="11"/>
                  <a:pt x="2099" y="13"/>
                </a:cubicBezTo>
                <a:cubicBezTo>
                  <a:pt x="2100" y="13"/>
                  <a:pt x="2101" y="14"/>
                  <a:pt x="2102" y="15"/>
                </a:cubicBezTo>
                <a:cubicBezTo>
                  <a:pt x="2105" y="20"/>
                  <a:pt x="2110" y="19"/>
                  <a:pt x="2115" y="18"/>
                </a:cubicBezTo>
                <a:cubicBezTo>
                  <a:pt x="2118" y="17"/>
                  <a:pt x="2124" y="16"/>
                  <a:pt x="2126" y="11"/>
                </a:cubicBezTo>
                <a:cubicBezTo>
                  <a:pt x="2126" y="8"/>
                  <a:pt x="2129" y="7"/>
                  <a:pt x="2132" y="8"/>
                </a:cubicBezTo>
                <a:cubicBezTo>
                  <a:pt x="2133" y="9"/>
                  <a:pt x="2133" y="10"/>
                  <a:pt x="2134" y="10"/>
                </a:cubicBezTo>
                <a:cubicBezTo>
                  <a:pt x="2142" y="9"/>
                  <a:pt x="2151" y="13"/>
                  <a:pt x="2159" y="11"/>
                </a:cubicBezTo>
                <a:cubicBezTo>
                  <a:pt x="2169" y="9"/>
                  <a:pt x="2180" y="11"/>
                  <a:pt x="2190" y="5"/>
                </a:cubicBezTo>
                <a:cubicBezTo>
                  <a:pt x="2192" y="4"/>
                  <a:pt x="2194" y="5"/>
                  <a:pt x="2196" y="4"/>
                </a:cubicBezTo>
                <a:cubicBezTo>
                  <a:pt x="2199" y="4"/>
                  <a:pt x="2200" y="7"/>
                  <a:pt x="2201" y="9"/>
                </a:cubicBezTo>
                <a:cubicBezTo>
                  <a:pt x="2202" y="9"/>
                  <a:pt x="2200" y="11"/>
                  <a:pt x="2198" y="11"/>
                </a:cubicBezTo>
                <a:cubicBezTo>
                  <a:pt x="2196" y="11"/>
                  <a:pt x="2196" y="13"/>
                  <a:pt x="2197" y="14"/>
                </a:cubicBezTo>
                <a:cubicBezTo>
                  <a:pt x="2197" y="15"/>
                  <a:pt x="2199" y="15"/>
                  <a:pt x="2200" y="15"/>
                </a:cubicBezTo>
                <a:cubicBezTo>
                  <a:pt x="2205" y="12"/>
                  <a:pt x="2211" y="13"/>
                  <a:pt x="2214" y="7"/>
                </a:cubicBezTo>
                <a:cubicBezTo>
                  <a:pt x="2218" y="6"/>
                  <a:pt x="2220" y="3"/>
                  <a:pt x="2224" y="3"/>
                </a:cubicBezTo>
                <a:cubicBezTo>
                  <a:pt x="2227" y="3"/>
                  <a:pt x="2230" y="2"/>
                  <a:pt x="2232" y="6"/>
                </a:cubicBezTo>
                <a:cubicBezTo>
                  <a:pt x="2233" y="9"/>
                  <a:pt x="2237" y="9"/>
                  <a:pt x="2239" y="11"/>
                </a:cubicBezTo>
                <a:cubicBezTo>
                  <a:pt x="2241" y="12"/>
                  <a:pt x="2242" y="9"/>
                  <a:pt x="2245" y="9"/>
                </a:cubicBezTo>
                <a:cubicBezTo>
                  <a:pt x="2246" y="9"/>
                  <a:pt x="2246" y="7"/>
                  <a:pt x="2245" y="7"/>
                </a:cubicBezTo>
                <a:cubicBezTo>
                  <a:pt x="2243" y="6"/>
                  <a:pt x="2242" y="5"/>
                  <a:pt x="2240" y="4"/>
                </a:cubicBezTo>
                <a:cubicBezTo>
                  <a:pt x="2239" y="4"/>
                  <a:pt x="2238" y="4"/>
                  <a:pt x="2238" y="2"/>
                </a:cubicBezTo>
                <a:cubicBezTo>
                  <a:pt x="2238" y="1"/>
                  <a:pt x="2240" y="1"/>
                  <a:pt x="2241" y="1"/>
                </a:cubicBezTo>
                <a:cubicBezTo>
                  <a:pt x="2252" y="1"/>
                  <a:pt x="2264" y="0"/>
                  <a:pt x="2275" y="1"/>
                </a:cubicBezTo>
                <a:cubicBezTo>
                  <a:pt x="2287" y="3"/>
                  <a:pt x="2299" y="2"/>
                  <a:pt x="2311" y="3"/>
                </a:cubicBezTo>
                <a:cubicBezTo>
                  <a:pt x="2313" y="3"/>
                  <a:pt x="2314" y="2"/>
                  <a:pt x="2315" y="4"/>
                </a:cubicBezTo>
                <a:cubicBezTo>
                  <a:pt x="2315" y="6"/>
                  <a:pt x="2313" y="8"/>
                  <a:pt x="2312" y="8"/>
                </a:cubicBezTo>
                <a:cubicBezTo>
                  <a:pt x="2309" y="8"/>
                  <a:pt x="2306" y="9"/>
                  <a:pt x="2303" y="7"/>
                </a:cubicBezTo>
                <a:cubicBezTo>
                  <a:pt x="2298" y="5"/>
                  <a:pt x="2292" y="7"/>
                  <a:pt x="2287" y="6"/>
                </a:cubicBezTo>
                <a:cubicBezTo>
                  <a:pt x="2284" y="9"/>
                  <a:pt x="2281" y="8"/>
                  <a:pt x="2279" y="8"/>
                </a:cubicBezTo>
                <a:cubicBezTo>
                  <a:pt x="2275" y="8"/>
                  <a:pt x="2272" y="8"/>
                  <a:pt x="2271" y="12"/>
                </a:cubicBezTo>
                <a:cubicBezTo>
                  <a:pt x="2271" y="14"/>
                  <a:pt x="2269" y="15"/>
                  <a:pt x="2268" y="16"/>
                </a:cubicBezTo>
                <a:cubicBezTo>
                  <a:pt x="2269" y="18"/>
                  <a:pt x="2272" y="16"/>
                  <a:pt x="2273" y="17"/>
                </a:cubicBezTo>
                <a:cubicBezTo>
                  <a:pt x="2283" y="17"/>
                  <a:pt x="2292" y="17"/>
                  <a:pt x="2301" y="17"/>
                </a:cubicBezTo>
                <a:cubicBezTo>
                  <a:pt x="2307" y="17"/>
                  <a:pt x="2312" y="16"/>
                  <a:pt x="2318" y="18"/>
                </a:cubicBezTo>
                <a:cubicBezTo>
                  <a:pt x="2322" y="20"/>
                  <a:pt x="2326" y="21"/>
                  <a:pt x="2331" y="20"/>
                </a:cubicBezTo>
                <a:cubicBezTo>
                  <a:pt x="2333" y="20"/>
                  <a:pt x="2334" y="21"/>
                  <a:pt x="2335" y="22"/>
                </a:cubicBezTo>
                <a:cubicBezTo>
                  <a:pt x="2336" y="23"/>
                  <a:pt x="2336" y="24"/>
                  <a:pt x="2335" y="25"/>
                </a:cubicBezTo>
                <a:cubicBezTo>
                  <a:pt x="2333" y="27"/>
                  <a:pt x="2332" y="29"/>
                  <a:pt x="2328" y="29"/>
                </a:cubicBezTo>
                <a:cubicBezTo>
                  <a:pt x="2325" y="28"/>
                  <a:pt x="2322" y="29"/>
                  <a:pt x="2317" y="29"/>
                </a:cubicBezTo>
                <a:cubicBezTo>
                  <a:pt x="2321" y="31"/>
                  <a:pt x="2323" y="30"/>
                  <a:pt x="2326" y="30"/>
                </a:cubicBezTo>
                <a:cubicBezTo>
                  <a:pt x="2333" y="31"/>
                  <a:pt x="2340" y="31"/>
                  <a:pt x="2347" y="30"/>
                </a:cubicBezTo>
                <a:cubicBezTo>
                  <a:pt x="2349" y="30"/>
                  <a:pt x="2350" y="32"/>
                  <a:pt x="2350" y="33"/>
                </a:cubicBezTo>
                <a:cubicBezTo>
                  <a:pt x="2350" y="35"/>
                  <a:pt x="2349" y="36"/>
                  <a:pt x="2347" y="36"/>
                </a:cubicBezTo>
                <a:cubicBezTo>
                  <a:pt x="2344" y="36"/>
                  <a:pt x="2340" y="35"/>
                  <a:pt x="2338" y="36"/>
                </a:cubicBezTo>
                <a:cubicBezTo>
                  <a:pt x="2335" y="38"/>
                  <a:pt x="2332" y="36"/>
                  <a:pt x="2329" y="39"/>
                </a:cubicBezTo>
                <a:cubicBezTo>
                  <a:pt x="2328" y="40"/>
                  <a:pt x="2324" y="39"/>
                  <a:pt x="2322" y="39"/>
                </a:cubicBezTo>
                <a:cubicBezTo>
                  <a:pt x="2323" y="42"/>
                  <a:pt x="2325" y="41"/>
                  <a:pt x="2326" y="41"/>
                </a:cubicBezTo>
                <a:cubicBezTo>
                  <a:pt x="2335" y="41"/>
                  <a:pt x="2343" y="41"/>
                  <a:pt x="2351" y="41"/>
                </a:cubicBezTo>
                <a:cubicBezTo>
                  <a:pt x="2353" y="41"/>
                  <a:pt x="2355" y="40"/>
                  <a:pt x="2355" y="42"/>
                </a:cubicBezTo>
                <a:cubicBezTo>
                  <a:pt x="2355" y="45"/>
                  <a:pt x="2353" y="45"/>
                  <a:pt x="2352" y="44"/>
                </a:cubicBezTo>
                <a:cubicBezTo>
                  <a:pt x="2346" y="44"/>
                  <a:pt x="2341" y="47"/>
                  <a:pt x="2336" y="48"/>
                </a:cubicBezTo>
                <a:cubicBezTo>
                  <a:pt x="2341" y="48"/>
                  <a:pt x="2346" y="48"/>
                  <a:pt x="2351" y="48"/>
                </a:cubicBezTo>
                <a:cubicBezTo>
                  <a:pt x="2352" y="48"/>
                  <a:pt x="2353" y="48"/>
                  <a:pt x="2353" y="50"/>
                </a:cubicBezTo>
                <a:cubicBezTo>
                  <a:pt x="2353" y="51"/>
                  <a:pt x="2353" y="53"/>
                  <a:pt x="2352" y="53"/>
                </a:cubicBezTo>
                <a:cubicBezTo>
                  <a:pt x="2350" y="52"/>
                  <a:pt x="2349" y="56"/>
                  <a:pt x="2347" y="55"/>
                </a:cubicBezTo>
                <a:cubicBezTo>
                  <a:pt x="2346" y="54"/>
                  <a:pt x="2344" y="55"/>
                  <a:pt x="2343" y="55"/>
                </a:cubicBezTo>
                <a:cubicBezTo>
                  <a:pt x="2334" y="54"/>
                  <a:pt x="2325" y="56"/>
                  <a:pt x="2317" y="57"/>
                </a:cubicBezTo>
                <a:cubicBezTo>
                  <a:pt x="2318" y="59"/>
                  <a:pt x="2320" y="59"/>
                  <a:pt x="2321" y="58"/>
                </a:cubicBezTo>
                <a:cubicBezTo>
                  <a:pt x="2325" y="57"/>
                  <a:pt x="2329" y="61"/>
                  <a:pt x="2334" y="59"/>
                </a:cubicBezTo>
                <a:cubicBezTo>
                  <a:pt x="2338" y="57"/>
                  <a:pt x="2343" y="58"/>
                  <a:pt x="2347" y="58"/>
                </a:cubicBezTo>
                <a:cubicBezTo>
                  <a:pt x="2349" y="58"/>
                  <a:pt x="2350" y="58"/>
                  <a:pt x="2352" y="58"/>
                </a:cubicBezTo>
                <a:cubicBezTo>
                  <a:pt x="2353" y="59"/>
                  <a:pt x="2353" y="60"/>
                  <a:pt x="2353" y="61"/>
                </a:cubicBezTo>
                <a:cubicBezTo>
                  <a:pt x="2352" y="62"/>
                  <a:pt x="2351" y="64"/>
                  <a:pt x="2349" y="64"/>
                </a:cubicBezTo>
                <a:cubicBezTo>
                  <a:pt x="2346" y="63"/>
                  <a:pt x="2343" y="63"/>
                  <a:pt x="2340" y="63"/>
                </a:cubicBezTo>
                <a:cubicBezTo>
                  <a:pt x="2336" y="63"/>
                  <a:pt x="2332" y="63"/>
                  <a:pt x="2328" y="63"/>
                </a:cubicBezTo>
                <a:cubicBezTo>
                  <a:pt x="2325" y="67"/>
                  <a:pt x="2320" y="63"/>
                  <a:pt x="2317" y="67"/>
                </a:cubicBezTo>
                <a:cubicBezTo>
                  <a:pt x="2313" y="66"/>
                  <a:pt x="2310" y="69"/>
                  <a:pt x="2306" y="69"/>
                </a:cubicBezTo>
                <a:cubicBezTo>
                  <a:pt x="2303" y="69"/>
                  <a:pt x="2302" y="70"/>
                  <a:pt x="2301" y="71"/>
                </a:cubicBezTo>
                <a:cubicBezTo>
                  <a:pt x="2302" y="72"/>
                  <a:pt x="2302" y="74"/>
                  <a:pt x="2303" y="75"/>
                </a:cubicBezTo>
                <a:cubicBezTo>
                  <a:pt x="2303" y="76"/>
                  <a:pt x="2305" y="76"/>
                  <a:pt x="2306" y="76"/>
                </a:cubicBezTo>
                <a:cubicBezTo>
                  <a:pt x="2314" y="76"/>
                  <a:pt x="2322" y="76"/>
                  <a:pt x="2330" y="76"/>
                </a:cubicBezTo>
                <a:cubicBezTo>
                  <a:pt x="2331" y="76"/>
                  <a:pt x="2332" y="75"/>
                  <a:pt x="2332" y="77"/>
                </a:cubicBezTo>
                <a:cubicBezTo>
                  <a:pt x="2332" y="78"/>
                  <a:pt x="2331" y="79"/>
                  <a:pt x="2330" y="79"/>
                </a:cubicBezTo>
                <a:cubicBezTo>
                  <a:pt x="2327" y="82"/>
                  <a:pt x="2323" y="81"/>
                  <a:pt x="2319" y="81"/>
                </a:cubicBezTo>
                <a:cubicBezTo>
                  <a:pt x="2316" y="81"/>
                  <a:pt x="2315" y="80"/>
                  <a:pt x="2315" y="84"/>
                </a:cubicBezTo>
                <a:cubicBezTo>
                  <a:pt x="2314" y="88"/>
                  <a:pt x="2310" y="89"/>
                  <a:pt x="2307" y="89"/>
                </a:cubicBezTo>
                <a:cubicBezTo>
                  <a:pt x="2306" y="90"/>
                  <a:pt x="2304" y="90"/>
                  <a:pt x="2302" y="90"/>
                </a:cubicBezTo>
                <a:cubicBezTo>
                  <a:pt x="2304" y="90"/>
                  <a:pt x="2302" y="90"/>
                  <a:pt x="2303" y="91"/>
                </a:cubicBezTo>
                <a:cubicBezTo>
                  <a:pt x="2303" y="91"/>
                  <a:pt x="2303" y="91"/>
                  <a:pt x="2303" y="91"/>
                </a:cubicBezTo>
                <a:cubicBezTo>
                  <a:pt x="2317" y="91"/>
                  <a:pt x="2330" y="91"/>
                  <a:pt x="2343" y="91"/>
                </a:cubicBezTo>
                <a:cubicBezTo>
                  <a:pt x="2344" y="91"/>
                  <a:pt x="2344" y="92"/>
                  <a:pt x="2344" y="92"/>
                </a:cubicBezTo>
                <a:cubicBezTo>
                  <a:pt x="2342" y="95"/>
                  <a:pt x="2337" y="94"/>
                  <a:pt x="2334" y="95"/>
                </a:cubicBezTo>
                <a:cubicBezTo>
                  <a:pt x="2336" y="99"/>
                  <a:pt x="2340" y="100"/>
                  <a:pt x="2342" y="102"/>
                </a:cubicBezTo>
                <a:cubicBezTo>
                  <a:pt x="2345" y="105"/>
                  <a:pt x="2345" y="105"/>
                  <a:pt x="2342" y="109"/>
                </a:cubicBezTo>
                <a:cubicBezTo>
                  <a:pt x="2341" y="109"/>
                  <a:pt x="2341" y="109"/>
                  <a:pt x="2341" y="109"/>
                </a:cubicBezTo>
                <a:cubicBezTo>
                  <a:pt x="2341" y="110"/>
                  <a:pt x="2340" y="112"/>
                  <a:pt x="2341" y="112"/>
                </a:cubicBezTo>
                <a:cubicBezTo>
                  <a:pt x="2346" y="113"/>
                  <a:pt x="2343" y="114"/>
                  <a:pt x="2342" y="116"/>
                </a:cubicBezTo>
                <a:cubicBezTo>
                  <a:pt x="2340" y="118"/>
                  <a:pt x="2340" y="118"/>
                  <a:pt x="2343" y="119"/>
                </a:cubicBezTo>
                <a:cubicBezTo>
                  <a:pt x="2345" y="119"/>
                  <a:pt x="2346" y="119"/>
                  <a:pt x="2346" y="121"/>
                </a:cubicBezTo>
                <a:cubicBezTo>
                  <a:pt x="2346" y="123"/>
                  <a:pt x="2346" y="124"/>
                  <a:pt x="2343" y="124"/>
                </a:cubicBezTo>
                <a:cubicBezTo>
                  <a:pt x="2339" y="125"/>
                  <a:pt x="2335" y="127"/>
                  <a:pt x="2331" y="128"/>
                </a:cubicBezTo>
                <a:cubicBezTo>
                  <a:pt x="2328" y="129"/>
                  <a:pt x="2326" y="131"/>
                  <a:pt x="2323" y="133"/>
                </a:cubicBezTo>
                <a:cubicBezTo>
                  <a:pt x="2322" y="133"/>
                  <a:pt x="2320" y="133"/>
                  <a:pt x="2318" y="133"/>
                </a:cubicBezTo>
                <a:cubicBezTo>
                  <a:pt x="2315" y="133"/>
                  <a:pt x="2311" y="133"/>
                  <a:pt x="2308" y="133"/>
                </a:cubicBezTo>
                <a:cubicBezTo>
                  <a:pt x="2305" y="133"/>
                  <a:pt x="2301" y="133"/>
                  <a:pt x="2298" y="133"/>
                </a:cubicBezTo>
                <a:cubicBezTo>
                  <a:pt x="2298" y="133"/>
                  <a:pt x="2298" y="134"/>
                  <a:pt x="2297" y="134"/>
                </a:cubicBezTo>
                <a:cubicBezTo>
                  <a:pt x="2297" y="135"/>
                  <a:pt x="2298" y="136"/>
                  <a:pt x="2298" y="136"/>
                </a:cubicBezTo>
                <a:cubicBezTo>
                  <a:pt x="2301" y="137"/>
                  <a:pt x="2305" y="136"/>
                  <a:pt x="2308" y="136"/>
                </a:cubicBezTo>
                <a:cubicBezTo>
                  <a:pt x="2309" y="137"/>
                  <a:pt x="2310" y="136"/>
                  <a:pt x="2311" y="137"/>
                </a:cubicBezTo>
                <a:cubicBezTo>
                  <a:pt x="2311" y="138"/>
                  <a:pt x="2311" y="139"/>
                  <a:pt x="2311" y="139"/>
                </a:cubicBezTo>
                <a:cubicBezTo>
                  <a:pt x="2306" y="140"/>
                  <a:pt x="2308" y="144"/>
                  <a:pt x="2308" y="147"/>
                </a:cubicBezTo>
                <a:cubicBezTo>
                  <a:pt x="2307" y="147"/>
                  <a:pt x="2306" y="147"/>
                  <a:pt x="2305" y="147"/>
                </a:cubicBezTo>
                <a:cubicBezTo>
                  <a:pt x="2300" y="147"/>
                  <a:pt x="2294" y="147"/>
                  <a:pt x="2289" y="149"/>
                </a:cubicBezTo>
                <a:cubicBezTo>
                  <a:pt x="2284" y="150"/>
                  <a:pt x="2279" y="151"/>
                  <a:pt x="2272" y="150"/>
                </a:cubicBezTo>
                <a:cubicBezTo>
                  <a:pt x="2277" y="153"/>
                  <a:pt x="2281" y="154"/>
                  <a:pt x="2285" y="154"/>
                </a:cubicBezTo>
                <a:cubicBezTo>
                  <a:pt x="2291" y="154"/>
                  <a:pt x="2296" y="155"/>
                  <a:pt x="2302" y="154"/>
                </a:cubicBezTo>
                <a:cubicBezTo>
                  <a:pt x="2306" y="153"/>
                  <a:pt x="2310" y="152"/>
                  <a:pt x="2314" y="152"/>
                </a:cubicBezTo>
                <a:cubicBezTo>
                  <a:pt x="2315" y="152"/>
                  <a:pt x="2316" y="152"/>
                  <a:pt x="2317" y="154"/>
                </a:cubicBezTo>
                <a:cubicBezTo>
                  <a:pt x="2317" y="155"/>
                  <a:pt x="2315" y="155"/>
                  <a:pt x="2315" y="156"/>
                </a:cubicBezTo>
                <a:cubicBezTo>
                  <a:pt x="2313" y="158"/>
                  <a:pt x="2310" y="157"/>
                  <a:pt x="2307" y="159"/>
                </a:cubicBezTo>
                <a:cubicBezTo>
                  <a:pt x="2314" y="159"/>
                  <a:pt x="2319" y="159"/>
                  <a:pt x="2325" y="159"/>
                </a:cubicBezTo>
                <a:cubicBezTo>
                  <a:pt x="2329" y="159"/>
                  <a:pt x="2332" y="160"/>
                  <a:pt x="2336" y="161"/>
                </a:cubicBezTo>
                <a:cubicBezTo>
                  <a:pt x="2338" y="161"/>
                  <a:pt x="2339" y="163"/>
                  <a:pt x="2339" y="165"/>
                </a:cubicBezTo>
                <a:cubicBezTo>
                  <a:pt x="2339" y="167"/>
                  <a:pt x="2337" y="168"/>
                  <a:pt x="2334" y="168"/>
                </a:cubicBezTo>
                <a:cubicBezTo>
                  <a:pt x="2332" y="167"/>
                  <a:pt x="2329" y="169"/>
                  <a:pt x="2326" y="166"/>
                </a:cubicBezTo>
                <a:cubicBezTo>
                  <a:pt x="2325" y="165"/>
                  <a:pt x="2322" y="166"/>
                  <a:pt x="2321" y="166"/>
                </a:cubicBezTo>
                <a:cubicBezTo>
                  <a:pt x="2314" y="169"/>
                  <a:pt x="2307" y="172"/>
                  <a:pt x="2299" y="171"/>
                </a:cubicBezTo>
                <a:cubicBezTo>
                  <a:pt x="2298" y="171"/>
                  <a:pt x="2297" y="172"/>
                  <a:pt x="2297" y="173"/>
                </a:cubicBezTo>
                <a:cubicBezTo>
                  <a:pt x="2297" y="174"/>
                  <a:pt x="2298" y="175"/>
                  <a:pt x="2299" y="175"/>
                </a:cubicBezTo>
                <a:cubicBezTo>
                  <a:pt x="2305" y="174"/>
                  <a:pt x="2309" y="176"/>
                  <a:pt x="2313" y="180"/>
                </a:cubicBezTo>
                <a:cubicBezTo>
                  <a:pt x="2314" y="182"/>
                  <a:pt x="2313" y="183"/>
                  <a:pt x="2311" y="184"/>
                </a:cubicBezTo>
                <a:cubicBezTo>
                  <a:pt x="2309" y="185"/>
                  <a:pt x="2309" y="185"/>
                  <a:pt x="2311" y="187"/>
                </a:cubicBezTo>
                <a:cubicBezTo>
                  <a:pt x="2314" y="189"/>
                  <a:pt x="2314" y="189"/>
                  <a:pt x="2311" y="190"/>
                </a:cubicBezTo>
                <a:cubicBezTo>
                  <a:pt x="2306" y="193"/>
                  <a:pt x="2301" y="193"/>
                  <a:pt x="2296" y="192"/>
                </a:cubicBezTo>
                <a:cubicBezTo>
                  <a:pt x="2292" y="190"/>
                  <a:pt x="2287" y="191"/>
                  <a:pt x="2284" y="187"/>
                </a:cubicBezTo>
                <a:cubicBezTo>
                  <a:pt x="2282" y="188"/>
                  <a:pt x="2280" y="185"/>
                  <a:pt x="2278" y="185"/>
                </a:cubicBezTo>
                <a:cubicBezTo>
                  <a:pt x="2274" y="185"/>
                  <a:pt x="2269" y="185"/>
                  <a:pt x="2263" y="185"/>
                </a:cubicBezTo>
                <a:cubicBezTo>
                  <a:pt x="2269" y="191"/>
                  <a:pt x="2275" y="193"/>
                  <a:pt x="2281" y="195"/>
                </a:cubicBezTo>
                <a:cubicBezTo>
                  <a:pt x="2287" y="197"/>
                  <a:pt x="2293" y="201"/>
                  <a:pt x="2299" y="203"/>
                </a:cubicBezTo>
                <a:cubicBezTo>
                  <a:pt x="2295" y="208"/>
                  <a:pt x="2289" y="205"/>
                  <a:pt x="2284" y="206"/>
                </a:cubicBezTo>
                <a:cubicBezTo>
                  <a:pt x="2283" y="207"/>
                  <a:pt x="2284" y="207"/>
                  <a:pt x="2285" y="208"/>
                </a:cubicBezTo>
                <a:cubicBezTo>
                  <a:pt x="2288" y="212"/>
                  <a:pt x="2287" y="213"/>
                  <a:pt x="2283" y="215"/>
                </a:cubicBezTo>
                <a:cubicBezTo>
                  <a:pt x="2275" y="218"/>
                  <a:pt x="2267" y="219"/>
                  <a:pt x="2259" y="218"/>
                </a:cubicBezTo>
                <a:cubicBezTo>
                  <a:pt x="2247" y="216"/>
                  <a:pt x="2235" y="217"/>
                  <a:pt x="2224" y="211"/>
                </a:cubicBezTo>
                <a:cubicBezTo>
                  <a:pt x="2218" y="212"/>
                  <a:pt x="2213" y="209"/>
                  <a:pt x="2208" y="209"/>
                </a:cubicBezTo>
                <a:cubicBezTo>
                  <a:pt x="2203" y="210"/>
                  <a:pt x="2198" y="211"/>
                  <a:pt x="2193" y="208"/>
                </a:cubicBezTo>
                <a:cubicBezTo>
                  <a:pt x="2192" y="207"/>
                  <a:pt x="2189" y="207"/>
                  <a:pt x="2190" y="210"/>
                </a:cubicBezTo>
                <a:cubicBezTo>
                  <a:pt x="2190" y="212"/>
                  <a:pt x="2190" y="213"/>
                  <a:pt x="2188" y="213"/>
                </a:cubicBezTo>
                <a:cubicBezTo>
                  <a:pt x="2183" y="212"/>
                  <a:pt x="2179" y="215"/>
                  <a:pt x="2175" y="212"/>
                </a:cubicBezTo>
                <a:cubicBezTo>
                  <a:pt x="2174" y="211"/>
                  <a:pt x="2173" y="211"/>
                  <a:pt x="2172" y="212"/>
                </a:cubicBezTo>
                <a:cubicBezTo>
                  <a:pt x="2170" y="213"/>
                  <a:pt x="2168" y="214"/>
                  <a:pt x="2165" y="216"/>
                </a:cubicBezTo>
                <a:cubicBezTo>
                  <a:pt x="2170" y="216"/>
                  <a:pt x="2174" y="219"/>
                  <a:pt x="2179" y="218"/>
                </a:cubicBezTo>
                <a:cubicBezTo>
                  <a:pt x="2183" y="218"/>
                  <a:pt x="2187" y="221"/>
                  <a:pt x="2191" y="220"/>
                </a:cubicBezTo>
                <a:cubicBezTo>
                  <a:pt x="2195" y="223"/>
                  <a:pt x="2200" y="220"/>
                  <a:pt x="2204" y="223"/>
                </a:cubicBezTo>
                <a:cubicBezTo>
                  <a:pt x="2205" y="224"/>
                  <a:pt x="2207" y="223"/>
                  <a:pt x="2207" y="225"/>
                </a:cubicBezTo>
                <a:cubicBezTo>
                  <a:pt x="2207" y="227"/>
                  <a:pt x="2205" y="228"/>
                  <a:pt x="2204" y="228"/>
                </a:cubicBezTo>
                <a:cubicBezTo>
                  <a:pt x="2203" y="229"/>
                  <a:pt x="2201" y="229"/>
                  <a:pt x="2200" y="229"/>
                </a:cubicBezTo>
                <a:cubicBezTo>
                  <a:pt x="2193" y="229"/>
                  <a:pt x="2186" y="229"/>
                  <a:pt x="2178" y="229"/>
                </a:cubicBezTo>
                <a:cubicBezTo>
                  <a:pt x="2174" y="229"/>
                  <a:pt x="2171" y="229"/>
                  <a:pt x="2167" y="230"/>
                </a:cubicBezTo>
                <a:cubicBezTo>
                  <a:pt x="2163" y="232"/>
                  <a:pt x="2159" y="229"/>
                  <a:pt x="2155" y="232"/>
                </a:cubicBezTo>
                <a:cubicBezTo>
                  <a:pt x="2155" y="232"/>
                  <a:pt x="2154" y="232"/>
                  <a:pt x="2154" y="232"/>
                </a:cubicBezTo>
                <a:cubicBezTo>
                  <a:pt x="2149" y="231"/>
                  <a:pt x="2145" y="230"/>
                  <a:pt x="2142" y="235"/>
                </a:cubicBezTo>
                <a:cubicBezTo>
                  <a:pt x="2142" y="236"/>
                  <a:pt x="2140" y="235"/>
                  <a:pt x="2139" y="236"/>
                </a:cubicBezTo>
                <a:cubicBezTo>
                  <a:pt x="2130" y="236"/>
                  <a:pt x="2120" y="237"/>
                  <a:pt x="2111" y="235"/>
                </a:cubicBezTo>
                <a:cubicBezTo>
                  <a:pt x="2098" y="233"/>
                  <a:pt x="2086" y="234"/>
                  <a:pt x="2074" y="234"/>
                </a:cubicBezTo>
                <a:cubicBezTo>
                  <a:pt x="2061" y="234"/>
                  <a:pt x="2049" y="234"/>
                  <a:pt x="2036" y="234"/>
                </a:cubicBezTo>
                <a:cubicBezTo>
                  <a:pt x="2030" y="234"/>
                  <a:pt x="2024" y="233"/>
                  <a:pt x="2019" y="231"/>
                </a:cubicBezTo>
                <a:cubicBezTo>
                  <a:pt x="2014" y="229"/>
                  <a:pt x="2011" y="233"/>
                  <a:pt x="2006" y="232"/>
                </a:cubicBezTo>
                <a:cubicBezTo>
                  <a:pt x="2004" y="235"/>
                  <a:pt x="2001" y="234"/>
                  <a:pt x="1999" y="234"/>
                </a:cubicBezTo>
                <a:cubicBezTo>
                  <a:pt x="1992" y="233"/>
                  <a:pt x="1985" y="235"/>
                  <a:pt x="1978" y="232"/>
                </a:cubicBezTo>
                <a:cubicBezTo>
                  <a:pt x="1976" y="231"/>
                  <a:pt x="1973" y="232"/>
                  <a:pt x="1970" y="232"/>
                </a:cubicBezTo>
                <a:cubicBezTo>
                  <a:pt x="1968" y="232"/>
                  <a:pt x="1967" y="232"/>
                  <a:pt x="1967" y="234"/>
                </a:cubicBezTo>
                <a:cubicBezTo>
                  <a:pt x="1967" y="236"/>
                  <a:pt x="1967" y="238"/>
                  <a:pt x="1969" y="237"/>
                </a:cubicBezTo>
                <a:cubicBezTo>
                  <a:pt x="1972" y="237"/>
                  <a:pt x="1973" y="238"/>
                  <a:pt x="1975" y="241"/>
                </a:cubicBezTo>
                <a:cubicBezTo>
                  <a:pt x="1968" y="240"/>
                  <a:pt x="1963" y="244"/>
                  <a:pt x="1957" y="242"/>
                </a:cubicBezTo>
                <a:cubicBezTo>
                  <a:pt x="1942" y="239"/>
                  <a:pt x="1927" y="242"/>
                  <a:pt x="1912" y="240"/>
                </a:cubicBezTo>
                <a:cubicBezTo>
                  <a:pt x="1903" y="239"/>
                  <a:pt x="1895" y="239"/>
                  <a:pt x="1887" y="239"/>
                </a:cubicBezTo>
                <a:cubicBezTo>
                  <a:pt x="1879" y="239"/>
                  <a:pt x="1870" y="239"/>
                  <a:pt x="1862" y="239"/>
                </a:cubicBezTo>
                <a:cubicBezTo>
                  <a:pt x="1859" y="239"/>
                  <a:pt x="1859" y="238"/>
                  <a:pt x="1857" y="236"/>
                </a:cubicBezTo>
                <a:cubicBezTo>
                  <a:pt x="1854" y="233"/>
                  <a:pt x="1850" y="230"/>
                  <a:pt x="1845" y="230"/>
                </a:cubicBezTo>
                <a:cubicBezTo>
                  <a:pt x="1841" y="231"/>
                  <a:pt x="1837" y="230"/>
                  <a:pt x="1834" y="230"/>
                </a:cubicBezTo>
                <a:cubicBezTo>
                  <a:pt x="1832" y="230"/>
                  <a:pt x="1831" y="230"/>
                  <a:pt x="1830" y="229"/>
                </a:cubicBezTo>
                <a:cubicBezTo>
                  <a:pt x="1825" y="225"/>
                  <a:pt x="1825" y="225"/>
                  <a:pt x="1820" y="225"/>
                </a:cubicBezTo>
                <a:cubicBezTo>
                  <a:pt x="1814" y="225"/>
                  <a:pt x="1807" y="225"/>
                  <a:pt x="1800" y="225"/>
                </a:cubicBezTo>
                <a:cubicBezTo>
                  <a:pt x="1795" y="225"/>
                  <a:pt x="1795" y="225"/>
                  <a:pt x="1792" y="231"/>
                </a:cubicBezTo>
                <a:cubicBezTo>
                  <a:pt x="1790" y="233"/>
                  <a:pt x="1789" y="234"/>
                  <a:pt x="1786" y="234"/>
                </a:cubicBezTo>
                <a:cubicBezTo>
                  <a:pt x="1784" y="233"/>
                  <a:pt x="1783" y="234"/>
                  <a:pt x="1783" y="237"/>
                </a:cubicBezTo>
                <a:cubicBezTo>
                  <a:pt x="1782" y="241"/>
                  <a:pt x="1777" y="244"/>
                  <a:pt x="1773" y="242"/>
                </a:cubicBezTo>
                <a:cubicBezTo>
                  <a:pt x="1771" y="240"/>
                  <a:pt x="1768" y="242"/>
                  <a:pt x="1766" y="239"/>
                </a:cubicBezTo>
                <a:cubicBezTo>
                  <a:pt x="1765" y="237"/>
                  <a:pt x="1763" y="234"/>
                  <a:pt x="1761" y="234"/>
                </a:cubicBezTo>
                <a:cubicBezTo>
                  <a:pt x="1757" y="234"/>
                  <a:pt x="1754" y="231"/>
                  <a:pt x="1750" y="232"/>
                </a:cubicBezTo>
                <a:cubicBezTo>
                  <a:pt x="1746" y="233"/>
                  <a:pt x="1743" y="232"/>
                  <a:pt x="1740" y="230"/>
                </a:cubicBezTo>
                <a:cubicBezTo>
                  <a:pt x="1738" y="228"/>
                  <a:pt x="1737" y="229"/>
                  <a:pt x="1735" y="229"/>
                </a:cubicBezTo>
                <a:cubicBezTo>
                  <a:pt x="1729" y="229"/>
                  <a:pt x="1723" y="228"/>
                  <a:pt x="1716" y="229"/>
                </a:cubicBezTo>
                <a:cubicBezTo>
                  <a:pt x="1713" y="229"/>
                  <a:pt x="1708" y="226"/>
                  <a:pt x="1706" y="232"/>
                </a:cubicBezTo>
                <a:cubicBezTo>
                  <a:pt x="1699" y="231"/>
                  <a:pt x="1693" y="236"/>
                  <a:pt x="1685" y="232"/>
                </a:cubicBezTo>
                <a:cubicBezTo>
                  <a:pt x="1684" y="232"/>
                  <a:pt x="1682" y="230"/>
                  <a:pt x="1680" y="230"/>
                </a:cubicBezTo>
                <a:cubicBezTo>
                  <a:pt x="1678" y="230"/>
                  <a:pt x="1676" y="230"/>
                  <a:pt x="1673" y="230"/>
                </a:cubicBezTo>
                <a:cubicBezTo>
                  <a:pt x="1668" y="230"/>
                  <a:pt x="1663" y="230"/>
                  <a:pt x="1659" y="230"/>
                </a:cubicBezTo>
                <a:cubicBezTo>
                  <a:pt x="1656" y="230"/>
                  <a:pt x="1654" y="230"/>
                  <a:pt x="1652" y="231"/>
                </a:cubicBezTo>
                <a:cubicBezTo>
                  <a:pt x="1649" y="233"/>
                  <a:pt x="1645" y="233"/>
                  <a:pt x="1643" y="230"/>
                </a:cubicBezTo>
                <a:cubicBezTo>
                  <a:pt x="1641" y="228"/>
                  <a:pt x="1639" y="228"/>
                  <a:pt x="1637" y="229"/>
                </a:cubicBezTo>
                <a:cubicBezTo>
                  <a:pt x="1632" y="232"/>
                  <a:pt x="1626" y="230"/>
                  <a:pt x="1620" y="230"/>
                </a:cubicBezTo>
                <a:cubicBezTo>
                  <a:pt x="1616" y="231"/>
                  <a:pt x="1612" y="230"/>
                  <a:pt x="1608" y="232"/>
                </a:cubicBezTo>
                <a:cubicBezTo>
                  <a:pt x="1604" y="235"/>
                  <a:pt x="1598" y="235"/>
                  <a:pt x="1594" y="232"/>
                </a:cubicBezTo>
                <a:cubicBezTo>
                  <a:pt x="1590" y="229"/>
                  <a:pt x="1585" y="232"/>
                  <a:pt x="1581" y="229"/>
                </a:cubicBezTo>
                <a:cubicBezTo>
                  <a:pt x="1572" y="230"/>
                  <a:pt x="1563" y="227"/>
                  <a:pt x="1555" y="227"/>
                </a:cubicBezTo>
                <a:cubicBezTo>
                  <a:pt x="1552" y="227"/>
                  <a:pt x="1549" y="227"/>
                  <a:pt x="1546" y="225"/>
                </a:cubicBezTo>
                <a:cubicBezTo>
                  <a:pt x="1543" y="223"/>
                  <a:pt x="1540" y="225"/>
                  <a:pt x="1538" y="228"/>
                </a:cubicBezTo>
                <a:cubicBezTo>
                  <a:pt x="1537" y="230"/>
                  <a:pt x="1536" y="233"/>
                  <a:pt x="1535" y="234"/>
                </a:cubicBezTo>
                <a:cubicBezTo>
                  <a:pt x="1532" y="234"/>
                  <a:pt x="1529" y="234"/>
                  <a:pt x="1526" y="233"/>
                </a:cubicBezTo>
                <a:cubicBezTo>
                  <a:pt x="1520" y="231"/>
                  <a:pt x="1515" y="230"/>
                  <a:pt x="1508" y="230"/>
                </a:cubicBezTo>
                <a:cubicBezTo>
                  <a:pt x="1499" y="231"/>
                  <a:pt x="1491" y="228"/>
                  <a:pt x="1481" y="228"/>
                </a:cubicBezTo>
                <a:cubicBezTo>
                  <a:pt x="1475" y="229"/>
                  <a:pt x="1469" y="232"/>
                  <a:pt x="1463" y="230"/>
                </a:cubicBezTo>
                <a:cubicBezTo>
                  <a:pt x="1462" y="230"/>
                  <a:pt x="1459" y="231"/>
                  <a:pt x="1459" y="230"/>
                </a:cubicBezTo>
                <a:cubicBezTo>
                  <a:pt x="1455" y="225"/>
                  <a:pt x="1451" y="228"/>
                  <a:pt x="1447" y="228"/>
                </a:cubicBezTo>
                <a:cubicBezTo>
                  <a:pt x="1442" y="229"/>
                  <a:pt x="1436" y="229"/>
                  <a:pt x="1431" y="229"/>
                </a:cubicBezTo>
                <a:cubicBezTo>
                  <a:pt x="1425" y="228"/>
                  <a:pt x="1420" y="230"/>
                  <a:pt x="1414" y="231"/>
                </a:cubicBezTo>
                <a:cubicBezTo>
                  <a:pt x="1411" y="233"/>
                  <a:pt x="1408" y="231"/>
                  <a:pt x="1405" y="230"/>
                </a:cubicBezTo>
                <a:cubicBezTo>
                  <a:pt x="1400" y="228"/>
                  <a:pt x="1395" y="228"/>
                  <a:pt x="1391" y="226"/>
                </a:cubicBezTo>
                <a:cubicBezTo>
                  <a:pt x="1386" y="225"/>
                  <a:pt x="1381" y="226"/>
                  <a:pt x="1376" y="225"/>
                </a:cubicBezTo>
                <a:cubicBezTo>
                  <a:pt x="1371" y="225"/>
                  <a:pt x="1366" y="227"/>
                  <a:pt x="1361" y="227"/>
                </a:cubicBezTo>
                <a:cubicBezTo>
                  <a:pt x="1357" y="227"/>
                  <a:pt x="1353" y="230"/>
                  <a:pt x="1350" y="233"/>
                </a:cubicBezTo>
                <a:cubicBezTo>
                  <a:pt x="1347" y="237"/>
                  <a:pt x="1343" y="236"/>
                  <a:pt x="1338" y="235"/>
                </a:cubicBezTo>
                <a:cubicBezTo>
                  <a:pt x="1338" y="235"/>
                  <a:pt x="1337" y="233"/>
                  <a:pt x="1336" y="234"/>
                </a:cubicBezTo>
                <a:cubicBezTo>
                  <a:pt x="1330" y="237"/>
                  <a:pt x="1325" y="236"/>
                  <a:pt x="1319" y="234"/>
                </a:cubicBezTo>
                <a:cubicBezTo>
                  <a:pt x="1318" y="233"/>
                  <a:pt x="1316" y="234"/>
                  <a:pt x="1314" y="234"/>
                </a:cubicBezTo>
                <a:cubicBezTo>
                  <a:pt x="1306" y="234"/>
                  <a:pt x="1298" y="234"/>
                  <a:pt x="1289" y="234"/>
                </a:cubicBezTo>
                <a:cubicBezTo>
                  <a:pt x="1284" y="234"/>
                  <a:pt x="1279" y="233"/>
                  <a:pt x="1274" y="231"/>
                </a:cubicBezTo>
                <a:cubicBezTo>
                  <a:pt x="1269" y="229"/>
                  <a:pt x="1268" y="230"/>
                  <a:pt x="1265" y="234"/>
                </a:cubicBezTo>
                <a:cubicBezTo>
                  <a:pt x="1265" y="235"/>
                  <a:pt x="1264" y="236"/>
                  <a:pt x="1263" y="236"/>
                </a:cubicBezTo>
                <a:cubicBezTo>
                  <a:pt x="1263" y="235"/>
                  <a:pt x="1262" y="235"/>
                  <a:pt x="1262" y="236"/>
                </a:cubicBezTo>
                <a:cubicBezTo>
                  <a:pt x="1256" y="236"/>
                  <a:pt x="1250" y="234"/>
                  <a:pt x="1244" y="237"/>
                </a:cubicBezTo>
                <a:cubicBezTo>
                  <a:pt x="1240" y="235"/>
                  <a:pt x="1235" y="237"/>
                  <a:pt x="1231" y="237"/>
                </a:cubicBezTo>
                <a:cubicBezTo>
                  <a:pt x="1219" y="238"/>
                  <a:pt x="1207" y="235"/>
                  <a:pt x="1195" y="236"/>
                </a:cubicBezTo>
                <a:cubicBezTo>
                  <a:pt x="1192" y="236"/>
                  <a:pt x="1189" y="232"/>
                  <a:pt x="1186" y="235"/>
                </a:cubicBezTo>
                <a:cubicBezTo>
                  <a:pt x="1184" y="237"/>
                  <a:pt x="1180" y="234"/>
                  <a:pt x="1177" y="237"/>
                </a:cubicBezTo>
                <a:cubicBezTo>
                  <a:pt x="1172" y="237"/>
                  <a:pt x="1167" y="238"/>
                  <a:pt x="1162" y="236"/>
                </a:cubicBezTo>
                <a:cubicBezTo>
                  <a:pt x="1157" y="234"/>
                  <a:pt x="1152" y="235"/>
                  <a:pt x="1150" y="241"/>
                </a:cubicBezTo>
                <a:cubicBezTo>
                  <a:pt x="1148" y="243"/>
                  <a:pt x="1146" y="242"/>
                  <a:pt x="1144" y="242"/>
                </a:cubicBezTo>
                <a:cubicBezTo>
                  <a:pt x="1123" y="242"/>
                  <a:pt x="1103" y="243"/>
                  <a:pt x="1083" y="242"/>
                </a:cubicBezTo>
                <a:cubicBezTo>
                  <a:pt x="1077" y="242"/>
                  <a:pt x="1071" y="244"/>
                  <a:pt x="1066" y="246"/>
                </a:cubicBezTo>
                <a:cubicBezTo>
                  <a:pt x="1063" y="248"/>
                  <a:pt x="1060" y="249"/>
                  <a:pt x="1057" y="247"/>
                </a:cubicBezTo>
                <a:cubicBezTo>
                  <a:pt x="1053" y="245"/>
                  <a:pt x="1049" y="247"/>
                  <a:pt x="1045" y="246"/>
                </a:cubicBezTo>
                <a:cubicBezTo>
                  <a:pt x="1044" y="246"/>
                  <a:pt x="1043" y="246"/>
                  <a:pt x="1043" y="247"/>
                </a:cubicBezTo>
                <a:cubicBezTo>
                  <a:pt x="1043" y="251"/>
                  <a:pt x="1040" y="249"/>
                  <a:pt x="1039" y="249"/>
                </a:cubicBezTo>
                <a:cubicBezTo>
                  <a:pt x="1035" y="250"/>
                  <a:pt x="1031" y="249"/>
                  <a:pt x="1027" y="251"/>
                </a:cubicBezTo>
                <a:cubicBezTo>
                  <a:pt x="1023" y="253"/>
                  <a:pt x="1021" y="251"/>
                  <a:pt x="1020" y="245"/>
                </a:cubicBezTo>
                <a:cubicBezTo>
                  <a:pt x="1020" y="245"/>
                  <a:pt x="1020" y="244"/>
                  <a:pt x="1020" y="242"/>
                </a:cubicBezTo>
                <a:cubicBezTo>
                  <a:pt x="1010" y="242"/>
                  <a:pt x="1000" y="241"/>
                  <a:pt x="990" y="243"/>
                </a:cubicBezTo>
                <a:cubicBezTo>
                  <a:pt x="983" y="244"/>
                  <a:pt x="976" y="243"/>
                  <a:pt x="970" y="247"/>
                </a:cubicBezTo>
                <a:cubicBezTo>
                  <a:pt x="967" y="248"/>
                  <a:pt x="965" y="248"/>
                  <a:pt x="963" y="248"/>
                </a:cubicBezTo>
                <a:cubicBezTo>
                  <a:pt x="944" y="248"/>
                  <a:pt x="925" y="248"/>
                  <a:pt x="906" y="248"/>
                </a:cubicBezTo>
                <a:cubicBezTo>
                  <a:pt x="903" y="248"/>
                  <a:pt x="900" y="248"/>
                  <a:pt x="898" y="248"/>
                </a:cubicBezTo>
                <a:cubicBezTo>
                  <a:pt x="895" y="247"/>
                  <a:pt x="894" y="250"/>
                  <a:pt x="892" y="250"/>
                </a:cubicBezTo>
                <a:cubicBezTo>
                  <a:pt x="887" y="249"/>
                  <a:pt x="882" y="250"/>
                  <a:pt x="877" y="248"/>
                </a:cubicBezTo>
                <a:cubicBezTo>
                  <a:pt x="873" y="246"/>
                  <a:pt x="869" y="249"/>
                  <a:pt x="864" y="246"/>
                </a:cubicBezTo>
                <a:cubicBezTo>
                  <a:pt x="861" y="245"/>
                  <a:pt x="857" y="246"/>
                  <a:pt x="853" y="246"/>
                </a:cubicBezTo>
                <a:cubicBezTo>
                  <a:pt x="852" y="246"/>
                  <a:pt x="852" y="245"/>
                  <a:pt x="851" y="244"/>
                </a:cubicBezTo>
                <a:cubicBezTo>
                  <a:pt x="851" y="243"/>
                  <a:pt x="852" y="243"/>
                  <a:pt x="853" y="243"/>
                </a:cubicBezTo>
                <a:cubicBezTo>
                  <a:pt x="855" y="242"/>
                  <a:pt x="857" y="242"/>
                  <a:pt x="859" y="242"/>
                </a:cubicBezTo>
                <a:cubicBezTo>
                  <a:pt x="880" y="242"/>
                  <a:pt x="901" y="242"/>
                  <a:pt x="922" y="242"/>
                </a:cubicBezTo>
                <a:cubicBezTo>
                  <a:pt x="924" y="242"/>
                  <a:pt x="926" y="243"/>
                  <a:pt x="928" y="242"/>
                </a:cubicBezTo>
                <a:cubicBezTo>
                  <a:pt x="930" y="242"/>
                  <a:pt x="931" y="241"/>
                  <a:pt x="931" y="239"/>
                </a:cubicBezTo>
                <a:cubicBezTo>
                  <a:pt x="931" y="237"/>
                  <a:pt x="929" y="237"/>
                  <a:pt x="928" y="237"/>
                </a:cubicBezTo>
                <a:cubicBezTo>
                  <a:pt x="923" y="237"/>
                  <a:pt x="919" y="239"/>
                  <a:pt x="914" y="236"/>
                </a:cubicBezTo>
                <a:cubicBezTo>
                  <a:pt x="913" y="235"/>
                  <a:pt x="911" y="235"/>
                  <a:pt x="909" y="236"/>
                </a:cubicBezTo>
                <a:cubicBezTo>
                  <a:pt x="909" y="236"/>
                  <a:pt x="908" y="237"/>
                  <a:pt x="908" y="237"/>
                </a:cubicBezTo>
                <a:cubicBezTo>
                  <a:pt x="903" y="238"/>
                  <a:pt x="899" y="235"/>
                  <a:pt x="895" y="236"/>
                </a:cubicBezTo>
                <a:cubicBezTo>
                  <a:pt x="890" y="237"/>
                  <a:pt x="887" y="237"/>
                  <a:pt x="882" y="236"/>
                </a:cubicBezTo>
                <a:cubicBezTo>
                  <a:pt x="877" y="235"/>
                  <a:pt x="871" y="235"/>
                  <a:pt x="866" y="236"/>
                </a:cubicBezTo>
                <a:cubicBezTo>
                  <a:pt x="855" y="236"/>
                  <a:pt x="845" y="238"/>
                  <a:pt x="835" y="241"/>
                </a:cubicBezTo>
                <a:cubicBezTo>
                  <a:pt x="831" y="242"/>
                  <a:pt x="829" y="245"/>
                  <a:pt x="825" y="244"/>
                </a:cubicBezTo>
                <a:cubicBezTo>
                  <a:pt x="822" y="248"/>
                  <a:pt x="820" y="244"/>
                  <a:pt x="817" y="244"/>
                </a:cubicBezTo>
                <a:cubicBezTo>
                  <a:pt x="816" y="243"/>
                  <a:pt x="815" y="242"/>
                  <a:pt x="814" y="241"/>
                </a:cubicBezTo>
                <a:cubicBezTo>
                  <a:pt x="813" y="239"/>
                  <a:pt x="810" y="238"/>
                  <a:pt x="809" y="239"/>
                </a:cubicBezTo>
                <a:cubicBezTo>
                  <a:pt x="804" y="242"/>
                  <a:pt x="798" y="240"/>
                  <a:pt x="793" y="241"/>
                </a:cubicBezTo>
                <a:cubicBezTo>
                  <a:pt x="791" y="241"/>
                  <a:pt x="790" y="240"/>
                  <a:pt x="789" y="239"/>
                </a:cubicBezTo>
                <a:cubicBezTo>
                  <a:pt x="788" y="237"/>
                  <a:pt x="786" y="235"/>
                  <a:pt x="785" y="234"/>
                </a:cubicBezTo>
                <a:cubicBezTo>
                  <a:pt x="782" y="234"/>
                  <a:pt x="782" y="235"/>
                  <a:pt x="782" y="236"/>
                </a:cubicBezTo>
                <a:cubicBezTo>
                  <a:pt x="783" y="241"/>
                  <a:pt x="778" y="243"/>
                  <a:pt x="776" y="246"/>
                </a:cubicBezTo>
                <a:cubicBezTo>
                  <a:pt x="775" y="247"/>
                  <a:pt x="774" y="245"/>
                  <a:pt x="773" y="245"/>
                </a:cubicBezTo>
                <a:cubicBezTo>
                  <a:pt x="771" y="244"/>
                  <a:pt x="768" y="242"/>
                  <a:pt x="765" y="242"/>
                </a:cubicBezTo>
                <a:cubicBezTo>
                  <a:pt x="764" y="243"/>
                  <a:pt x="763" y="243"/>
                  <a:pt x="763" y="241"/>
                </a:cubicBezTo>
                <a:cubicBezTo>
                  <a:pt x="762" y="237"/>
                  <a:pt x="759" y="237"/>
                  <a:pt x="756" y="237"/>
                </a:cubicBezTo>
                <a:cubicBezTo>
                  <a:pt x="753" y="237"/>
                  <a:pt x="750" y="236"/>
                  <a:pt x="749" y="241"/>
                </a:cubicBezTo>
                <a:cubicBezTo>
                  <a:pt x="749" y="243"/>
                  <a:pt x="747" y="242"/>
                  <a:pt x="747" y="243"/>
                </a:cubicBezTo>
                <a:cubicBezTo>
                  <a:pt x="745" y="244"/>
                  <a:pt x="741" y="244"/>
                  <a:pt x="742" y="248"/>
                </a:cubicBezTo>
                <a:cubicBezTo>
                  <a:pt x="739" y="254"/>
                  <a:pt x="733" y="255"/>
                  <a:pt x="727" y="249"/>
                </a:cubicBezTo>
                <a:cubicBezTo>
                  <a:pt x="725" y="247"/>
                  <a:pt x="722" y="244"/>
                  <a:pt x="720" y="242"/>
                </a:cubicBezTo>
                <a:cubicBezTo>
                  <a:pt x="717" y="239"/>
                  <a:pt x="714" y="239"/>
                  <a:pt x="711" y="239"/>
                </a:cubicBezTo>
                <a:cubicBezTo>
                  <a:pt x="711" y="241"/>
                  <a:pt x="711" y="242"/>
                  <a:pt x="711" y="244"/>
                </a:cubicBezTo>
                <a:cubicBezTo>
                  <a:pt x="711" y="246"/>
                  <a:pt x="710" y="248"/>
                  <a:pt x="707" y="250"/>
                </a:cubicBezTo>
                <a:cubicBezTo>
                  <a:pt x="705" y="250"/>
                  <a:pt x="703" y="252"/>
                  <a:pt x="701" y="250"/>
                </a:cubicBezTo>
                <a:cubicBezTo>
                  <a:pt x="699" y="248"/>
                  <a:pt x="697" y="247"/>
                  <a:pt x="695" y="248"/>
                </a:cubicBezTo>
                <a:cubicBezTo>
                  <a:pt x="691" y="249"/>
                  <a:pt x="691" y="244"/>
                  <a:pt x="688" y="244"/>
                </a:cubicBezTo>
                <a:cubicBezTo>
                  <a:pt x="685" y="245"/>
                  <a:pt x="685" y="243"/>
                  <a:pt x="684" y="240"/>
                </a:cubicBezTo>
                <a:cubicBezTo>
                  <a:pt x="684" y="239"/>
                  <a:pt x="683" y="238"/>
                  <a:pt x="682" y="237"/>
                </a:cubicBezTo>
                <a:cubicBezTo>
                  <a:pt x="678" y="235"/>
                  <a:pt x="676" y="232"/>
                  <a:pt x="673" y="230"/>
                </a:cubicBezTo>
                <a:cubicBezTo>
                  <a:pt x="671" y="228"/>
                  <a:pt x="667" y="228"/>
                  <a:pt x="665" y="230"/>
                </a:cubicBezTo>
                <a:cubicBezTo>
                  <a:pt x="664" y="231"/>
                  <a:pt x="663" y="232"/>
                  <a:pt x="662" y="233"/>
                </a:cubicBezTo>
                <a:cubicBezTo>
                  <a:pt x="657" y="238"/>
                  <a:pt x="656" y="239"/>
                  <a:pt x="648" y="242"/>
                </a:cubicBezTo>
                <a:cubicBezTo>
                  <a:pt x="645" y="243"/>
                  <a:pt x="646" y="246"/>
                  <a:pt x="647" y="247"/>
                </a:cubicBezTo>
                <a:cubicBezTo>
                  <a:pt x="647" y="248"/>
                  <a:pt x="649" y="250"/>
                  <a:pt x="647" y="252"/>
                </a:cubicBezTo>
                <a:cubicBezTo>
                  <a:pt x="644" y="254"/>
                  <a:pt x="642" y="258"/>
                  <a:pt x="638" y="256"/>
                </a:cubicBezTo>
                <a:cubicBezTo>
                  <a:pt x="634" y="254"/>
                  <a:pt x="630" y="255"/>
                  <a:pt x="627" y="254"/>
                </a:cubicBezTo>
                <a:cubicBezTo>
                  <a:pt x="624" y="254"/>
                  <a:pt x="621" y="251"/>
                  <a:pt x="617" y="251"/>
                </a:cubicBezTo>
                <a:cubicBezTo>
                  <a:pt x="616" y="251"/>
                  <a:pt x="616" y="251"/>
                  <a:pt x="615" y="250"/>
                </a:cubicBezTo>
                <a:cubicBezTo>
                  <a:pt x="612" y="247"/>
                  <a:pt x="609" y="245"/>
                  <a:pt x="605" y="246"/>
                </a:cubicBezTo>
                <a:cubicBezTo>
                  <a:pt x="601" y="246"/>
                  <a:pt x="597" y="246"/>
                  <a:pt x="594" y="247"/>
                </a:cubicBezTo>
                <a:cubicBezTo>
                  <a:pt x="590" y="248"/>
                  <a:pt x="585" y="248"/>
                  <a:pt x="580" y="248"/>
                </a:cubicBezTo>
                <a:cubicBezTo>
                  <a:pt x="578" y="248"/>
                  <a:pt x="577" y="248"/>
                  <a:pt x="577" y="250"/>
                </a:cubicBezTo>
                <a:cubicBezTo>
                  <a:pt x="577" y="251"/>
                  <a:pt x="575" y="252"/>
                  <a:pt x="574" y="253"/>
                </a:cubicBezTo>
                <a:cubicBezTo>
                  <a:pt x="570" y="257"/>
                  <a:pt x="564" y="257"/>
                  <a:pt x="561" y="252"/>
                </a:cubicBezTo>
                <a:cubicBezTo>
                  <a:pt x="560" y="250"/>
                  <a:pt x="560" y="249"/>
                  <a:pt x="558" y="249"/>
                </a:cubicBezTo>
                <a:cubicBezTo>
                  <a:pt x="557" y="249"/>
                  <a:pt x="555" y="250"/>
                  <a:pt x="555" y="249"/>
                </a:cubicBezTo>
                <a:cubicBezTo>
                  <a:pt x="552" y="245"/>
                  <a:pt x="548" y="246"/>
                  <a:pt x="544" y="246"/>
                </a:cubicBezTo>
                <a:cubicBezTo>
                  <a:pt x="538" y="246"/>
                  <a:pt x="531" y="246"/>
                  <a:pt x="525" y="246"/>
                </a:cubicBezTo>
                <a:cubicBezTo>
                  <a:pt x="518" y="247"/>
                  <a:pt x="511" y="243"/>
                  <a:pt x="504" y="244"/>
                </a:cubicBezTo>
                <a:cubicBezTo>
                  <a:pt x="502" y="244"/>
                  <a:pt x="500" y="242"/>
                  <a:pt x="498" y="242"/>
                </a:cubicBezTo>
                <a:cubicBezTo>
                  <a:pt x="495" y="243"/>
                  <a:pt x="495" y="243"/>
                  <a:pt x="496" y="246"/>
                </a:cubicBezTo>
                <a:cubicBezTo>
                  <a:pt x="497" y="249"/>
                  <a:pt x="497" y="249"/>
                  <a:pt x="494" y="249"/>
                </a:cubicBezTo>
                <a:cubicBezTo>
                  <a:pt x="490" y="249"/>
                  <a:pt x="486" y="249"/>
                  <a:pt x="483" y="249"/>
                </a:cubicBezTo>
                <a:cubicBezTo>
                  <a:pt x="480" y="250"/>
                  <a:pt x="477" y="249"/>
                  <a:pt x="475" y="251"/>
                </a:cubicBezTo>
                <a:cubicBezTo>
                  <a:pt x="475" y="252"/>
                  <a:pt x="472" y="252"/>
                  <a:pt x="471" y="251"/>
                </a:cubicBezTo>
                <a:cubicBezTo>
                  <a:pt x="469" y="249"/>
                  <a:pt x="467" y="249"/>
                  <a:pt x="465" y="249"/>
                </a:cubicBezTo>
                <a:cubicBezTo>
                  <a:pt x="456" y="249"/>
                  <a:pt x="446" y="249"/>
                  <a:pt x="437" y="249"/>
                </a:cubicBezTo>
                <a:cubicBezTo>
                  <a:pt x="431" y="249"/>
                  <a:pt x="425" y="249"/>
                  <a:pt x="420" y="252"/>
                </a:cubicBezTo>
                <a:cubicBezTo>
                  <a:pt x="418" y="254"/>
                  <a:pt x="414" y="254"/>
                  <a:pt x="413" y="253"/>
                </a:cubicBezTo>
                <a:cubicBezTo>
                  <a:pt x="410" y="250"/>
                  <a:pt x="406" y="252"/>
                  <a:pt x="403" y="250"/>
                </a:cubicBezTo>
                <a:cubicBezTo>
                  <a:pt x="401" y="248"/>
                  <a:pt x="397" y="246"/>
                  <a:pt x="394" y="248"/>
                </a:cubicBezTo>
                <a:cubicBezTo>
                  <a:pt x="389" y="244"/>
                  <a:pt x="384" y="246"/>
                  <a:pt x="380" y="246"/>
                </a:cubicBezTo>
                <a:cubicBezTo>
                  <a:pt x="375" y="246"/>
                  <a:pt x="370" y="245"/>
                  <a:pt x="365" y="247"/>
                </a:cubicBezTo>
                <a:cubicBezTo>
                  <a:pt x="362" y="249"/>
                  <a:pt x="357" y="248"/>
                  <a:pt x="353" y="248"/>
                </a:cubicBezTo>
                <a:cubicBezTo>
                  <a:pt x="347" y="247"/>
                  <a:pt x="340" y="250"/>
                  <a:pt x="333" y="250"/>
                </a:cubicBezTo>
                <a:cubicBezTo>
                  <a:pt x="330" y="249"/>
                  <a:pt x="327" y="249"/>
                  <a:pt x="325" y="246"/>
                </a:cubicBezTo>
                <a:cubicBezTo>
                  <a:pt x="325" y="245"/>
                  <a:pt x="324" y="244"/>
                  <a:pt x="325" y="243"/>
                </a:cubicBezTo>
                <a:cubicBezTo>
                  <a:pt x="327" y="242"/>
                  <a:pt x="329" y="243"/>
                  <a:pt x="328" y="240"/>
                </a:cubicBezTo>
                <a:cubicBezTo>
                  <a:pt x="328" y="238"/>
                  <a:pt x="326" y="239"/>
                  <a:pt x="325" y="239"/>
                </a:cubicBezTo>
                <a:cubicBezTo>
                  <a:pt x="324" y="239"/>
                  <a:pt x="323" y="239"/>
                  <a:pt x="321" y="239"/>
                </a:cubicBezTo>
                <a:cubicBezTo>
                  <a:pt x="320" y="239"/>
                  <a:pt x="318" y="239"/>
                  <a:pt x="316" y="239"/>
                </a:cubicBezTo>
                <a:cubicBezTo>
                  <a:pt x="316" y="238"/>
                  <a:pt x="316" y="237"/>
                  <a:pt x="316" y="236"/>
                </a:cubicBezTo>
                <a:close/>
              </a:path>
            </a:pathLst>
          </a:custGeom>
          <a:noFill/>
          <a:ln>
            <a:noFill/>
          </a:ln>
        </p:spPr>
        <p:txBody>
          <a:bodyPr anchorCtr="0" anchor="ctr" bIns="45700" lIns="108000" spcFirstLastPara="1" rIns="108000" wrap="square" tIns="45700">
            <a:noAutofit/>
          </a:bodyPr>
          <a:lstStyle/>
          <a:p>
            <a:pPr indent="0" lvl="0" marL="0" marR="0" rtl="0" algn="l">
              <a:spcBef>
                <a:spcPts val="0"/>
              </a:spcBef>
              <a:spcAft>
                <a:spcPts val="0"/>
              </a:spcAft>
              <a:buNone/>
            </a:pPr>
            <a:r>
              <a:rPr b="1" lang="en-US" sz="3000">
                <a:solidFill>
                  <a:srgbClr val="385623"/>
                </a:solidFill>
                <a:latin typeface="Playfair Display"/>
                <a:ea typeface="Playfair Display"/>
                <a:cs typeface="Playfair Display"/>
                <a:sym typeface="Playfair Display"/>
              </a:rPr>
              <a:t>Intercontinental  Hanoi</a:t>
            </a:r>
            <a:endParaRPr/>
          </a:p>
        </p:txBody>
      </p:sp>
      <p:sp>
        <p:nvSpPr>
          <p:cNvPr id="1272" name="Google Shape;1272;p87"/>
          <p:cNvSpPr/>
          <p:nvPr/>
        </p:nvSpPr>
        <p:spPr>
          <a:xfrm>
            <a:off x="-11338" y="266681"/>
            <a:ext cx="5415148" cy="399638"/>
          </a:xfrm>
          <a:prstGeom prst="rect">
            <a:avLst/>
          </a:prstGeom>
          <a:solidFill>
            <a:srgbClr val="2E9F2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600">
                <a:solidFill>
                  <a:schemeClr val="lt1"/>
                </a:solidFill>
                <a:latin typeface="Arial Black"/>
                <a:ea typeface="Arial Black"/>
                <a:cs typeface="Arial Black"/>
                <a:sym typeface="Arial Black"/>
              </a:rPr>
              <a:t>A SAMPLE OF 5 STAR INTERNATIONAL HOTEL</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276" name="Shape 1276"/>
        <p:cNvGrpSpPr/>
        <p:nvPr/>
      </p:nvGrpSpPr>
      <p:grpSpPr>
        <a:xfrm>
          <a:off x="0" y="0"/>
          <a:ext cx="0" cy="0"/>
          <a:chOff x="0" y="0"/>
          <a:chExt cx="0" cy="0"/>
        </a:xfrm>
      </p:grpSpPr>
      <p:pic>
        <p:nvPicPr>
          <p:cNvPr descr="logo_threeland" id="1277" name="Google Shape;1277;p88"/>
          <p:cNvPicPr preferRelativeResize="0"/>
          <p:nvPr/>
        </p:nvPicPr>
        <p:blipFill rotWithShape="1">
          <a:blip r:embed="rId3">
            <a:alphaModFix/>
          </a:blip>
          <a:srcRect b="0" l="0" r="0" t="0"/>
          <a:stretch/>
        </p:blipFill>
        <p:spPr>
          <a:xfrm>
            <a:off x="9654731" y="294410"/>
            <a:ext cx="2207016" cy="419162"/>
          </a:xfrm>
          <a:prstGeom prst="rect">
            <a:avLst/>
          </a:prstGeom>
          <a:noFill/>
          <a:ln>
            <a:noFill/>
          </a:ln>
        </p:spPr>
      </p:pic>
      <p:sp>
        <p:nvSpPr>
          <p:cNvPr id="1278" name="Google Shape;1278;p88"/>
          <p:cNvSpPr txBox="1"/>
          <p:nvPr/>
        </p:nvSpPr>
        <p:spPr>
          <a:xfrm>
            <a:off x="2006412" y="0"/>
            <a:ext cx="8229600" cy="1143000"/>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chemeClr val="dk1"/>
              </a:buClr>
              <a:buSzPts val="4800"/>
              <a:buFont typeface="Calibri"/>
              <a:buNone/>
            </a:pPr>
            <a:r>
              <a:t/>
            </a:r>
            <a:endParaRPr b="1" sz="4800">
              <a:solidFill>
                <a:schemeClr val="dk1"/>
              </a:solidFill>
              <a:latin typeface="Calibri"/>
              <a:ea typeface="Calibri"/>
              <a:cs typeface="Calibri"/>
              <a:sym typeface="Calibri"/>
            </a:endParaRPr>
          </a:p>
        </p:txBody>
      </p:sp>
      <p:sp>
        <p:nvSpPr>
          <p:cNvPr id="1279" name="Google Shape;1279;p88"/>
          <p:cNvSpPr/>
          <p:nvPr/>
        </p:nvSpPr>
        <p:spPr>
          <a:xfrm>
            <a:off x="-1" y="275638"/>
            <a:ext cx="7505205" cy="332339"/>
          </a:xfrm>
          <a:prstGeom prst="rect">
            <a:avLst/>
          </a:prstGeom>
          <a:solidFill>
            <a:srgbClr val="2E9F2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600">
                <a:solidFill>
                  <a:schemeClr val="lt1"/>
                </a:solidFill>
                <a:latin typeface="Arial Black"/>
                <a:ea typeface="Arial Black"/>
                <a:cs typeface="Arial Black"/>
                <a:sym typeface="Arial Black"/>
              </a:rPr>
              <a:t>A SAMPLE OF 5 STAR RESORT IN DANANG, HOI AN, PHU QUOC</a:t>
            </a:r>
            <a:endParaRPr/>
          </a:p>
        </p:txBody>
      </p:sp>
      <p:pic>
        <p:nvPicPr>
          <p:cNvPr descr="http://vinpearl.com/Uploads/Uploads_ResortNT/anh%20tin%20bai/vpl16.jpg" id="1280" name="Google Shape;1280;p88"/>
          <p:cNvPicPr preferRelativeResize="0"/>
          <p:nvPr/>
        </p:nvPicPr>
        <p:blipFill rotWithShape="1">
          <a:blip r:embed="rId4">
            <a:alphaModFix/>
          </a:blip>
          <a:srcRect b="0" l="0" r="0" t="0"/>
          <a:stretch/>
        </p:blipFill>
        <p:spPr>
          <a:xfrm>
            <a:off x="5419436" y="2225508"/>
            <a:ext cx="6695858" cy="4553704"/>
          </a:xfrm>
          <a:prstGeom prst="rect">
            <a:avLst/>
          </a:prstGeom>
          <a:noFill/>
          <a:ln>
            <a:noFill/>
          </a:ln>
        </p:spPr>
      </p:pic>
      <p:pic>
        <p:nvPicPr>
          <p:cNvPr descr="executive-suite-bedroom" id="1281" name="Google Shape;1281;p88"/>
          <p:cNvPicPr preferRelativeResize="0"/>
          <p:nvPr/>
        </p:nvPicPr>
        <p:blipFill rotWithShape="1">
          <a:blip r:embed="rId5">
            <a:alphaModFix/>
          </a:blip>
          <a:srcRect b="0" l="0" r="0" t="0"/>
          <a:stretch/>
        </p:blipFill>
        <p:spPr>
          <a:xfrm>
            <a:off x="390903" y="2897173"/>
            <a:ext cx="2382979" cy="1598053"/>
          </a:xfrm>
          <a:prstGeom prst="rect">
            <a:avLst/>
          </a:prstGeom>
          <a:noFill/>
          <a:ln>
            <a:noFill/>
          </a:ln>
        </p:spPr>
      </p:pic>
      <p:pic>
        <p:nvPicPr>
          <p:cNvPr descr="thethaogiaitri_01" id="1282" name="Google Shape;1282;p88"/>
          <p:cNvPicPr preferRelativeResize="0"/>
          <p:nvPr/>
        </p:nvPicPr>
        <p:blipFill rotWithShape="1">
          <a:blip r:embed="rId6">
            <a:alphaModFix/>
          </a:blip>
          <a:srcRect b="0" l="0" r="0" t="0"/>
          <a:stretch/>
        </p:blipFill>
        <p:spPr>
          <a:xfrm>
            <a:off x="390905" y="4661419"/>
            <a:ext cx="2382978" cy="1765169"/>
          </a:xfrm>
          <a:prstGeom prst="rect">
            <a:avLst/>
          </a:prstGeom>
          <a:noFill/>
          <a:ln>
            <a:noFill/>
          </a:ln>
        </p:spPr>
      </p:pic>
      <p:pic>
        <p:nvPicPr>
          <p:cNvPr descr="Spa 2" id="1283" name="Google Shape;1283;p88"/>
          <p:cNvPicPr preferRelativeResize="0"/>
          <p:nvPr/>
        </p:nvPicPr>
        <p:blipFill rotWithShape="1">
          <a:blip r:embed="rId7">
            <a:alphaModFix/>
          </a:blip>
          <a:srcRect b="0" l="0" r="0" t="0"/>
          <a:stretch/>
        </p:blipFill>
        <p:spPr>
          <a:xfrm>
            <a:off x="2864917" y="4661419"/>
            <a:ext cx="2456740" cy="1765169"/>
          </a:xfrm>
          <a:prstGeom prst="rect">
            <a:avLst/>
          </a:prstGeom>
          <a:noFill/>
          <a:ln>
            <a:noFill/>
          </a:ln>
        </p:spPr>
      </p:pic>
      <p:pic>
        <p:nvPicPr>
          <p:cNvPr descr="thethaogiaitri_03" id="1284" name="Google Shape;1284;p88"/>
          <p:cNvPicPr preferRelativeResize="0"/>
          <p:nvPr/>
        </p:nvPicPr>
        <p:blipFill rotWithShape="1">
          <a:blip r:embed="rId8">
            <a:alphaModFix/>
          </a:blip>
          <a:srcRect b="0" l="0" r="0" t="0"/>
          <a:stretch/>
        </p:blipFill>
        <p:spPr>
          <a:xfrm>
            <a:off x="2883771" y="2922241"/>
            <a:ext cx="2456740" cy="1606271"/>
          </a:xfrm>
          <a:prstGeom prst="rect">
            <a:avLst/>
          </a:prstGeom>
          <a:noFill/>
          <a:ln>
            <a:noFill/>
          </a:ln>
        </p:spPr>
      </p:pic>
      <p:sp>
        <p:nvSpPr>
          <p:cNvPr id="1285" name="Google Shape;1285;p88"/>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7/25/2025</a:t>
            </a:r>
            <a:endParaRPr sz="1200">
              <a:solidFill>
                <a:schemeClr val="dk1"/>
              </a:solidFill>
              <a:latin typeface="Calibri"/>
              <a:ea typeface="Calibri"/>
              <a:cs typeface="Calibri"/>
              <a:sym typeface="Calibri"/>
            </a:endParaRPr>
          </a:p>
        </p:txBody>
      </p:sp>
      <p:sp>
        <p:nvSpPr>
          <p:cNvPr id="1286" name="Google Shape;1286;p88"/>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sp>
        <p:nvSpPr>
          <p:cNvPr id="1287" name="Google Shape;1287;p88">
            <a:hlinkClick r:id="rId9"/>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10"/>
              </a:rPr>
              <a:t>Back</a:t>
            </a:r>
            <a:endParaRPr sz="1800">
              <a:solidFill>
                <a:schemeClr val="lt1"/>
              </a:solidFill>
              <a:latin typeface="Times New Roman"/>
              <a:ea typeface="Times New Roman"/>
              <a:cs typeface="Times New Roman"/>
              <a:sym typeface="Times New Roman"/>
            </a:endParaRPr>
          </a:p>
        </p:txBody>
      </p:sp>
      <p:sp>
        <p:nvSpPr>
          <p:cNvPr id="1288" name="Google Shape;1288;p88"/>
          <p:cNvSpPr txBox="1"/>
          <p:nvPr/>
        </p:nvSpPr>
        <p:spPr>
          <a:xfrm>
            <a:off x="330253" y="705018"/>
            <a:ext cx="10572535" cy="1815882"/>
          </a:xfrm>
          <a:prstGeom prst="rect">
            <a:avLst/>
          </a:prstGeom>
          <a:noFill/>
          <a:ln>
            <a:noFill/>
          </a:ln>
        </p:spPr>
        <p:txBody>
          <a:bodyPr anchorCtr="0" anchor="t" bIns="45700" lIns="91425" spcFirstLastPara="1" rIns="91425" wrap="square" tIns="45700">
            <a:spAutoFit/>
          </a:bodyPr>
          <a:lstStyle/>
          <a:p>
            <a:pPr indent="-171450" lvl="0" marL="171450" marR="0" rtl="0" algn="l">
              <a:spcBef>
                <a:spcPts val="0"/>
              </a:spcBef>
              <a:spcAft>
                <a:spcPts val="0"/>
              </a:spcAft>
              <a:buClr>
                <a:schemeClr val="dk1"/>
              </a:buClr>
              <a:buSzPts val="1600"/>
              <a:buFont typeface="Arial"/>
              <a:buChar char="•"/>
            </a:pPr>
            <a:r>
              <a:rPr lang="en-US" sz="1600">
                <a:solidFill>
                  <a:schemeClr val="dk1"/>
                </a:solidFill>
                <a:latin typeface="Montserrat"/>
                <a:ea typeface="Montserrat"/>
                <a:cs typeface="Montserrat"/>
                <a:sym typeface="Montserrat"/>
              </a:rPr>
              <a:t>All 5* international brand hotels close to the beach have large meeting rooms: Sheraton Grand, Hyatt Regency,... Furama (next to the beach) and Bay Captial Danang (in the city, overlooking the river).</a:t>
            </a:r>
            <a:endParaRPr/>
          </a:p>
          <a:p>
            <a:pPr indent="-171450" lvl="0" marL="171450" marR="0" rtl="0" algn="l">
              <a:spcBef>
                <a:spcPts val="0"/>
              </a:spcBef>
              <a:spcAft>
                <a:spcPts val="0"/>
              </a:spcAft>
              <a:buClr>
                <a:schemeClr val="dk1"/>
              </a:buClr>
              <a:buSzPts val="1600"/>
              <a:buFont typeface="Arial"/>
              <a:buChar char="•"/>
            </a:pPr>
            <a:r>
              <a:rPr lang="en-US" sz="1600">
                <a:solidFill>
                  <a:schemeClr val="dk1"/>
                </a:solidFill>
                <a:latin typeface="Montserrat"/>
                <a:ea typeface="Montserrat"/>
                <a:cs typeface="Montserrat"/>
                <a:sym typeface="Montserrat"/>
              </a:rPr>
              <a:t>Dinner option: dinning on the beach at the resort where guests stay, or option to stay at a hotel in town and do an event at another location close to the beach such as: Temple Da Nang.</a:t>
            </a:r>
            <a:endParaRPr/>
          </a:p>
          <a:p>
            <a:pPr indent="-171450" lvl="0" marL="171450" marR="0" rtl="0" algn="l">
              <a:spcBef>
                <a:spcPts val="0"/>
              </a:spcBef>
              <a:spcAft>
                <a:spcPts val="0"/>
              </a:spcAft>
              <a:buClr>
                <a:schemeClr val="dk1"/>
              </a:buClr>
              <a:buSzPts val="1600"/>
              <a:buFont typeface="Arial"/>
              <a:buChar char="•"/>
            </a:pPr>
            <a:r>
              <a:rPr lang="en-US" sz="1600">
                <a:solidFill>
                  <a:schemeClr val="dk1"/>
                </a:solidFill>
                <a:latin typeface="Montserrat"/>
                <a:ea typeface="Montserrat"/>
                <a:cs typeface="Montserrat"/>
                <a:sym typeface="Montserrat"/>
              </a:rPr>
              <a:t>Dinner on cruise in Danang city: Han River Dragon Cruise Marina or Happy Yatch - DHC Marina; dinner on floating restaurant: Yatch Marina</a:t>
            </a:r>
            <a:endParaRPr sz="1600">
              <a:solidFill>
                <a:schemeClr val="dk1"/>
              </a:solidFill>
              <a:latin typeface="Montserrat"/>
              <a:ea typeface="Montserrat"/>
              <a:cs typeface="Montserrat"/>
              <a:sym typeface="Montserrat"/>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292" name="Shape 1292"/>
        <p:cNvGrpSpPr/>
        <p:nvPr/>
      </p:nvGrpSpPr>
      <p:grpSpPr>
        <a:xfrm>
          <a:off x="0" y="0"/>
          <a:ext cx="0" cy="0"/>
          <a:chOff x="0" y="0"/>
          <a:chExt cx="0" cy="0"/>
        </a:xfrm>
      </p:grpSpPr>
      <p:pic>
        <p:nvPicPr>
          <p:cNvPr descr="logo_threeland" id="1293" name="Google Shape;1293;p89"/>
          <p:cNvPicPr preferRelativeResize="0"/>
          <p:nvPr/>
        </p:nvPicPr>
        <p:blipFill rotWithShape="1">
          <a:blip r:embed="rId3">
            <a:alphaModFix/>
          </a:blip>
          <a:srcRect b="0" l="0" r="0" t="0"/>
          <a:stretch/>
        </p:blipFill>
        <p:spPr>
          <a:xfrm>
            <a:off x="9654731" y="294410"/>
            <a:ext cx="2207016" cy="419162"/>
          </a:xfrm>
          <a:prstGeom prst="rect">
            <a:avLst/>
          </a:prstGeom>
          <a:noFill/>
          <a:ln>
            <a:noFill/>
          </a:ln>
        </p:spPr>
      </p:pic>
      <p:sp>
        <p:nvSpPr>
          <p:cNvPr id="1294" name="Google Shape;1294;p89"/>
          <p:cNvSpPr txBox="1"/>
          <p:nvPr/>
        </p:nvSpPr>
        <p:spPr>
          <a:xfrm>
            <a:off x="2006412" y="0"/>
            <a:ext cx="8229600" cy="1143000"/>
          </a:xfrm>
          <a:prstGeom prst="rect">
            <a:avLst/>
          </a:prstGeom>
          <a:noFill/>
          <a:ln>
            <a:noFill/>
          </a:ln>
        </p:spPr>
        <p:txBody>
          <a:bodyPr anchorCtr="0" anchor="ctr" bIns="45700" lIns="91425" spcFirstLastPara="1" rIns="91425" wrap="square" tIns="45700">
            <a:normAutofit/>
          </a:bodyPr>
          <a:lstStyle/>
          <a:p>
            <a:pPr indent="0" lvl="0" marL="0" marR="0" rtl="0" algn="ctr">
              <a:spcBef>
                <a:spcPts val="0"/>
              </a:spcBef>
              <a:spcAft>
                <a:spcPts val="0"/>
              </a:spcAft>
              <a:buClr>
                <a:schemeClr val="dk1"/>
              </a:buClr>
              <a:buSzPts val="4800"/>
              <a:buFont typeface="Calibri"/>
              <a:buNone/>
            </a:pPr>
            <a:r>
              <a:t/>
            </a:r>
            <a:endParaRPr b="1" sz="4800">
              <a:solidFill>
                <a:schemeClr val="dk1"/>
              </a:solidFill>
              <a:latin typeface="Calibri"/>
              <a:ea typeface="Calibri"/>
              <a:cs typeface="Calibri"/>
              <a:sym typeface="Calibri"/>
            </a:endParaRPr>
          </a:p>
        </p:txBody>
      </p:sp>
      <p:sp>
        <p:nvSpPr>
          <p:cNvPr id="1295" name="Google Shape;1295;p89"/>
          <p:cNvSpPr/>
          <p:nvPr/>
        </p:nvSpPr>
        <p:spPr>
          <a:xfrm>
            <a:off x="-1" y="275637"/>
            <a:ext cx="3619893" cy="419162"/>
          </a:xfrm>
          <a:prstGeom prst="rect">
            <a:avLst/>
          </a:prstGeom>
          <a:solidFill>
            <a:srgbClr val="2E9F2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600">
                <a:solidFill>
                  <a:schemeClr val="lt1"/>
                </a:solidFill>
                <a:latin typeface="Arial Black"/>
                <a:ea typeface="Arial Black"/>
                <a:cs typeface="Arial Black"/>
                <a:sym typeface="Arial Black"/>
              </a:rPr>
              <a:t>A SAMPLE OF 4 STAR HOTEL</a:t>
            </a:r>
            <a:endParaRPr/>
          </a:p>
        </p:txBody>
      </p:sp>
      <p:pic>
        <p:nvPicPr>
          <p:cNvPr descr="D:\TARIFF\Fitur - Presentation\Exterior-View the ann.jpg" id="1296" name="Google Shape;1296;p89"/>
          <p:cNvPicPr preferRelativeResize="0"/>
          <p:nvPr/>
        </p:nvPicPr>
        <p:blipFill rotWithShape="1">
          <a:blip r:embed="rId4">
            <a:alphaModFix/>
          </a:blip>
          <a:srcRect b="0" l="0" r="0" t="0"/>
          <a:stretch/>
        </p:blipFill>
        <p:spPr>
          <a:xfrm>
            <a:off x="5776124" y="1280390"/>
            <a:ext cx="6160372" cy="4695320"/>
          </a:xfrm>
          <a:prstGeom prst="rect">
            <a:avLst/>
          </a:prstGeom>
          <a:noFill/>
          <a:ln>
            <a:noFill/>
          </a:ln>
        </p:spPr>
      </p:pic>
      <p:pic>
        <p:nvPicPr>
          <p:cNvPr descr="D:\TARIFF\Fitur - Presentation\Room1 the ann.png" id="1297" name="Google Shape;1297;p89"/>
          <p:cNvPicPr preferRelativeResize="0"/>
          <p:nvPr/>
        </p:nvPicPr>
        <p:blipFill rotWithShape="1">
          <a:blip r:embed="rId5">
            <a:alphaModFix/>
          </a:blip>
          <a:srcRect b="0" l="0" r="0" t="0"/>
          <a:stretch/>
        </p:blipFill>
        <p:spPr>
          <a:xfrm>
            <a:off x="227223" y="1280390"/>
            <a:ext cx="5461000" cy="2162175"/>
          </a:xfrm>
          <a:prstGeom prst="rect">
            <a:avLst/>
          </a:prstGeom>
          <a:noFill/>
          <a:ln>
            <a:noFill/>
          </a:ln>
        </p:spPr>
      </p:pic>
      <p:pic>
        <p:nvPicPr>
          <p:cNvPr descr="D:\TARIFF\Fitur - Presentation\Act The Ann.png" id="1298" name="Google Shape;1298;p89"/>
          <p:cNvPicPr preferRelativeResize="0"/>
          <p:nvPr/>
        </p:nvPicPr>
        <p:blipFill rotWithShape="1">
          <a:blip r:embed="rId6">
            <a:alphaModFix/>
          </a:blip>
          <a:srcRect b="0" l="0" r="0" t="0"/>
          <a:stretch/>
        </p:blipFill>
        <p:spPr>
          <a:xfrm>
            <a:off x="227223" y="3570528"/>
            <a:ext cx="5461000" cy="2395755"/>
          </a:xfrm>
          <a:prstGeom prst="rect">
            <a:avLst/>
          </a:prstGeom>
          <a:noFill/>
          <a:ln>
            <a:noFill/>
          </a:ln>
        </p:spPr>
      </p:pic>
      <p:pic>
        <p:nvPicPr>
          <p:cNvPr descr="D:\TARIFF\Fitur - Presentation\logo the ann.jpg" id="1299" name="Google Shape;1299;p89"/>
          <p:cNvPicPr preferRelativeResize="0"/>
          <p:nvPr/>
        </p:nvPicPr>
        <p:blipFill rotWithShape="1">
          <a:blip r:embed="rId7">
            <a:alphaModFix/>
          </a:blip>
          <a:srcRect b="0" l="0" r="0" t="0"/>
          <a:stretch/>
        </p:blipFill>
        <p:spPr>
          <a:xfrm>
            <a:off x="6121212" y="798922"/>
            <a:ext cx="1138238" cy="1038225"/>
          </a:xfrm>
          <a:prstGeom prst="rect">
            <a:avLst/>
          </a:prstGeom>
          <a:noFill/>
          <a:ln>
            <a:noFill/>
          </a:ln>
        </p:spPr>
      </p:pic>
      <p:sp>
        <p:nvSpPr>
          <p:cNvPr id="1300" name="Google Shape;1300;p89"/>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7/25/2025</a:t>
            </a:r>
            <a:endParaRPr sz="1200">
              <a:solidFill>
                <a:schemeClr val="dk1"/>
              </a:solidFill>
              <a:latin typeface="Calibri"/>
              <a:ea typeface="Calibri"/>
              <a:cs typeface="Calibri"/>
              <a:sym typeface="Calibri"/>
            </a:endParaRPr>
          </a:p>
        </p:txBody>
      </p:sp>
      <p:sp>
        <p:nvSpPr>
          <p:cNvPr id="1301" name="Google Shape;1301;p89"/>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sp>
        <p:nvSpPr>
          <p:cNvPr id="1302" name="Google Shape;1302;p89">
            <a:hlinkClick r:id="rId8"/>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9"/>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307" name="Shape 1307"/>
        <p:cNvGrpSpPr/>
        <p:nvPr/>
      </p:nvGrpSpPr>
      <p:grpSpPr>
        <a:xfrm>
          <a:off x="0" y="0"/>
          <a:ext cx="0" cy="0"/>
          <a:chOff x="0" y="0"/>
          <a:chExt cx="0" cy="0"/>
        </a:xfrm>
      </p:grpSpPr>
      <p:sp>
        <p:nvSpPr>
          <p:cNvPr id="1308" name="Google Shape;1308;p90"/>
          <p:cNvSpPr/>
          <p:nvPr/>
        </p:nvSpPr>
        <p:spPr>
          <a:xfrm>
            <a:off x="0" y="273318"/>
            <a:ext cx="2648932" cy="434759"/>
          </a:xfrm>
          <a:prstGeom prst="homePlate">
            <a:avLst>
              <a:gd fmla="val 50000" name="adj"/>
            </a:avLst>
          </a:prstGeom>
          <a:solidFill>
            <a:srgbClr val="2E9F25"/>
          </a:solidFill>
          <a:ln cap="flat" cmpd="sng" w="12700">
            <a:solidFill>
              <a:srgbClr val="2E9F2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Arial"/>
                <a:ea typeface="Arial"/>
                <a:cs typeface="Arial"/>
                <a:sym typeface="Arial"/>
              </a:rPr>
              <a:t>HALONG CRUISES</a:t>
            </a:r>
            <a:endParaRPr/>
          </a:p>
        </p:txBody>
      </p:sp>
      <p:sp>
        <p:nvSpPr>
          <p:cNvPr id="1309" name="Google Shape;1309;p90"/>
          <p:cNvSpPr txBox="1"/>
          <p:nvPr>
            <p:ph idx="12" type="sldNum"/>
          </p:nvPr>
        </p:nvSpPr>
        <p:spPr>
          <a:xfrm>
            <a:off x="28280" y="6513923"/>
            <a:ext cx="703320" cy="344078"/>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pic>
        <p:nvPicPr>
          <p:cNvPr id="1310" name="Google Shape;1310;p90"/>
          <p:cNvPicPr preferRelativeResize="0"/>
          <p:nvPr/>
        </p:nvPicPr>
        <p:blipFill rotWithShape="1">
          <a:blip r:embed="rId3">
            <a:alphaModFix/>
          </a:blip>
          <a:srcRect b="0" l="0" r="0" t="0"/>
          <a:stretch/>
        </p:blipFill>
        <p:spPr>
          <a:xfrm>
            <a:off x="4328315" y="4054031"/>
            <a:ext cx="3535369" cy="2605855"/>
          </a:xfrm>
          <a:prstGeom prst="rect">
            <a:avLst/>
          </a:prstGeom>
          <a:noFill/>
          <a:ln>
            <a:noFill/>
          </a:ln>
        </p:spPr>
      </p:pic>
      <p:pic>
        <p:nvPicPr>
          <p:cNvPr id="1311" name="Google Shape;1311;p90"/>
          <p:cNvPicPr preferRelativeResize="0"/>
          <p:nvPr/>
        </p:nvPicPr>
        <p:blipFill rotWithShape="1">
          <a:blip r:embed="rId4">
            <a:alphaModFix/>
          </a:blip>
          <a:srcRect b="0" l="0" r="0" t="0"/>
          <a:stretch/>
        </p:blipFill>
        <p:spPr>
          <a:xfrm>
            <a:off x="3894131" y="67420"/>
            <a:ext cx="8159324" cy="3886321"/>
          </a:xfrm>
          <a:prstGeom prst="rect">
            <a:avLst/>
          </a:prstGeom>
          <a:noFill/>
          <a:ln>
            <a:noFill/>
          </a:ln>
        </p:spPr>
      </p:pic>
      <p:pic>
        <p:nvPicPr>
          <p:cNvPr id="1312" name="Google Shape;1312;p90"/>
          <p:cNvPicPr preferRelativeResize="0"/>
          <p:nvPr/>
        </p:nvPicPr>
        <p:blipFill rotWithShape="1">
          <a:blip r:embed="rId5">
            <a:alphaModFix/>
          </a:blip>
          <a:srcRect b="0" l="0" r="0" t="0"/>
          <a:stretch/>
        </p:blipFill>
        <p:spPr>
          <a:xfrm>
            <a:off x="7900646" y="4054032"/>
            <a:ext cx="3659171" cy="2605855"/>
          </a:xfrm>
          <a:prstGeom prst="rect">
            <a:avLst/>
          </a:prstGeom>
          <a:noFill/>
          <a:ln>
            <a:noFill/>
          </a:ln>
        </p:spPr>
      </p:pic>
      <p:sp>
        <p:nvSpPr>
          <p:cNvPr id="1313" name="Google Shape;1313;p90"/>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7/25/2025</a:t>
            </a:r>
            <a:endParaRPr sz="1200">
              <a:solidFill>
                <a:schemeClr val="dk1"/>
              </a:solidFill>
              <a:latin typeface="Calibri"/>
              <a:ea typeface="Calibri"/>
              <a:cs typeface="Calibri"/>
              <a:sym typeface="Calibri"/>
            </a:endParaRPr>
          </a:p>
        </p:txBody>
      </p:sp>
      <p:grpSp>
        <p:nvGrpSpPr>
          <p:cNvPr id="1314" name="Google Shape;1314;p90"/>
          <p:cNvGrpSpPr/>
          <p:nvPr/>
        </p:nvGrpSpPr>
        <p:grpSpPr>
          <a:xfrm>
            <a:off x="138545" y="900088"/>
            <a:ext cx="4400437" cy="2574395"/>
            <a:chOff x="4455522" y="123849"/>
            <a:chExt cx="4400437" cy="2574395"/>
          </a:xfrm>
        </p:grpSpPr>
        <p:sp>
          <p:nvSpPr>
            <p:cNvPr id="1315" name="Google Shape;1315;p90"/>
            <p:cNvSpPr/>
            <p:nvPr/>
          </p:nvSpPr>
          <p:spPr>
            <a:xfrm>
              <a:off x="4455522" y="123849"/>
              <a:ext cx="4400437" cy="2574395"/>
            </a:xfrm>
            <a:prstGeom prst="roundRect">
              <a:avLst>
                <a:gd fmla="val 10000" name="adj"/>
              </a:avLst>
            </a:prstGeom>
            <a:solidFill>
              <a:srgbClr val="92D050"/>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6" name="Google Shape;1316;p90"/>
            <p:cNvSpPr txBox="1"/>
            <p:nvPr/>
          </p:nvSpPr>
          <p:spPr>
            <a:xfrm>
              <a:off x="5463528" y="123849"/>
              <a:ext cx="3392431" cy="2574395"/>
            </a:xfrm>
            <a:prstGeom prst="rect">
              <a:avLst/>
            </a:prstGeom>
            <a:noFill/>
            <a:ln>
              <a:noFill/>
            </a:ln>
          </p:spPr>
          <p:txBody>
            <a:bodyPr anchorCtr="0" anchor="t" bIns="60950" lIns="60950" spcFirstLastPara="1" rIns="60950" wrap="square" tIns="60950">
              <a:noAutofit/>
            </a:bodyPr>
            <a:lstStyle/>
            <a:p>
              <a:pPr indent="0" lvl="0" marL="0" marR="0" rtl="0" algn="l">
                <a:lnSpc>
                  <a:spcPct val="90000"/>
                </a:lnSpc>
                <a:spcBef>
                  <a:spcPts val="0"/>
                </a:spcBef>
                <a:spcAft>
                  <a:spcPts val="0"/>
                </a:spcAft>
                <a:buClr>
                  <a:schemeClr val="dk1"/>
                </a:buClr>
                <a:buSzPts val="1600"/>
                <a:buFont typeface="Calibri"/>
                <a:buNone/>
              </a:pPr>
              <a:r>
                <a:t/>
              </a:r>
              <a:endParaRPr b="1" sz="1600">
                <a:solidFill>
                  <a:schemeClr val="lt1"/>
                </a:solidFill>
                <a:latin typeface="Arial"/>
                <a:ea typeface="Arial"/>
                <a:cs typeface="Arial"/>
                <a:sym typeface="Arial"/>
              </a:endParaRPr>
            </a:p>
            <a:p>
              <a:pPr indent="0" lvl="0" marL="0" marR="0" rtl="0" algn="l">
                <a:lnSpc>
                  <a:spcPct val="90000"/>
                </a:lnSpc>
                <a:spcBef>
                  <a:spcPts val="560"/>
                </a:spcBef>
                <a:spcAft>
                  <a:spcPts val="0"/>
                </a:spcAft>
                <a:buClr>
                  <a:schemeClr val="lt1"/>
                </a:buClr>
                <a:buSzPts val="1600"/>
                <a:buFont typeface="Arial"/>
                <a:buNone/>
              </a:pPr>
              <a:r>
                <a:rPr b="1" lang="en-US" sz="1600">
                  <a:solidFill>
                    <a:schemeClr val="lt1"/>
                  </a:solidFill>
                  <a:latin typeface="Arial"/>
                  <a:ea typeface="Arial"/>
                  <a:cs typeface="Arial"/>
                  <a:sym typeface="Arial"/>
                </a:rPr>
                <a:t>ON THE BAY</a:t>
              </a:r>
              <a:endParaRPr/>
            </a:p>
            <a:p>
              <a:pPr indent="-171450" lvl="1" marL="171450" marR="0" rtl="0" algn="l">
                <a:lnSpc>
                  <a:spcPct val="90000"/>
                </a:lnSpc>
                <a:spcBef>
                  <a:spcPts val="560"/>
                </a:spcBef>
                <a:spcAft>
                  <a:spcPts val="0"/>
                </a:spcAft>
                <a:buClr>
                  <a:schemeClr val="lt1"/>
                </a:buClr>
                <a:buSzPts val="1600"/>
                <a:buFont typeface="Noto Sans Symbols"/>
                <a:buChar char="✔"/>
              </a:pPr>
              <a:r>
                <a:rPr b="1" i="0" lang="en-US" sz="1600" u="none" cap="none" strike="noStrike">
                  <a:solidFill>
                    <a:schemeClr val="lt1"/>
                  </a:solidFill>
                  <a:latin typeface="Arial"/>
                  <a:ea typeface="Arial"/>
                  <a:cs typeface="Arial"/>
                  <a:sym typeface="Arial"/>
                </a:rPr>
                <a:t>Visiting caves, islands</a:t>
              </a:r>
              <a:endParaRPr b="0" i="0" sz="1600" u="none" cap="none" strike="noStrike">
                <a:solidFill>
                  <a:schemeClr val="lt1"/>
                </a:solidFill>
                <a:latin typeface="Arial"/>
                <a:ea typeface="Arial"/>
                <a:cs typeface="Arial"/>
                <a:sym typeface="Arial"/>
              </a:endParaRPr>
            </a:p>
            <a:p>
              <a:pPr indent="-171450" lvl="1" marL="171450" marR="0" rtl="0" algn="l">
                <a:lnSpc>
                  <a:spcPct val="90000"/>
                </a:lnSpc>
                <a:spcBef>
                  <a:spcPts val="240"/>
                </a:spcBef>
                <a:spcAft>
                  <a:spcPts val="0"/>
                </a:spcAft>
                <a:buClr>
                  <a:schemeClr val="lt1"/>
                </a:buClr>
                <a:buSzPts val="1600"/>
                <a:buFont typeface="Noto Sans Symbols"/>
                <a:buChar char="✔"/>
              </a:pPr>
              <a:r>
                <a:rPr b="1" i="0" lang="en-US" sz="1600" u="none" cap="none" strike="noStrike">
                  <a:solidFill>
                    <a:schemeClr val="lt1"/>
                  </a:solidFill>
                  <a:latin typeface="Arial"/>
                  <a:ea typeface="Arial"/>
                  <a:cs typeface="Arial"/>
                  <a:sym typeface="Arial"/>
                </a:rPr>
                <a:t>Kayaking &amp; bamboo boat</a:t>
              </a:r>
              <a:endParaRPr/>
            </a:p>
            <a:p>
              <a:pPr indent="-171450" lvl="1" marL="171450" marR="0" rtl="0" algn="l">
                <a:lnSpc>
                  <a:spcPct val="90000"/>
                </a:lnSpc>
                <a:spcBef>
                  <a:spcPts val="240"/>
                </a:spcBef>
                <a:spcAft>
                  <a:spcPts val="0"/>
                </a:spcAft>
                <a:buClr>
                  <a:schemeClr val="lt1"/>
                </a:buClr>
                <a:buSzPts val="1600"/>
                <a:buFont typeface="Noto Sans Symbols"/>
                <a:buChar char="✔"/>
              </a:pPr>
              <a:r>
                <a:rPr b="1" i="0" lang="en-US" sz="1600" u="none" cap="none" strike="noStrike">
                  <a:solidFill>
                    <a:schemeClr val="lt1"/>
                  </a:solidFill>
                  <a:latin typeface="Arial"/>
                  <a:ea typeface="Arial"/>
                  <a:cs typeface="Arial"/>
                  <a:sym typeface="Arial"/>
                </a:rPr>
                <a:t>Visiting floating villages</a:t>
              </a:r>
              <a:endParaRPr/>
            </a:p>
            <a:p>
              <a:pPr indent="-171450" lvl="1" marL="171450" marR="0" rtl="0" algn="l">
                <a:lnSpc>
                  <a:spcPct val="90000"/>
                </a:lnSpc>
                <a:spcBef>
                  <a:spcPts val="240"/>
                </a:spcBef>
                <a:spcAft>
                  <a:spcPts val="0"/>
                </a:spcAft>
                <a:buClr>
                  <a:schemeClr val="lt1"/>
                </a:buClr>
                <a:buSzPts val="1600"/>
                <a:buFont typeface="Noto Sans Symbols"/>
                <a:buChar char="✔"/>
              </a:pPr>
              <a:r>
                <a:rPr b="0" i="0" lang="en-US" sz="1600" u="none" cap="none" strike="noStrike">
                  <a:solidFill>
                    <a:schemeClr val="lt1"/>
                  </a:solidFill>
                  <a:latin typeface="Arial"/>
                  <a:ea typeface="Arial"/>
                  <a:cs typeface="Arial"/>
                  <a:sym typeface="Arial"/>
                </a:rPr>
                <a:t>Swimming on islands</a:t>
              </a:r>
              <a:endParaRPr/>
            </a:p>
            <a:p>
              <a:pPr indent="-171450" lvl="1" marL="171450" marR="0" rtl="0" algn="l">
                <a:lnSpc>
                  <a:spcPct val="90000"/>
                </a:lnSpc>
                <a:spcBef>
                  <a:spcPts val="240"/>
                </a:spcBef>
                <a:spcAft>
                  <a:spcPts val="0"/>
                </a:spcAft>
                <a:buClr>
                  <a:schemeClr val="lt1"/>
                </a:buClr>
                <a:buSzPts val="1600"/>
                <a:buFont typeface="Noto Sans Symbols"/>
                <a:buChar char="✔"/>
              </a:pPr>
              <a:r>
                <a:rPr b="0" i="0" lang="en-US" sz="1600" u="none" cap="none" strike="noStrike">
                  <a:solidFill>
                    <a:schemeClr val="lt1"/>
                  </a:solidFill>
                  <a:latin typeface="Arial"/>
                  <a:ea typeface="Arial"/>
                  <a:cs typeface="Arial"/>
                  <a:sym typeface="Arial"/>
                </a:rPr>
                <a:t>Shopping, visiting Pearl Farm</a:t>
              </a:r>
              <a:endParaRPr/>
            </a:p>
            <a:p>
              <a:pPr indent="-171450" lvl="1" marL="171450" marR="0" rtl="0" algn="l">
                <a:lnSpc>
                  <a:spcPct val="90000"/>
                </a:lnSpc>
                <a:spcBef>
                  <a:spcPts val="240"/>
                </a:spcBef>
                <a:spcAft>
                  <a:spcPts val="0"/>
                </a:spcAft>
                <a:buClr>
                  <a:schemeClr val="lt1"/>
                </a:buClr>
                <a:buSzPts val="1600"/>
                <a:buFont typeface="Noto Sans Symbols"/>
                <a:buChar char="✔"/>
              </a:pPr>
              <a:r>
                <a:rPr b="0" i="0" lang="en-US" sz="1600" u="none" cap="none" strike="noStrike">
                  <a:solidFill>
                    <a:schemeClr val="lt1"/>
                  </a:solidFill>
                  <a:latin typeface="Arial"/>
                  <a:ea typeface="Arial"/>
                  <a:cs typeface="Arial"/>
                  <a:sym typeface="Arial"/>
                </a:rPr>
                <a:t>Dining in caves, beaches</a:t>
              </a:r>
              <a:endParaRPr/>
            </a:p>
            <a:p>
              <a:pPr indent="-171450" lvl="1" marL="171450" marR="0" rtl="0" algn="l">
                <a:lnSpc>
                  <a:spcPct val="90000"/>
                </a:lnSpc>
                <a:spcBef>
                  <a:spcPts val="240"/>
                </a:spcBef>
                <a:spcAft>
                  <a:spcPts val="0"/>
                </a:spcAft>
                <a:buClr>
                  <a:schemeClr val="lt1"/>
                </a:buClr>
                <a:buSzPts val="1600"/>
                <a:buFont typeface="Noto Sans Symbols"/>
                <a:buChar char="✔"/>
              </a:pPr>
              <a:r>
                <a:rPr b="0" i="0" lang="en-US" sz="1600" u="none" cap="none" strike="noStrike">
                  <a:solidFill>
                    <a:schemeClr val="lt1"/>
                  </a:solidFill>
                  <a:latin typeface="Arial"/>
                  <a:ea typeface="Arial"/>
                  <a:cs typeface="Arial"/>
                  <a:sym typeface="Arial"/>
                </a:rPr>
                <a:t>Biking, Snorkeling, Rock Climbing</a:t>
              </a:r>
              <a:endParaRPr/>
            </a:p>
          </p:txBody>
        </p:sp>
      </p:grpSp>
      <p:grpSp>
        <p:nvGrpSpPr>
          <p:cNvPr id="1317" name="Google Shape;1317;p90"/>
          <p:cNvGrpSpPr/>
          <p:nvPr/>
        </p:nvGrpSpPr>
        <p:grpSpPr>
          <a:xfrm>
            <a:off x="161924" y="3621887"/>
            <a:ext cx="4377058" cy="2574395"/>
            <a:chOff x="4353144" y="0"/>
            <a:chExt cx="4377058" cy="5418667"/>
          </a:xfrm>
        </p:grpSpPr>
        <p:sp>
          <p:nvSpPr>
            <p:cNvPr id="1318" name="Google Shape;1318;p90"/>
            <p:cNvSpPr/>
            <p:nvPr/>
          </p:nvSpPr>
          <p:spPr>
            <a:xfrm>
              <a:off x="4353144" y="0"/>
              <a:ext cx="4377058" cy="5418667"/>
            </a:xfrm>
            <a:prstGeom prst="roundRect">
              <a:avLst>
                <a:gd fmla="val 10000" name="adj"/>
              </a:avLst>
            </a:prstGeom>
            <a:solidFill>
              <a:schemeClr val="accent6"/>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9" name="Google Shape;1319;p90"/>
            <p:cNvSpPr txBox="1"/>
            <p:nvPr/>
          </p:nvSpPr>
          <p:spPr>
            <a:xfrm>
              <a:off x="5496373" y="0"/>
              <a:ext cx="3233828" cy="5418667"/>
            </a:xfrm>
            <a:prstGeom prst="rect">
              <a:avLst/>
            </a:prstGeom>
            <a:noFill/>
            <a:ln>
              <a:noFill/>
            </a:ln>
          </p:spPr>
          <p:txBody>
            <a:bodyPr anchorCtr="0" anchor="t" bIns="60950" lIns="60950" spcFirstLastPara="1" rIns="60950" wrap="square" tIns="60950">
              <a:noAutofit/>
            </a:bodyPr>
            <a:lstStyle/>
            <a:p>
              <a:pPr indent="0" lvl="0" marL="0" marR="0" rtl="0" algn="l">
                <a:lnSpc>
                  <a:spcPct val="90000"/>
                </a:lnSpc>
                <a:spcBef>
                  <a:spcPts val="0"/>
                </a:spcBef>
                <a:spcAft>
                  <a:spcPts val="0"/>
                </a:spcAft>
                <a:buClr>
                  <a:schemeClr val="dk1"/>
                </a:buClr>
                <a:buSzPts val="1600"/>
                <a:buFont typeface="Calibri"/>
                <a:buNone/>
              </a:pPr>
              <a:r>
                <a:t/>
              </a:r>
              <a:endParaRPr b="1" sz="1600">
                <a:solidFill>
                  <a:schemeClr val="lt1"/>
                </a:solidFill>
                <a:latin typeface="Arial"/>
                <a:ea typeface="Arial"/>
                <a:cs typeface="Arial"/>
                <a:sym typeface="Arial"/>
              </a:endParaRPr>
            </a:p>
            <a:p>
              <a:pPr indent="0" lvl="0" marL="0" marR="0" rtl="0" algn="l">
                <a:lnSpc>
                  <a:spcPct val="90000"/>
                </a:lnSpc>
                <a:spcBef>
                  <a:spcPts val="560"/>
                </a:spcBef>
                <a:spcAft>
                  <a:spcPts val="0"/>
                </a:spcAft>
                <a:buClr>
                  <a:schemeClr val="lt1"/>
                </a:buClr>
                <a:buSzPts val="1600"/>
                <a:buFont typeface="Arial"/>
                <a:buNone/>
              </a:pPr>
              <a:r>
                <a:rPr b="1" lang="en-US" sz="1600">
                  <a:solidFill>
                    <a:schemeClr val="lt1"/>
                  </a:solidFill>
                  <a:latin typeface="Arial"/>
                  <a:ea typeface="Arial"/>
                  <a:cs typeface="Arial"/>
                  <a:sym typeface="Arial"/>
                </a:rPr>
                <a:t>ON CRUISE</a:t>
              </a:r>
              <a:endParaRPr/>
            </a:p>
            <a:p>
              <a:pPr indent="-171450" lvl="1" marL="171450" marR="0" rtl="0" algn="l">
                <a:lnSpc>
                  <a:spcPct val="90000"/>
                </a:lnSpc>
                <a:spcBef>
                  <a:spcPts val="560"/>
                </a:spcBef>
                <a:spcAft>
                  <a:spcPts val="0"/>
                </a:spcAft>
                <a:buClr>
                  <a:schemeClr val="lt1"/>
                </a:buClr>
                <a:buSzPts val="1600"/>
                <a:buFont typeface="Noto Sans Symbols"/>
                <a:buChar char="✔"/>
              </a:pPr>
              <a:r>
                <a:rPr b="1" i="0" lang="en-US" sz="1600" u="none" cap="none" strike="noStrike">
                  <a:solidFill>
                    <a:schemeClr val="lt1"/>
                  </a:solidFill>
                  <a:latin typeface="Arial"/>
                  <a:ea typeface="Arial"/>
                  <a:cs typeface="Arial"/>
                  <a:sym typeface="Arial"/>
                </a:rPr>
                <a:t>Cooking class</a:t>
              </a:r>
              <a:endParaRPr b="0" i="0" sz="1600" u="none" cap="none" strike="noStrike">
                <a:solidFill>
                  <a:schemeClr val="lt1"/>
                </a:solidFill>
                <a:latin typeface="Arial"/>
                <a:ea typeface="Arial"/>
                <a:cs typeface="Arial"/>
                <a:sym typeface="Arial"/>
              </a:endParaRPr>
            </a:p>
            <a:p>
              <a:pPr indent="-171450" lvl="1" marL="171450" marR="0" rtl="0" algn="l">
                <a:lnSpc>
                  <a:spcPct val="90000"/>
                </a:lnSpc>
                <a:spcBef>
                  <a:spcPts val="240"/>
                </a:spcBef>
                <a:spcAft>
                  <a:spcPts val="0"/>
                </a:spcAft>
                <a:buClr>
                  <a:schemeClr val="lt1"/>
                </a:buClr>
                <a:buSzPts val="1600"/>
                <a:buFont typeface="Noto Sans Symbols"/>
                <a:buChar char="✔"/>
              </a:pPr>
              <a:r>
                <a:rPr b="1" i="0" lang="en-US" sz="1600" u="none" cap="none" strike="noStrike">
                  <a:solidFill>
                    <a:schemeClr val="lt1"/>
                  </a:solidFill>
                  <a:latin typeface="Arial"/>
                  <a:ea typeface="Arial"/>
                  <a:cs typeface="Arial"/>
                  <a:sym typeface="Arial"/>
                </a:rPr>
                <a:t>Tai Chi</a:t>
              </a:r>
              <a:endParaRPr/>
            </a:p>
            <a:p>
              <a:pPr indent="-171450" lvl="1" marL="171450" marR="0" rtl="0" algn="l">
                <a:lnSpc>
                  <a:spcPct val="90000"/>
                </a:lnSpc>
                <a:spcBef>
                  <a:spcPts val="240"/>
                </a:spcBef>
                <a:spcAft>
                  <a:spcPts val="0"/>
                </a:spcAft>
                <a:buClr>
                  <a:schemeClr val="lt1"/>
                </a:buClr>
                <a:buSzPts val="1600"/>
                <a:buFont typeface="Noto Sans Symbols"/>
                <a:buChar char="✔"/>
              </a:pPr>
              <a:r>
                <a:rPr b="1" i="0" lang="en-US" sz="1600" u="none" cap="none" strike="noStrike">
                  <a:solidFill>
                    <a:schemeClr val="lt1"/>
                  </a:solidFill>
                  <a:latin typeface="Arial"/>
                  <a:ea typeface="Arial"/>
                  <a:cs typeface="Arial"/>
                  <a:sym typeface="Arial"/>
                </a:rPr>
                <a:t>Squid fishing</a:t>
              </a:r>
              <a:endParaRPr/>
            </a:p>
            <a:p>
              <a:pPr indent="-171450" lvl="1" marL="171450" marR="0" rtl="0" algn="l">
                <a:lnSpc>
                  <a:spcPct val="90000"/>
                </a:lnSpc>
                <a:spcBef>
                  <a:spcPts val="240"/>
                </a:spcBef>
                <a:spcAft>
                  <a:spcPts val="0"/>
                </a:spcAft>
                <a:buClr>
                  <a:schemeClr val="lt1"/>
                </a:buClr>
                <a:buSzPts val="1600"/>
                <a:buFont typeface="Noto Sans Symbols"/>
                <a:buChar char="✔"/>
              </a:pPr>
              <a:r>
                <a:rPr b="0" i="0" lang="en-US" sz="1600" u="none" cap="none" strike="noStrike">
                  <a:solidFill>
                    <a:schemeClr val="lt1"/>
                  </a:solidFill>
                  <a:latin typeface="Arial"/>
                  <a:ea typeface="Arial"/>
                  <a:cs typeface="Arial"/>
                  <a:sym typeface="Arial"/>
                </a:rPr>
                <a:t>Massage and nails</a:t>
              </a:r>
              <a:endParaRPr/>
            </a:p>
            <a:p>
              <a:pPr indent="-171450" lvl="1" marL="171450" marR="0" rtl="0" algn="l">
                <a:lnSpc>
                  <a:spcPct val="90000"/>
                </a:lnSpc>
                <a:spcBef>
                  <a:spcPts val="240"/>
                </a:spcBef>
                <a:spcAft>
                  <a:spcPts val="0"/>
                </a:spcAft>
                <a:buClr>
                  <a:schemeClr val="lt1"/>
                </a:buClr>
                <a:buSzPts val="1600"/>
                <a:buFont typeface="Noto Sans Symbols"/>
                <a:buChar char="✔"/>
              </a:pPr>
              <a:r>
                <a:rPr b="0" i="0" lang="en-US" sz="1600" u="none" cap="none" strike="noStrike">
                  <a:solidFill>
                    <a:schemeClr val="lt1"/>
                  </a:solidFill>
                  <a:latin typeface="Arial"/>
                  <a:ea typeface="Arial"/>
                  <a:cs typeface="Arial"/>
                  <a:sym typeface="Arial"/>
                </a:rPr>
                <a:t>Watching film</a:t>
              </a:r>
              <a:endParaRPr/>
            </a:p>
            <a:p>
              <a:pPr indent="-171450" lvl="1" marL="171450" marR="0" rtl="0" algn="l">
                <a:lnSpc>
                  <a:spcPct val="90000"/>
                </a:lnSpc>
                <a:spcBef>
                  <a:spcPts val="240"/>
                </a:spcBef>
                <a:spcAft>
                  <a:spcPts val="0"/>
                </a:spcAft>
                <a:buClr>
                  <a:schemeClr val="lt1"/>
                </a:buClr>
                <a:buSzPts val="1600"/>
                <a:buFont typeface="Noto Sans Symbols"/>
                <a:buChar char="✔"/>
              </a:pPr>
              <a:r>
                <a:rPr b="0" i="0" lang="en-US" sz="1600" u="none" cap="none" strike="noStrike">
                  <a:solidFill>
                    <a:schemeClr val="lt1"/>
                  </a:solidFill>
                  <a:latin typeface="Arial"/>
                  <a:ea typeface="Arial"/>
                  <a:cs typeface="Arial"/>
                  <a:sym typeface="Arial"/>
                </a:rPr>
                <a:t>Karaoke</a:t>
              </a:r>
              <a:endParaRPr/>
            </a:p>
            <a:p>
              <a:pPr indent="-171450" lvl="1" marL="171450" marR="0" rtl="0" algn="l">
                <a:lnSpc>
                  <a:spcPct val="90000"/>
                </a:lnSpc>
                <a:spcBef>
                  <a:spcPts val="240"/>
                </a:spcBef>
                <a:spcAft>
                  <a:spcPts val="0"/>
                </a:spcAft>
                <a:buClr>
                  <a:schemeClr val="lt1"/>
                </a:buClr>
                <a:buSzPts val="1600"/>
                <a:buFont typeface="Noto Sans Symbols"/>
                <a:buChar char="✔"/>
              </a:pPr>
              <a:r>
                <a:rPr b="0" i="0" lang="en-US" sz="1600" u="none" cap="none" strike="noStrike">
                  <a:solidFill>
                    <a:schemeClr val="lt1"/>
                  </a:solidFill>
                  <a:latin typeface="Arial"/>
                  <a:ea typeface="Arial"/>
                  <a:cs typeface="Arial"/>
                  <a:sym typeface="Arial"/>
                </a:rPr>
                <a:t>Relaxing on sundeck</a:t>
              </a:r>
              <a:endParaRPr/>
            </a:p>
          </p:txBody>
        </p:sp>
      </p:grpSp>
      <p:sp>
        <p:nvSpPr>
          <p:cNvPr id="1320" name="Google Shape;1320;p90">
            <a:hlinkClick r:id="rId6"/>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7"/>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4" name="Shape 1324"/>
        <p:cNvGrpSpPr/>
        <p:nvPr/>
      </p:nvGrpSpPr>
      <p:grpSpPr>
        <a:xfrm>
          <a:off x="0" y="0"/>
          <a:ext cx="0" cy="0"/>
          <a:chOff x="0" y="0"/>
          <a:chExt cx="0" cy="0"/>
        </a:xfrm>
      </p:grpSpPr>
      <p:sp>
        <p:nvSpPr>
          <p:cNvPr id="1325" name="Google Shape;1325;p91"/>
          <p:cNvSpPr txBox="1"/>
          <p:nvPr>
            <p:ph idx="10" type="dt"/>
          </p:nvPr>
        </p:nvSpPr>
        <p:spPr>
          <a:xfrm>
            <a:off x="661219" y="6538912"/>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7/25/2025</a:t>
            </a:r>
            <a:endParaRPr/>
          </a:p>
        </p:txBody>
      </p:sp>
      <p:sp>
        <p:nvSpPr>
          <p:cNvPr id="1326" name="Google Shape;1326;p9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1327" name="Google Shape;1327;p91"/>
          <p:cNvSpPr/>
          <p:nvPr/>
        </p:nvSpPr>
        <p:spPr>
          <a:xfrm>
            <a:off x="0" y="124938"/>
            <a:ext cx="6631709" cy="434759"/>
          </a:xfrm>
          <a:prstGeom prst="homePlate">
            <a:avLst>
              <a:gd fmla="val 50000" name="adj"/>
            </a:avLst>
          </a:prstGeom>
          <a:solidFill>
            <a:srgbClr val="2E9F25"/>
          </a:solidFill>
          <a:ln cap="flat" cmpd="sng" w="12700">
            <a:solidFill>
              <a:srgbClr val="2E9F2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Arial"/>
                <a:ea typeface="Arial"/>
                <a:cs typeface="Arial"/>
                <a:sym typeface="Arial"/>
              </a:rPr>
              <a:t>TRAVEL SERVICE – ACCESSIBILITY WITHIN INDOCHINA</a:t>
            </a:r>
            <a:endParaRPr/>
          </a:p>
        </p:txBody>
      </p:sp>
      <p:sp>
        <p:nvSpPr>
          <p:cNvPr id="1328" name="Google Shape;1328;p91"/>
          <p:cNvSpPr txBox="1"/>
          <p:nvPr/>
        </p:nvSpPr>
        <p:spPr>
          <a:xfrm>
            <a:off x="6733309" y="997307"/>
            <a:ext cx="4854489" cy="5078313"/>
          </a:xfrm>
          <a:prstGeom prst="rect">
            <a:avLst/>
          </a:prstGeom>
          <a:noFill/>
          <a:ln cap="flat" cmpd="sng" w="9525">
            <a:solidFill>
              <a:srgbClr val="2E9F2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2E9F25"/>
                </a:solidFill>
                <a:latin typeface="Arial"/>
                <a:ea typeface="Arial"/>
                <a:cs typeface="Arial"/>
                <a:sym typeface="Arial"/>
              </a:rPr>
              <a:t>From Hanoi  to:      </a:t>
            </a:r>
            <a:endParaRPr/>
          </a:p>
          <a:p>
            <a:pPr indent="-285750" lvl="0" marL="285750" marR="0" rtl="0" algn="l">
              <a:spcBef>
                <a:spcPts val="0"/>
              </a:spcBef>
              <a:spcAft>
                <a:spcPts val="0"/>
              </a:spcAft>
              <a:buClr>
                <a:srgbClr val="2E9F25"/>
              </a:buClr>
              <a:buSzPts val="1200"/>
              <a:buFont typeface="Noto Sans Symbols"/>
              <a:buChar char="✔"/>
            </a:pPr>
            <a:r>
              <a:rPr lang="en-US" sz="1200">
                <a:solidFill>
                  <a:srgbClr val="2E9F25"/>
                </a:solidFill>
                <a:latin typeface="Arial"/>
                <a:ea typeface="Arial"/>
                <a:cs typeface="Arial"/>
                <a:sym typeface="Arial"/>
              </a:rPr>
              <a:t>Halong: Land transfer (2.5hours); Seaplane (40 minutes; scenic view over halong bay in 15’)</a:t>
            </a:r>
            <a:endParaRPr/>
          </a:p>
          <a:p>
            <a:pPr indent="-285750" lvl="0" marL="285750" marR="0" rtl="0" algn="l">
              <a:spcBef>
                <a:spcPts val="0"/>
              </a:spcBef>
              <a:spcAft>
                <a:spcPts val="0"/>
              </a:spcAft>
              <a:buClr>
                <a:srgbClr val="2E9F25"/>
              </a:buClr>
              <a:buSzPts val="1200"/>
              <a:buFont typeface="Noto Sans Symbols"/>
              <a:buChar char="✔"/>
            </a:pPr>
            <a:r>
              <a:rPr lang="en-US" sz="1200">
                <a:solidFill>
                  <a:srgbClr val="2E9F25"/>
                </a:solidFill>
                <a:latin typeface="Arial"/>
                <a:ea typeface="Arial"/>
                <a:cs typeface="Arial"/>
                <a:sym typeface="Arial"/>
              </a:rPr>
              <a:t>Ninh Binh: land transfer in 2 hours</a:t>
            </a:r>
            <a:endParaRPr/>
          </a:p>
          <a:p>
            <a:pPr indent="-285750" lvl="0" marL="285750" marR="0" rtl="0" algn="l">
              <a:spcBef>
                <a:spcPts val="0"/>
              </a:spcBef>
              <a:spcAft>
                <a:spcPts val="0"/>
              </a:spcAft>
              <a:buClr>
                <a:srgbClr val="2E9F25"/>
              </a:buClr>
              <a:buSzPts val="1200"/>
              <a:buFont typeface="Noto Sans Symbols"/>
              <a:buChar char="✔"/>
            </a:pPr>
            <a:r>
              <a:rPr lang="en-US" sz="1200">
                <a:solidFill>
                  <a:srgbClr val="2E9F25"/>
                </a:solidFill>
                <a:latin typeface="Arial"/>
                <a:ea typeface="Arial"/>
                <a:cs typeface="Arial"/>
                <a:sym typeface="Arial"/>
              </a:rPr>
              <a:t>Pu Luong: land transfer in 4 hours</a:t>
            </a:r>
            <a:endParaRPr/>
          </a:p>
          <a:p>
            <a:pPr indent="-285750" lvl="0" marL="285750" marR="0" rtl="0" algn="l">
              <a:spcBef>
                <a:spcPts val="0"/>
              </a:spcBef>
              <a:spcAft>
                <a:spcPts val="0"/>
              </a:spcAft>
              <a:buClr>
                <a:srgbClr val="2E9F25"/>
              </a:buClr>
              <a:buSzPts val="1200"/>
              <a:buFont typeface="Noto Sans Symbols"/>
              <a:buChar char="✔"/>
            </a:pPr>
            <a:r>
              <a:rPr lang="en-US" sz="1200">
                <a:solidFill>
                  <a:srgbClr val="2E9F25"/>
                </a:solidFill>
                <a:latin typeface="Arial"/>
                <a:ea typeface="Arial"/>
                <a:cs typeface="Arial"/>
                <a:sym typeface="Arial"/>
              </a:rPr>
              <a:t>Sapa: Land transfer (5 hours), overnight train</a:t>
            </a:r>
            <a:endParaRPr/>
          </a:p>
          <a:p>
            <a:pPr indent="-285750" lvl="0" marL="285750" marR="0" rtl="0" algn="l">
              <a:spcBef>
                <a:spcPts val="0"/>
              </a:spcBef>
              <a:spcAft>
                <a:spcPts val="0"/>
              </a:spcAft>
              <a:buClr>
                <a:srgbClr val="2E9F25"/>
              </a:buClr>
              <a:buSzPts val="1200"/>
              <a:buFont typeface="Noto Sans Symbols"/>
              <a:buChar char="✔"/>
            </a:pPr>
            <a:r>
              <a:rPr lang="en-US" sz="1200">
                <a:solidFill>
                  <a:srgbClr val="2E9F25"/>
                </a:solidFill>
                <a:latin typeface="Arial"/>
                <a:ea typeface="Arial"/>
                <a:cs typeface="Arial"/>
                <a:sym typeface="Arial"/>
              </a:rPr>
              <a:t>Danang, Hue: Land transfer by overnight bus (not recommend); train or overnight train; flight (highly recommended, 1.5 hours)</a:t>
            </a:r>
            <a:endParaRPr/>
          </a:p>
          <a:p>
            <a:pPr indent="-285750" lvl="0" marL="285750" marR="0" rtl="0" algn="l">
              <a:spcBef>
                <a:spcPts val="0"/>
              </a:spcBef>
              <a:spcAft>
                <a:spcPts val="0"/>
              </a:spcAft>
              <a:buClr>
                <a:srgbClr val="2E9F25"/>
              </a:buClr>
              <a:buSzPts val="1200"/>
              <a:buFont typeface="Noto Sans Symbols"/>
              <a:buChar char="✔"/>
            </a:pPr>
            <a:r>
              <a:rPr lang="en-US" sz="1200">
                <a:solidFill>
                  <a:srgbClr val="2E9F25"/>
                </a:solidFill>
                <a:latin typeface="Arial"/>
                <a:ea typeface="Arial"/>
                <a:cs typeface="Arial"/>
                <a:sym typeface="Arial"/>
              </a:rPr>
              <a:t>Nha Trang, Phu Quoc, Saigon by Flight</a:t>
            </a:r>
            <a:endParaRPr/>
          </a:p>
          <a:p>
            <a:pPr indent="-285750" lvl="0" marL="285750" marR="0" rtl="0" algn="l">
              <a:spcBef>
                <a:spcPts val="0"/>
              </a:spcBef>
              <a:spcAft>
                <a:spcPts val="0"/>
              </a:spcAft>
              <a:buClr>
                <a:srgbClr val="2E9F25"/>
              </a:buClr>
              <a:buSzPts val="1200"/>
              <a:buFont typeface="Noto Sans Symbols"/>
              <a:buChar char="✔"/>
            </a:pPr>
            <a:r>
              <a:rPr lang="en-US" sz="1200">
                <a:solidFill>
                  <a:srgbClr val="2E9F25"/>
                </a:solidFill>
                <a:latin typeface="Arial"/>
                <a:ea typeface="Arial"/>
                <a:cs typeface="Arial"/>
                <a:sym typeface="Arial"/>
              </a:rPr>
              <a:t>Siem Reap: Flight</a:t>
            </a:r>
            <a:endParaRPr/>
          </a:p>
          <a:p>
            <a:pPr indent="-285750" lvl="0" marL="285750" marR="0" rtl="0" algn="l">
              <a:spcBef>
                <a:spcPts val="0"/>
              </a:spcBef>
              <a:spcAft>
                <a:spcPts val="0"/>
              </a:spcAft>
              <a:buClr>
                <a:srgbClr val="2E9F25"/>
              </a:buClr>
              <a:buSzPts val="1200"/>
              <a:buFont typeface="Noto Sans Symbols"/>
              <a:buChar char="✔"/>
            </a:pPr>
            <a:r>
              <a:rPr lang="en-US" sz="1200">
                <a:solidFill>
                  <a:srgbClr val="2E9F25"/>
                </a:solidFill>
                <a:latin typeface="Arial"/>
                <a:ea typeface="Arial"/>
                <a:cs typeface="Arial"/>
                <a:sym typeface="Arial"/>
              </a:rPr>
              <a:t>Phnom Penh: Flight</a:t>
            </a:r>
            <a:endParaRPr/>
          </a:p>
          <a:p>
            <a:pPr indent="0" lvl="0" marL="0" marR="0" rtl="0" algn="l">
              <a:spcBef>
                <a:spcPts val="0"/>
              </a:spcBef>
              <a:spcAft>
                <a:spcPts val="0"/>
              </a:spcAft>
              <a:buNone/>
            </a:pPr>
            <a:r>
              <a:t/>
            </a:r>
            <a:endParaRPr sz="1200">
              <a:solidFill>
                <a:srgbClr val="2E9F25"/>
              </a:solidFill>
              <a:latin typeface="Arial"/>
              <a:ea typeface="Arial"/>
              <a:cs typeface="Arial"/>
              <a:sym typeface="Arial"/>
            </a:endParaRPr>
          </a:p>
          <a:p>
            <a:pPr indent="0" lvl="0" marL="0" marR="0" rtl="0" algn="l">
              <a:spcBef>
                <a:spcPts val="0"/>
              </a:spcBef>
              <a:spcAft>
                <a:spcPts val="0"/>
              </a:spcAft>
              <a:buNone/>
            </a:pPr>
            <a:r>
              <a:rPr lang="en-US" sz="1200">
                <a:solidFill>
                  <a:srgbClr val="2E9F25"/>
                </a:solidFill>
                <a:latin typeface="Arial"/>
                <a:ea typeface="Arial"/>
                <a:cs typeface="Arial"/>
                <a:sym typeface="Arial"/>
              </a:rPr>
              <a:t>From Saigon to:</a:t>
            </a:r>
            <a:endParaRPr/>
          </a:p>
          <a:p>
            <a:pPr indent="0" lvl="0" marL="0" marR="0" rtl="0" algn="l">
              <a:spcBef>
                <a:spcPts val="0"/>
              </a:spcBef>
              <a:spcAft>
                <a:spcPts val="0"/>
              </a:spcAft>
              <a:buNone/>
            </a:pPr>
            <a:r>
              <a:t/>
            </a:r>
            <a:endParaRPr sz="1200">
              <a:solidFill>
                <a:srgbClr val="2E9F25"/>
              </a:solidFill>
              <a:latin typeface="Arial"/>
              <a:ea typeface="Arial"/>
              <a:cs typeface="Arial"/>
              <a:sym typeface="Arial"/>
            </a:endParaRPr>
          </a:p>
          <a:p>
            <a:pPr indent="-285750" lvl="0" marL="285750" marR="0" rtl="0" algn="l">
              <a:spcBef>
                <a:spcPts val="0"/>
              </a:spcBef>
              <a:spcAft>
                <a:spcPts val="0"/>
              </a:spcAft>
              <a:buClr>
                <a:srgbClr val="2E9F25"/>
              </a:buClr>
              <a:buSzPts val="1200"/>
              <a:buFont typeface="Noto Sans Symbols"/>
              <a:buChar char="✔"/>
            </a:pPr>
            <a:r>
              <a:rPr lang="en-US" sz="1200">
                <a:solidFill>
                  <a:srgbClr val="2E9F25"/>
                </a:solidFill>
                <a:latin typeface="Arial"/>
                <a:ea typeface="Arial"/>
                <a:cs typeface="Arial"/>
                <a:sym typeface="Arial"/>
              </a:rPr>
              <a:t>Cu Chi Tunnels: Land transfer in 1 hour (75km)</a:t>
            </a:r>
            <a:endParaRPr/>
          </a:p>
          <a:p>
            <a:pPr indent="-285750" lvl="0" marL="285750" marR="0" rtl="0" algn="l">
              <a:spcBef>
                <a:spcPts val="0"/>
              </a:spcBef>
              <a:spcAft>
                <a:spcPts val="0"/>
              </a:spcAft>
              <a:buClr>
                <a:srgbClr val="2E9F25"/>
              </a:buClr>
              <a:buSzPts val="1200"/>
              <a:buFont typeface="Noto Sans Symbols"/>
              <a:buChar char="✔"/>
            </a:pPr>
            <a:r>
              <a:rPr lang="en-US" sz="1200">
                <a:solidFill>
                  <a:srgbClr val="2E9F25"/>
                </a:solidFill>
                <a:latin typeface="Arial"/>
                <a:ea typeface="Arial"/>
                <a:cs typeface="Arial"/>
                <a:sym typeface="Arial"/>
              </a:rPr>
              <a:t>Mekong Delta: My Tho (80km): Land transfer in 1 hour, Can Tho ( 130km): 2 hours</a:t>
            </a:r>
            <a:endParaRPr/>
          </a:p>
          <a:p>
            <a:pPr indent="-285750" lvl="0" marL="285750" marR="0" rtl="0" algn="l">
              <a:spcBef>
                <a:spcPts val="0"/>
              </a:spcBef>
              <a:spcAft>
                <a:spcPts val="0"/>
              </a:spcAft>
              <a:buClr>
                <a:srgbClr val="2E9F25"/>
              </a:buClr>
              <a:buSzPts val="1200"/>
              <a:buFont typeface="Noto Sans Symbols"/>
              <a:buChar char="✔"/>
            </a:pPr>
            <a:r>
              <a:rPr lang="en-US" sz="1200">
                <a:solidFill>
                  <a:srgbClr val="2E9F25"/>
                </a:solidFill>
                <a:latin typeface="Arial"/>
                <a:ea typeface="Arial"/>
                <a:cs typeface="Arial"/>
                <a:sym typeface="Arial"/>
              </a:rPr>
              <a:t>Nha Trang: Flight ( recommended) </a:t>
            </a:r>
            <a:endParaRPr/>
          </a:p>
          <a:p>
            <a:pPr indent="-285750" lvl="0" marL="285750" marR="0" rtl="0" algn="l">
              <a:spcBef>
                <a:spcPts val="0"/>
              </a:spcBef>
              <a:spcAft>
                <a:spcPts val="0"/>
              </a:spcAft>
              <a:buClr>
                <a:srgbClr val="2E9F25"/>
              </a:buClr>
              <a:buSzPts val="1200"/>
              <a:buFont typeface="Noto Sans Symbols"/>
              <a:buChar char="✔"/>
            </a:pPr>
            <a:r>
              <a:rPr lang="en-US" sz="1200">
                <a:solidFill>
                  <a:srgbClr val="2E9F25"/>
                </a:solidFill>
                <a:latin typeface="Arial"/>
                <a:ea typeface="Arial"/>
                <a:cs typeface="Arial"/>
                <a:sym typeface="Arial"/>
              </a:rPr>
              <a:t>Danang/Hue/Hoian: Flight</a:t>
            </a:r>
            <a:endParaRPr/>
          </a:p>
          <a:p>
            <a:pPr indent="-285750" lvl="0" marL="285750" marR="0" rtl="0" algn="l">
              <a:spcBef>
                <a:spcPts val="0"/>
              </a:spcBef>
              <a:spcAft>
                <a:spcPts val="0"/>
              </a:spcAft>
              <a:buClr>
                <a:srgbClr val="2E9F25"/>
              </a:buClr>
              <a:buSzPts val="1200"/>
              <a:buFont typeface="Noto Sans Symbols"/>
              <a:buChar char="✔"/>
            </a:pPr>
            <a:r>
              <a:rPr lang="en-US" sz="1200">
                <a:solidFill>
                  <a:srgbClr val="2E9F25"/>
                </a:solidFill>
                <a:latin typeface="Arial"/>
                <a:ea typeface="Arial"/>
                <a:cs typeface="Arial"/>
                <a:sym typeface="Arial"/>
              </a:rPr>
              <a:t>Siem Reap: Bus, Flight, Mekong Cruise</a:t>
            </a:r>
            <a:endParaRPr/>
          </a:p>
          <a:p>
            <a:pPr indent="-285750" lvl="0" marL="285750" marR="0" rtl="0" algn="l">
              <a:spcBef>
                <a:spcPts val="0"/>
              </a:spcBef>
              <a:spcAft>
                <a:spcPts val="0"/>
              </a:spcAft>
              <a:buClr>
                <a:srgbClr val="2E9F25"/>
              </a:buClr>
              <a:buSzPts val="1200"/>
              <a:buFont typeface="Noto Sans Symbols"/>
              <a:buChar char="✔"/>
            </a:pPr>
            <a:r>
              <a:rPr lang="en-US" sz="1200">
                <a:solidFill>
                  <a:srgbClr val="2E9F25"/>
                </a:solidFill>
                <a:latin typeface="Arial"/>
                <a:ea typeface="Arial"/>
                <a:cs typeface="Arial"/>
                <a:sym typeface="Arial"/>
              </a:rPr>
              <a:t>Phnom Penh: Bus, Flight, Mekong Cruise</a:t>
            </a:r>
            <a:endParaRPr/>
          </a:p>
          <a:p>
            <a:pPr indent="0" lvl="0" marL="0" marR="0" rtl="0" algn="l">
              <a:spcBef>
                <a:spcPts val="0"/>
              </a:spcBef>
              <a:spcAft>
                <a:spcPts val="0"/>
              </a:spcAft>
              <a:buNone/>
            </a:pPr>
            <a:r>
              <a:t/>
            </a:r>
            <a:endParaRPr sz="1200">
              <a:solidFill>
                <a:srgbClr val="2E9F25"/>
              </a:solidFill>
              <a:latin typeface="Arial"/>
              <a:ea typeface="Arial"/>
              <a:cs typeface="Arial"/>
              <a:sym typeface="Arial"/>
            </a:endParaRPr>
          </a:p>
          <a:p>
            <a:pPr indent="0" lvl="0" marL="0" marR="0" rtl="0" algn="l">
              <a:spcBef>
                <a:spcPts val="0"/>
              </a:spcBef>
              <a:spcAft>
                <a:spcPts val="0"/>
              </a:spcAft>
              <a:buNone/>
            </a:pPr>
            <a:r>
              <a:rPr lang="en-US" sz="1200">
                <a:solidFill>
                  <a:srgbClr val="2E9F25"/>
                </a:solidFill>
                <a:latin typeface="Arial"/>
                <a:ea typeface="Arial"/>
                <a:cs typeface="Arial"/>
                <a:sym typeface="Arial"/>
              </a:rPr>
              <a:t>From Siem Reap to Saigon: Bus, Flight, Cruise</a:t>
            </a:r>
            <a:endParaRPr/>
          </a:p>
          <a:p>
            <a:pPr indent="0" lvl="0" marL="0" marR="0" rtl="0" algn="l">
              <a:spcBef>
                <a:spcPts val="0"/>
              </a:spcBef>
              <a:spcAft>
                <a:spcPts val="0"/>
              </a:spcAft>
              <a:buNone/>
            </a:pPr>
            <a:r>
              <a:rPr lang="en-US" sz="1200">
                <a:solidFill>
                  <a:srgbClr val="2E9F25"/>
                </a:solidFill>
                <a:latin typeface="Arial"/>
                <a:ea typeface="Arial"/>
                <a:cs typeface="Arial"/>
                <a:sym typeface="Arial"/>
              </a:rPr>
              <a:t>From Siem Reap to Luang Prabang: Flight</a:t>
            </a:r>
            <a:endParaRPr/>
          </a:p>
          <a:p>
            <a:pPr indent="0" lvl="0" marL="0" marR="0" rtl="0" algn="l">
              <a:spcBef>
                <a:spcPts val="0"/>
              </a:spcBef>
              <a:spcAft>
                <a:spcPts val="0"/>
              </a:spcAft>
              <a:buNone/>
            </a:pPr>
            <a:r>
              <a:rPr lang="en-US" sz="1200">
                <a:solidFill>
                  <a:srgbClr val="2E9F25"/>
                </a:solidFill>
                <a:latin typeface="Arial"/>
                <a:ea typeface="Arial"/>
                <a:cs typeface="Arial"/>
                <a:sym typeface="Arial"/>
              </a:rPr>
              <a:t>From Phnom Penh to Saigon: Bus, Flight, Cruise</a:t>
            </a:r>
            <a:endParaRPr/>
          </a:p>
          <a:p>
            <a:pPr indent="0" lvl="0" marL="0" marR="0" rtl="0" algn="l">
              <a:spcBef>
                <a:spcPts val="0"/>
              </a:spcBef>
              <a:spcAft>
                <a:spcPts val="0"/>
              </a:spcAft>
              <a:buNone/>
            </a:pPr>
            <a:r>
              <a:rPr lang="en-US" sz="1200">
                <a:solidFill>
                  <a:srgbClr val="2E9F25"/>
                </a:solidFill>
                <a:latin typeface="Arial"/>
                <a:ea typeface="Arial"/>
                <a:cs typeface="Arial"/>
                <a:sym typeface="Arial"/>
              </a:rPr>
              <a:t>From Phnom Penh to Siem Reap: Bus, Cruise</a:t>
            </a:r>
            <a:endParaRPr/>
          </a:p>
          <a:p>
            <a:pPr indent="0" lvl="0" marL="0" marR="0" rtl="0" algn="l">
              <a:spcBef>
                <a:spcPts val="0"/>
              </a:spcBef>
              <a:spcAft>
                <a:spcPts val="0"/>
              </a:spcAft>
              <a:buNone/>
            </a:pPr>
            <a:r>
              <a:rPr lang="en-US" sz="1200">
                <a:solidFill>
                  <a:srgbClr val="2E9F25"/>
                </a:solidFill>
                <a:latin typeface="Arial"/>
                <a:ea typeface="Arial"/>
                <a:cs typeface="Arial"/>
                <a:sym typeface="Arial"/>
              </a:rPr>
              <a:t>From Luang Prabang to Hanoi: by bus, flight</a:t>
            </a:r>
            <a:endParaRPr/>
          </a:p>
        </p:txBody>
      </p:sp>
      <p:cxnSp>
        <p:nvCxnSpPr>
          <p:cNvPr id="1329" name="Google Shape;1329;p91"/>
          <p:cNvCxnSpPr/>
          <p:nvPr/>
        </p:nvCxnSpPr>
        <p:spPr>
          <a:xfrm>
            <a:off x="2974109" y="1717964"/>
            <a:ext cx="0" cy="0"/>
          </a:xfrm>
          <a:prstGeom prst="straightConnector1">
            <a:avLst/>
          </a:prstGeom>
          <a:noFill/>
          <a:ln cap="flat" cmpd="sng" w="9525">
            <a:solidFill>
              <a:schemeClr val="dk1"/>
            </a:solidFill>
            <a:prstDash val="dash"/>
            <a:miter lim="800000"/>
            <a:headEnd len="sm" w="sm" type="none"/>
            <a:tailEnd len="med" w="med" type="triangle"/>
          </a:ln>
        </p:spPr>
      </p:cxnSp>
      <p:pic>
        <p:nvPicPr>
          <p:cNvPr id="1330" name="Google Shape;1330;p91"/>
          <p:cNvPicPr preferRelativeResize="0"/>
          <p:nvPr/>
        </p:nvPicPr>
        <p:blipFill rotWithShape="1">
          <a:blip r:embed="rId3">
            <a:alphaModFix/>
          </a:blip>
          <a:srcRect b="0" l="0" r="0" t="0"/>
          <a:stretch/>
        </p:blipFill>
        <p:spPr>
          <a:xfrm>
            <a:off x="838200" y="559697"/>
            <a:ext cx="5579917" cy="6085289"/>
          </a:xfrm>
          <a:prstGeom prst="rect">
            <a:avLst/>
          </a:prstGeom>
          <a:noFill/>
          <a:ln>
            <a:noFill/>
          </a:ln>
        </p:spPr>
      </p:pic>
      <p:sp>
        <p:nvSpPr>
          <p:cNvPr id="1331" name="Google Shape;1331;p91">
            <a:hlinkClick r:id="rId4"/>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5"/>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5" name="Shape 1335"/>
        <p:cNvGrpSpPr/>
        <p:nvPr/>
      </p:nvGrpSpPr>
      <p:grpSpPr>
        <a:xfrm>
          <a:off x="0" y="0"/>
          <a:ext cx="0" cy="0"/>
          <a:chOff x="0" y="0"/>
          <a:chExt cx="0" cy="0"/>
        </a:xfrm>
      </p:grpSpPr>
      <p:sp>
        <p:nvSpPr>
          <p:cNvPr id="1336" name="Google Shape;1336;p92"/>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pic>
        <p:nvPicPr>
          <p:cNvPr descr="http://static.tumblr.com/f45faab49321958bb661be2e69124337/gltbmdt/p3amp94ag/tumblr_static_logo_threeland_281108.png" id="1337" name="Google Shape;1337;p92"/>
          <p:cNvPicPr preferRelativeResize="0"/>
          <p:nvPr/>
        </p:nvPicPr>
        <p:blipFill rotWithShape="1">
          <a:blip r:embed="rId3">
            <a:alphaModFix/>
          </a:blip>
          <a:srcRect b="0" l="0" r="0" t="0"/>
          <a:stretch/>
        </p:blipFill>
        <p:spPr>
          <a:xfrm>
            <a:off x="9816771" y="141802"/>
            <a:ext cx="2267743" cy="365615"/>
          </a:xfrm>
          <a:prstGeom prst="rect">
            <a:avLst/>
          </a:prstGeom>
          <a:noFill/>
          <a:ln>
            <a:noFill/>
          </a:ln>
        </p:spPr>
      </p:pic>
      <p:sp>
        <p:nvSpPr>
          <p:cNvPr id="1338" name="Google Shape;1338;p92"/>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7/25/2025</a:t>
            </a:r>
            <a:endParaRPr sz="1200">
              <a:solidFill>
                <a:schemeClr val="dk1"/>
              </a:solidFill>
              <a:latin typeface="Calibri"/>
              <a:ea typeface="Calibri"/>
              <a:cs typeface="Calibri"/>
              <a:sym typeface="Calibri"/>
            </a:endParaRPr>
          </a:p>
        </p:txBody>
      </p:sp>
      <p:sp>
        <p:nvSpPr>
          <p:cNvPr id="1339" name="Google Shape;1339;p92"/>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chemeClr val="dk1"/>
                </a:solidFill>
                <a:latin typeface="Calibri"/>
                <a:ea typeface="Calibri"/>
                <a:cs typeface="Calibri"/>
                <a:sym typeface="Calibri"/>
              </a:rPr>
              <a:t>Simply your best local friend</a:t>
            </a:r>
            <a:endParaRPr/>
          </a:p>
        </p:txBody>
      </p:sp>
      <p:sp>
        <p:nvSpPr>
          <p:cNvPr id="1340" name="Google Shape;1340;p92"/>
          <p:cNvSpPr txBox="1"/>
          <p:nvPr/>
        </p:nvSpPr>
        <p:spPr>
          <a:xfrm>
            <a:off x="5792328" y="2440258"/>
            <a:ext cx="4055165" cy="230832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sz="1600">
              <a:solidFill>
                <a:srgbClr val="385623"/>
              </a:solidFill>
              <a:latin typeface="Montserrat"/>
              <a:ea typeface="Montserrat"/>
              <a:cs typeface="Montserrat"/>
              <a:sym typeface="Montserrat"/>
            </a:endParaRPr>
          </a:p>
          <a:p>
            <a:pPr indent="-342900" lvl="0" marL="34290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Three International airports across 3 regions</a:t>
            </a:r>
            <a:endParaRPr/>
          </a:p>
          <a:p>
            <a:pPr indent="0" lvl="0" marL="0" marR="0" rtl="0" algn="l">
              <a:spcBef>
                <a:spcPts val="0"/>
              </a:spcBef>
              <a:spcAft>
                <a:spcPts val="0"/>
              </a:spcAft>
              <a:buNone/>
            </a:pPr>
            <a:r>
              <a:t/>
            </a:r>
            <a:endParaRPr sz="1600">
              <a:solidFill>
                <a:srgbClr val="385623"/>
              </a:solidFill>
              <a:latin typeface="Montserrat"/>
              <a:ea typeface="Montserrat"/>
              <a:cs typeface="Montserrat"/>
              <a:sym typeface="Montserrat"/>
            </a:endParaRPr>
          </a:p>
          <a:p>
            <a:pPr indent="-342900" lvl="0" marL="34290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Near to must-see attractions in the region</a:t>
            </a:r>
            <a:endParaRPr/>
          </a:p>
          <a:p>
            <a:pPr indent="-241300" lvl="0" marL="342900" marR="0" rtl="0" algn="l">
              <a:spcBef>
                <a:spcPts val="0"/>
              </a:spcBef>
              <a:spcAft>
                <a:spcPts val="0"/>
              </a:spcAft>
              <a:buClr>
                <a:schemeClr val="dk1"/>
              </a:buClr>
              <a:buSzPts val="1600"/>
              <a:buFont typeface="Noto Sans Symbols"/>
              <a:buNone/>
            </a:pPr>
            <a:r>
              <a:t/>
            </a:r>
            <a:endParaRPr sz="1600">
              <a:solidFill>
                <a:srgbClr val="385623"/>
              </a:solidFill>
              <a:latin typeface="Montserrat"/>
              <a:ea typeface="Montserrat"/>
              <a:cs typeface="Montserrat"/>
              <a:sym typeface="Montserrat"/>
            </a:endParaRPr>
          </a:p>
          <a:p>
            <a:pPr indent="-342900" lvl="0" marL="34290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Convenient for your immigration process</a:t>
            </a:r>
            <a:endParaRPr/>
          </a:p>
        </p:txBody>
      </p:sp>
      <p:sp>
        <p:nvSpPr>
          <p:cNvPr id="1341" name="Google Shape;1341;p92"/>
          <p:cNvSpPr/>
          <p:nvPr/>
        </p:nvSpPr>
        <p:spPr>
          <a:xfrm>
            <a:off x="4828141" y="1757939"/>
            <a:ext cx="5349923" cy="589352"/>
          </a:xfrm>
          <a:custGeom>
            <a:rect b="b" l="l" r="r" t="t"/>
            <a:pathLst>
              <a:path extrusionOk="0" h="258" w="2355">
                <a:moveTo>
                  <a:pt x="316" y="236"/>
                </a:moveTo>
                <a:cubicBezTo>
                  <a:pt x="317" y="236"/>
                  <a:pt x="318" y="236"/>
                  <a:pt x="320" y="236"/>
                </a:cubicBezTo>
                <a:cubicBezTo>
                  <a:pt x="323" y="236"/>
                  <a:pt x="324" y="235"/>
                  <a:pt x="323" y="232"/>
                </a:cubicBezTo>
                <a:cubicBezTo>
                  <a:pt x="328" y="233"/>
                  <a:pt x="332" y="229"/>
                  <a:pt x="337" y="230"/>
                </a:cubicBezTo>
                <a:cubicBezTo>
                  <a:pt x="342" y="236"/>
                  <a:pt x="350" y="236"/>
                  <a:pt x="357" y="235"/>
                </a:cubicBezTo>
                <a:cubicBezTo>
                  <a:pt x="358" y="235"/>
                  <a:pt x="358" y="234"/>
                  <a:pt x="358" y="233"/>
                </a:cubicBezTo>
                <a:cubicBezTo>
                  <a:pt x="357" y="231"/>
                  <a:pt x="355" y="230"/>
                  <a:pt x="353" y="230"/>
                </a:cubicBezTo>
                <a:cubicBezTo>
                  <a:pt x="350" y="231"/>
                  <a:pt x="347" y="230"/>
                  <a:pt x="345" y="230"/>
                </a:cubicBezTo>
                <a:cubicBezTo>
                  <a:pt x="342" y="231"/>
                  <a:pt x="340" y="228"/>
                  <a:pt x="337" y="229"/>
                </a:cubicBezTo>
                <a:cubicBezTo>
                  <a:pt x="335" y="228"/>
                  <a:pt x="333" y="227"/>
                  <a:pt x="331" y="227"/>
                </a:cubicBezTo>
                <a:cubicBezTo>
                  <a:pt x="324" y="227"/>
                  <a:pt x="318" y="227"/>
                  <a:pt x="312" y="227"/>
                </a:cubicBezTo>
                <a:cubicBezTo>
                  <a:pt x="308" y="227"/>
                  <a:pt x="304" y="228"/>
                  <a:pt x="301" y="225"/>
                </a:cubicBezTo>
                <a:cubicBezTo>
                  <a:pt x="301" y="225"/>
                  <a:pt x="300" y="225"/>
                  <a:pt x="299" y="225"/>
                </a:cubicBezTo>
                <a:cubicBezTo>
                  <a:pt x="294" y="228"/>
                  <a:pt x="289" y="224"/>
                  <a:pt x="284" y="225"/>
                </a:cubicBezTo>
                <a:cubicBezTo>
                  <a:pt x="279" y="226"/>
                  <a:pt x="274" y="226"/>
                  <a:pt x="269" y="225"/>
                </a:cubicBezTo>
                <a:cubicBezTo>
                  <a:pt x="254" y="222"/>
                  <a:pt x="240" y="224"/>
                  <a:pt x="225" y="223"/>
                </a:cubicBezTo>
                <a:cubicBezTo>
                  <a:pt x="225" y="223"/>
                  <a:pt x="225" y="224"/>
                  <a:pt x="224" y="224"/>
                </a:cubicBezTo>
                <a:cubicBezTo>
                  <a:pt x="225" y="226"/>
                  <a:pt x="226" y="225"/>
                  <a:pt x="228" y="225"/>
                </a:cubicBezTo>
                <a:cubicBezTo>
                  <a:pt x="229" y="225"/>
                  <a:pt x="229" y="226"/>
                  <a:pt x="229" y="226"/>
                </a:cubicBezTo>
                <a:cubicBezTo>
                  <a:pt x="229" y="227"/>
                  <a:pt x="229" y="229"/>
                  <a:pt x="228" y="228"/>
                </a:cubicBezTo>
                <a:cubicBezTo>
                  <a:pt x="227" y="228"/>
                  <a:pt x="226" y="230"/>
                  <a:pt x="225" y="230"/>
                </a:cubicBezTo>
                <a:cubicBezTo>
                  <a:pt x="219" y="229"/>
                  <a:pt x="214" y="232"/>
                  <a:pt x="208" y="232"/>
                </a:cubicBezTo>
                <a:cubicBezTo>
                  <a:pt x="190" y="232"/>
                  <a:pt x="171" y="232"/>
                  <a:pt x="153" y="232"/>
                </a:cubicBezTo>
                <a:cubicBezTo>
                  <a:pt x="147" y="232"/>
                  <a:pt x="142" y="233"/>
                  <a:pt x="139" y="238"/>
                </a:cubicBezTo>
                <a:cubicBezTo>
                  <a:pt x="140" y="240"/>
                  <a:pt x="142" y="240"/>
                  <a:pt x="143" y="241"/>
                </a:cubicBezTo>
                <a:cubicBezTo>
                  <a:pt x="149" y="243"/>
                  <a:pt x="151" y="243"/>
                  <a:pt x="153" y="237"/>
                </a:cubicBezTo>
                <a:cubicBezTo>
                  <a:pt x="154" y="235"/>
                  <a:pt x="155" y="235"/>
                  <a:pt x="156" y="236"/>
                </a:cubicBezTo>
                <a:cubicBezTo>
                  <a:pt x="159" y="238"/>
                  <a:pt x="163" y="237"/>
                  <a:pt x="166" y="237"/>
                </a:cubicBezTo>
                <a:cubicBezTo>
                  <a:pt x="172" y="237"/>
                  <a:pt x="177" y="237"/>
                  <a:pt x="183" y="240"/>
                </a:cubicBezTo>
                <a:cubicBezTo>
                  <a:pt x="185" y="241"/>
                  <a:pt x="189" y="242"/>
                  <a:pt x="190" y="241"/>
                </a:cubicBezTo>
                <a:cubicBezTo>
                  <a:pt x="194" y="238"/>
                  <a:pt x="199" y="240"/>
                  <a:pt x="202" y="238"/>
                </a:cubicBezTo>
                <a:cubicBezTo>
                  <a:pt x="204" y="237"/>
                  <a:pt x="206" y="237"/>
                  <a:pt x="208" y="238"/>
                </a:cubicBezTo>
                <a:cubicBezTo>
                  <a:pt x="212" y="240"/>
                  <a:pt x="215" y="240"/>
                  <a:pt x="219" y="238"/>
                </a:cubicBezTo>
                <a:cubicBezTo>
                  <a:pt x="222" y="237"/>
                  <a:pt x="224" y="237"/>
                  <a:pt x="227" y="239"/>
                </a:cubicBezTo>
                <a:cubicBezTo>
                  <a:pt x="232" y="244"/>
                  <a:pt x="239" y="245"/>
                  <a:pt x="246" y="244"/>
                </a:cubicBezTo>
                <a:cubicBezTo>
                  <a:pt x="248" y="244"/>
                  <a:pt x="250" y="243"/>
                  <a:pt x="251" y="242"/>
                </a:cubicBezTo>
                <a:cubicBezTo>
                  <a:pt x="256" y="238"/>
                  <a:pt x="261" y="237"/>
                  <a:pt x="266" y="237"/>
                </a:cubicBezTo>
                <a:cubicBezTo>
                  <a:pt x="271" y="237"/>
                  <a:pt x="277" y="237"/>
                  <a:pt x="282" y="237"/>
                </a:cubicBezTo>
                <a:cubicBezTo>
                  <a:pt x="288" y="237"/>
                  <a:pt x="295" y="238"/>
                  <a:pt x="301" y="241"/>
                </a:cubicBezTo>
                <a:cubicBezTo>
                  <a:pt x="303" y="241"/>
                  <a:pt x="305" y="241"/>
                  <a:pt x="306" y="241"/>
                </a:cubicBezTo>
                <a:cubicBezTo>
                  <a:pt x="309" y="241"/>
                  <a:pt x="310" y="242"/>
                  <a:pt x="311" y="244"/>
                </a:cubicBezTo>
                <a:cubicBezTo>
                  <a:pt x="304" y="243"/>
                  <a:pt x="299" y="246"/>
                  <a:pt x="293" y="246"/>
                </a:cubicBezTo>
                <a:cubicBezTo>
                  <a:pt x="285" y="247"/>
                  <a:pt x="277" y="248"/>
                  <a:pt x="270" y="250"/>
                </a:cubicBezTo>
                <a:cubicBezTo>
                  <a:pt x="265" y="251"/>
                  <a:pt x="260" y="252"/>
                  <a:pt x="255" y="253"/>
                </a:cubicBezTo>
                <a:cubicBezTo>
                  <a:pt x="249" y="254"/>
                  <a:pt x="244" y="252"/>
                  <a:pt x="239" y="253"/>
                </a:cubicBezTo>
                <a:cubicBezTo>
                  <a:pt x="235" y="254"/>
                  <a:pt x="232" y="251"/>
                  <a:pt x="227" y="251"/>
                </a:cubicBezTo>
                <a:cubicBezTo>
                  <a:pt x="224" y="252"/>
                  <a:pt x="220" y="251"/>
                  <a:pt x="216" y="251"/>
                </a:cubicBezTo>
                <a:cubicBezTo>
                  <a:pt x="215" y="251"/>
                  <a:pt x="215" y="251"/>
                  <a:pt x="214" y="251"/>
                </a:cubicBezTo>
                <a:cubicBezTo>
                  <a:pt x="210" y="246"/>
                  <a:pt x="205" y="247"/>
                  <a:pt x="200" y="249"/>
                </a:cubicBezTo>
                <a:cubicBezTo>
                  <a:pt x="196" y="251"/>
                  <a:pt x="192" y="250"/>
                  <a:pt x="188" y="253"/>
                </a:cubicBezTo>
                <a:cubicBezTo>
                  <a:pt x="188" y="253"/>
                  <a:pt x="187" y="253"/>
                  <a:pt x="186" y="252"/>
                </a:cubicBezTo>
                <a:cubicBezTo>
                  <a:pt x="185" y="251"/>
                  <a:pt x="184" y="251"/>
                  <a:pt x="183" y="251"/>
                </a:cubicBezTo>
                <a:cubicBezTo>
                  <a:pt x="173" y="252"/>
                  <a:pt x="163" y="248"/>
                  <a:pt x="153" y="250"/>
                </a:cubicBezTo>
                <a:cubicBezTo>
                  <a:pt x="149" y="250"/>
                  <a:pt x="147" y="247"/>
                  <a:pt x="144" y="248"/>
                </a:cubicBezTo>
                <a:cubicBezTo>
                  <a:pt x="141" y="248"/>
                  <a:pt x="137" y="248"/>
                  <a:pt x="134" y="248"/>
                </a:cubicBezTo>
                <a:cubicBezTo>
                  <a:pt x="128" y="247"/>
                  <a:pt x="123" y="251"/>
                  <a:pt x="118" y="249"/>
                </a:cubicBezTo>
                <a:cubicBezTo>
                  <a:pt x="116" y="249"/>
                  <a:pt x="115" y="249"/>
                  <a:pt x="114" y="249"/>
                </a:cubicBezTo>
                <a:cubicBezTo>
                  <a:pt x="113" y="249"/>
                  <a:pt x="112" y="250"/>
                  <a:pt x="111" y="248"/>
                </a:cubicBezTo>
                <a:cubicBezTo>
                  <a:pt x="111" y="247"/>
                  <a:pt x="112" y="245"/>
                  <a:pt x="113" y="245"/>
                </a:cubicBezTo>
                <a:cubicBezTo>
                  <a:pt x="116" y="244"/>
                  <a:pt x="119" y="241"/>
                  <a:pt x="123" y="241"/>
                </a:cubicBezTo>
                <a:cubicBezTo>
                  <a:pt x="125" y="241"/>
                  <a:pt x="125" y="239"/>
                  <a:pt x="127" y="238"/>
                </a:cubicBezTo>
                <a:cubicBezTo>
                  <a:pt x="122" y="235"/>
                  <a:pt x="117" y="235"/>
                  <a:pt x="112" y="234"/>
                </a:cubicBezTo>
                <a:cubicBezTo>
                  <a:pt x="108" y="233"/>
                  <a:pt x="105" y="231"/>
                  <a:pt x="101" y="230"/>
                </a:cubicBezTo>
                <a:cubicBezTo>
                  <a:pt x="100" y="230"/>
                  <a:pt x="98" y="228"/>
                  <a:pt x="99" y="226"/>
                </a:cubicBezTo>
                <a:cubicBezTo>
                  <a:pt x="100" y="224"/>
                  <a:pt x="102" y="225"/>
                  <a:pt x="103" y="225"/>
                </a:cubicBezTo>
                <a:cubicBezTo>
                  <a:pt x="110" y="225"/>
                  <a:pt x="116" y="225"/>
                  <a:pt x="123" y="225"/>
                </a:cubicBezTo>
                <a:cubicBezTo>
                  <a:pt x="135" y="225"/>
                  <a:pt x="147" y="222"/>
                  <a:pt x="158" y="216"/>
                </a:cubicBezTo>
                <a:cubicBezTo>
                  <a:pt x="162" y="214"/>
                  <a:pt x="167" y="215"/>
                  <a:pt x="171" y="213"/>
                </a:cubicBezTo>
                <a:cubicBezTo>
                  <a:pt x="175" y="212"/>
                  <a:pt x="180" y="213"/>
                  <a:pt x="185" y="214"/>
                </a:cubicBezTo>
                <a:cubicBezTo>
                  <a:pt x="189" y="216"/>
                  <a:pt x="195" y="217"/>
                  <a:pt x="200" y="217"/>
                </a:cubicBezTo>
                <a:cubicBezTo>
                  <a:pt x="208" y="216"/>
                  <a:pt x="216" y="218"/>
                  <a:pt x="224" y="215"/>
                </a:cubicBezTo>
                <a:cubicBezTo>
                  <a:pt x="225" y="214"/>
                  <a:pt x="226" y="214"/>
                  <a:pt x="227" y="215"/>
                </a:cubicBezTo>
                <a:cubicBezTo>
                  <a:pt x="235" y="218"/>
                  <a:pt x="243" y="216"/>
                  <a:pt x="251" y="216"/>
                </a:cubicBezTo>
                <a:cubicBezTo>
                  <a:pt x="260" y="217"/>
                  <a:pt x="268" y="218"/>
                  <a:pt x="277" y="216"/>
                </a:cubicBezTo>
                <a:cubicBezTo>
                  <a:pt x="284" y="215"/>
                  <a:pt x="291" y="215"/>
                  <a:pt x="298" y="215"/>
                </a:cubicBezTo>
                <a:cubicBezTo>
                  <a:pt x="300" y="215"/>
                  <a:pt x="301" y="214"/>
                  <a:pt x="302" y="212"/>
                </a:cubicBezTo>
                <a:cubicBezTo>
                  <a:pt x="303" y="211"/>
                  <a:pt x="302" y="210"/>
                  <a:pt x="301" y="209"/>
                </a:cubicBezTo>
                <a:cubicBezTo>
                  <a:pt x="299" y="209"/>
                  <a:pt x="297" y="209"/>
                  <a:pt x="295" y="208"/>
                </a:cubicBezTo>
                <a:cubicBezTo>
                  <a:pt x="296" y="207"/>
                  <a:pt x="297" y="206"/>
                  <a:pt x="298" y="206"/>
                </a:cubicBezTo>
                <a:cubicBezTo>
                  <a:pt x="302" y="207"/>
                  <a:pt x="306" y="202"/>
                  <a:pt x="311" y="206"/>
                </a:cubicBezTo>
                <a:cubicBezTo>
                  <a:pt x="311" y="206"/>
                  <a:pt x="312" y="206"/>
                  <a:pt x="312" y="206"/>
                </a:cubicBezTo>
                <a:cubicBezTo>
                  <a:pt x="319" y="205"/>
                  <a:pt x="325" y="209"/>
                  <a:pt x="332" y="208"/>
                </a:cubicBezTo>
                <a:cubicBezTo>
                  <a:pt x="332" y="211"/>
                  <a:pt x="332" y="213"/>
                  <a:pt x="332" y="216"/>
                </a:cubicBezTo>
                <a:cubicBezTo>
                  <a:pt x="334" y="217"/>
                  <a:pt x="335" y="216"/>
                  <a:pt x="337" y="216"/>
                </a:cubicBezTo>
                <a:cubicBezTo>
                  <a:pt x="337" y="218"/>
                  <a:pt x="338" y="218"/>
                  <a:pt x="339" y="219"/>
                </a:cubicBezTo>
                <a:cubicBezTo>
                  <a:pt x="342" y="221"/>
                  <a:pt x="346" y="219"/>
                  <a:pt x="349" y="221"/>
                </a:cubicBezTo>
                <a:cubicBezTo>
                  <a:pt x="350" y="222"/>
                  <a:pt x="352" y="219"/>
                  <a:pt x="355" y="220"/>
                </a:cubicBezTo>
                <a:cubicBezTo>
                  <a:pt x="357" y="220"/>
                  <a:pt x="356" y="218"/>
                  <a:pt x="356" y="216"/>
                </a:cubicBezTo>
                <a:cubicBezTo>
                  <a:pt x="356" y="215"/>
                  <a:pt x="355" y="215"/>
                  <a:pt x="354" y="215"/>
                </a:cubicBezTo>
                <a:cubicBezTo>
                  <a:pt x="350" y="215"/>
                  <a:pt x="346" y="215"/>
                  <a:pt x="343" y="215"/>
                </a:cubicBezTo>
                <a:cubicBezTo>
                  <a:pt x="342" y="215"/>
                  <a:pt x="340" y="215"/>
                  <a:pt x="341" y="213"/>
                </a:cubicBezTo>
                <a:cubicBezTo>
                  <a:pt x="341" y="213"/>
                  <a:pt x="342" y="213"/>
                  <a:pt x="342" y="213"/>
                </a:cubicBezTo>
                <a:cubicBezTo>
                  <a:pt x="343" y="213"/>
                  <a:pt x="345" y="214"/>
                  <a:pt x="346" y="212"/>
                </a:cubicBezTo>
                <a:cubicBezTo>
                  <a:pt x="346" y="209"/>
                  <a:pt x="344" y="210"/>
                  <a:pt x="342" y="209"/>
                </a:cubicBezTo>
                <a:cubicBezTo>
                  <a:pt x="340" y="205"/>
                  <a:pt x="340" y="204"/>
                  <a:pt x="343" y="204"/>
                </a:cubicBezTo>
                <a:cubicBezTo>
                  <a:pt x="346" y="204"/>
                  <a:pt x="349" y="203"/>
                  <a:pt x="351" y="203"/>
                </a:cubicBezTo>
                <a:cubicBezTo>
                  <a:pt x="357" y="202"/>
                  <a:pt x="362" y="200"/>
                  <a:pt x="369" y="201"/>
                </a:cubicBezTo>
                <a:cubicBezTo>
                  <a:pt x="366" y="198"/>
                  <a:pt x="363" y="197"/>
                  <a:pt x="360" y="197"/>
                </a:cubicBezTo>
                <a:cubicBezTo>
                  <a:pt x="349" y="197"/>
                  <a:pt x="338" y="197"/>
                  <a:pt x="328" y="197"/>
                </a:cubicBezTo>
                <a:cubicBezTo>
                  <a:pt x="326" y="197"/>
                  <a:pt x="324" y="197"/>
                  <a:pt x="323" y="198"/>
                </a:cubicBezTo>
                <a:cubicBezTo>
                  <a:pt x="319" y="203"/>
                  <a:pt x="314" y="200"/>
                  <a:pt x="309" y="201"/>
                </a:cubicBezTo>
                <a:cubicBezTo>
                  <a:pt x="306" y="201"/>
                  <a:pt x="303" y="198"/>
                  <a:pt x="298" y="196"/>
                </a:cubicBezTo>
                <a:cubicBezTo>
                  <a:pt x="307" y="196"/>
                  <a:pt x="313" y="195"/>
                  <a:pt x="319" y="194"/>
                </a:cubicBezTo>
                <a:cubicBezTo>
                  <a:pt x="334" y="191"/>
                  <a:pt x="349" y="193"/>
                  <a:pt x="365" y="192"/>
                </a:cubicBezTo>
                <a:cubicBezTo>
                  <a:pt x="360" y="189"/>
                  <a:pt x="360" y="189"/>
                  <a:pt x="350" y="189"/>
                </a:cubicBezTo>
                <a:cubicBezTo>
                  <a:pt x="348" y="187"/>
                  <a:pt x="349" y="185"/>
                  <a:pt x="349" y="184"/>
                </a:cubicBezTo>
                <a:cubicBezTo>
                  <a:pt x="349" y="182"/>
                  <a:pt x="348" y="181"/>
                  <a:pt x="347" y="182"/>
                </a:cubicBezTo>
                <a:cubicBezTo>
                  <a:pt x="341" y="187"/>
                  <a:pt x="334" y="186"/>
                  <a:pt x="327" y="188"/>
                </a:cubicBezTo>
                <a:cubicBezTo>
                  <a:pt x="325" y="189"/>
                  <a:pt x="323" y="187"/>
                  <a:pt x="320" y="187"/>
                </a:cubicBezTo>
                <a:cubicBezTo>
                  <a:pt x="312" y="187"/>
                  <a:pt x="304" y="187"/>
                  <a:pt x="296" y="187"/>
                </a:cubicBezTo>
                <a:cubicBezTo>
                  <a:pt x="290" y="187"/>
                  <a:pt x="285" y="184"/>
                  <a:pt x="279" y="185"/>
                </a:cubicBezTo>
                <a:cubicBezTo>
                  <a:pt x="273" y="186"/>
                  <a:pt x="267" y="185"/>
                  <a:pt x="261" y="185"/>
                </a:cubicBezTo>
                <a:cubicBezTo>
                  <a:pt x="255" y="185"/>
                  <a:pt x="249" y="185"/>
                  <a:pt x="243" y="185"/>
                </a:cubicBezTo>
                <a:cubicBezTo>
                  <a:pt x="244" y="183"/>
                  <a:pt x="246" y="181"/>
                  <a:pt x="248" y="182"/>
                </a:cubicBezTo>
                <a:cubicBezTo>
                  <a:pt x="253" y="182"/>
                  <a:pt x="258" y="182"/>
                  <a:pt x="264" y="182"/>
                </a:cubicBezTo>
                <a:cubicBezTo>
                  <a:pt x="265" y="182"/>
                  <a:pt x="266" y="182"/>
                  <a:pt x="268" y="181"/>
                </a:cubicBezTo>
                <a:cubicBezTo>
                  <a:pt x="266" y="174"/>
                  <a:pt x="261" y="170"/>
                  <a:pt x="256" y="166"/>
                </a:cubicBezTo>
                <a:cubicBezTo>
                  <a:pt x="255" y="165"/>
                  <a:pt x="253" y="164"/>
                  <a:pt x="251" y="164"/>
                </a:cubicBezTo>
                <a:cubicBezTo>
                  <a:pt x="249" y="164"/>
                  <a:pt x="246" y="164"/>
                  <a:pt x="243" y="163"/>
                </a:cubicBezTo>
                <a:cubicBezTo>
                  <a:pt x="242" y="162"/>
                  <a:pt x="240" y="162"/>
                  <a:pt x="238" y="163"/>
                </a:cubicBezTo>
                <a:cubicBezTo>
                  <a:pt x="237" y="165"/>
                  <a:pt x="235" y="164"/>
                  <a:pt x="234" y="164"/>
                </a:cubicBezTo>
                <a:cubicBezTo>
                  <a:pt x="232" y="164"/>
                  <a:pt x="231" y="165"/>
                  <a:pt x="231" y="163"/>
                </a:cubicBezTo>
                <a:cubicBezTo>
                  <a:pt x="231" y="161"/>
                  <a:pt x="232" y="161"/>
                  <a:pt x="234" y="161"/>
                </a:cubicBezTo>
                <a:cubicBezTo>
                  <a:pt x="237" y="161"/>
                  <a:pt x="240" y="161"/>
                  <a:pt x="242" y="161"/>
                </a:cubicBezTo>
                <a:cubicBezTo>
                  <a:pt x="246" y="161"/>
                  <a:pt x="247" y="158"/>
                  <a:pt x="245" y="155"/>
                </a:cubicBezTo>
                <a:cubicBezTo>
                  <a:pt x="245" y="155"/>
                  <a:pt x="245" y="154"/>
                  <a:pt x="245" y="153"/>
                </a:cubicBezTo>
                <a:cubicBezTo>
                  <a:pt x="242" y="147"/>
                  <a:pt x="242" y="147"/>
                  <a:pt x="234" y="147"/>
                </a:cubicBezTo>
                <a:cubicBezTo>
                  <a:pt x="234" y="147"/>
                  <a:pt x="233" y="147"/>
                  <a:pt x="233" y="147"/>
                </a:cubicBezTo>
                <a:cubicBezTo>
                  <a:pt x="230" y="144"/>
                  <a:pt x="227" y="144"/>
                  <a:pt x="224" y="147"/>
                </a:cubicBezTo>
                <a:cubicBezTo>
                  <a:pt x="222" y="147"/>
                  <a:pt x="221" y="147"/>
                  <a:pt x="219" y="147"/>
                </a:cubicBezTo>
                <a:cubicBezTo>
                  <a:pt x="218" y="147"/>
                  <a:pt x="216" y="146"/>
                  <a:pt x="215" y="149"/>
                </a:cubicBezTo>
                <a:cubicBezTo>
                  <a:pt x="213" y="149"/>
                  <a:pt x="210" y="148"/>
                  <a:pt x="208" y="149"/>
                </a:cubicBezTo>
                <a:cubicBezTo>
                  <a:pt x="204" y="149"/>
                  <a:pt x="201" y="148"/>
                  <a:pt x="199" y="147"/>
                </a:cubicBezTo>
                <a:cubicBezTo>
                  <a:pt x="196" y="145"/>
                  <a:pt x="193" y="145"/>
                  <a:pt x="190" y="147"/>
                </a:cubicBezTo>
                <a:cubicBezTo>
                  <a:pt x="188" y="148"/>
                  <a:pt x="184" y="149"/>
                  <a:pt x="181" y="149"/>
                </a:cubicBezTo>
                <a:cubicBezTo>
                  <a:pt x="180" y="148"/>
                  <a:pt x="178" y="148"/>
                  <a:pt x="177" y="150"/>
                </a:cubicBezTo>
                <a:cubicBezTo>
                  <a:pt x="176" y="151"/>
                  <a:pt x="175" y="151"/>
                  <a:pt x="174" y="150"/>
                </a:cubicBezTo>
                <a:cubicBezTo>
                  <a:pt x="169" y="147"/>
                  <a:pt x="163" y="149"/>
                  <a:pt x="158" y="149"/>
                </a:cubicBezTo>
                <a:cubicBezTo>
                  <a:pt x="158" y="147"/>
                  <a:pt x="159" y="146"/>
                  <a:pt x="157" y="145"/>
                </a:cubicBezTo>
                <a:cubicBezTo>
                  <a:pt x="156" y="145"/>
                  <a:pt x="154" y="145"/>
                  <a:pt x="155" y="147"/>
                </a:cubicBezTo>
                <a:cubicBezTo>
                  <a:pt x="153" y="147"/>
                  <a:pt x="151" y="147"/>
                  <a:pt x="149" y="147"/>
                </a:cubicBezTo>
                <a:cubicBezTo>
                  <a:pt x="149" y="146"/>
                  <a:pt x="150" y="144"/>
                  <a:pt x="148" y="143"/>
                </a:cubicBezTo>
                <a:cubicBezTo>
                  <a:pt x="147" y="143"/>
                  <a:pt x="146" y="144"/>
                  <a:pt x="146" y="145"/>
                </a:cubicBezTo>
                <a:cubicBezTo>
                  <a:pt x="144" y="145"/>
                  <a:pt x="142" y="145"/>
                  <a:pt x="141" y="145"/>
                </a:cubicBezTo>
                <a:cubicBezTo>
                  <a:pt x="140" y="144"/>
                  <a:pt x="141" y="142"/>
                  <a:pt x="139" y="142"/>
                </a:cubicBezTo>
                <a:cubicBezTo>
                  <a:pt x="138" y="142"/>
                  <a:pt x="136" y="141"/>
                  <a:pt x="135" y="143"/>
                </a:cubicBezTo>
                <a:cubicBezTo>
                  <a:pt x="133" y="144"/>
                  <a:pt x="130" y="141"/>
                  <a:pt x="128" y="142"/>
                </a:cubicBezTo>
                <a:cubicBezTo>
                  <a:pt x="125" y="144"/>
                  <a:pt x="123" y="143"/>
                  <a:pt x="121" y="143"/>
                </a:cubicBezTo>
                <a:cubicBezTo>
                  <a:pt x="119" y="144"/>
                  <a:pt x="118" y="143"/>
                  <a:pt x="116" y="143"/>
                </a:cubicBezTo>
                <a:cubicBezTo>
                  <a:pt x="113" y="141"/>
                  <a:pt x="108" y="141"/>
                  <a:pt x="104" y="143"/>
                </a:cubicBezTo>
                <a:cubicBezTo>
                  <a:pt x="101" y="143"/>
                  <a:pt x="98" y="140"/>
                  <a:pt x="94" y="142"/>
                </a:cubicBezTo>
                <a:cubicBezTo>
                  <a:pt x="94" y="141"/>
                  <a:pt x="91" y="138"/>
                  <a:pt x="90" y="137"/>
                </a:cubicBezTo>
                <a:cubicBezTo>
                  <a:pt x="86" y="134"/>
                  <a:pt x="86" y="134"/>
                  <a:pt x="83" y="138"/>
                </a:cubicBezTo>
                <a:cubicBezTo>
                  <a:pt x="82" y="139"/>
                  <a:pt x="81" y="140"/>
                  <a:pt x="82" y="141"/>
                </a:cubicBezTo>
                <a:cubicBezTo>
                  <a:pt x="83" y="142"/>
                  <a:pt x="83" y="143"/>
                  <a:pt x="85" y="143"/>
                </a:cubicBezTo>
                <a:cubicBezTo>
                  <a:pt x="88" y="143"/>
                  <a:pt x="91" y="143"/>
                  <a:pt x="94" y="143"/>
                </a:cubicBezTo>
                <a:cubicBezTo>
                  <a:pt x="97" y="147"/>
                  <a:pt x="101" y="149"/>
                  <a:pt x="107" y="149"/>
                </a:cubicBezTo>
                <a:cubicBezTo>
                  <a:pt x="109" y="149"/>
                  <a:pt x="111" y="149"/>
                  <a:pt x="113" y="149"/>
                </a:cubicBezTo>
                <a:cubicBezTo>
                  <a:pt x="123" y="148"/>
                  <a:pt x="133" y="151"/>
                  <a:pt x="143" y="152"/>
                </a:cubicBezTo>
                <a:cubicBezTo>
                  <a:pt x="144" y="152"/>
                  <a:pt x="145" y="154"/>
                  <a:pt x="147" y="155"/>
                </a:cubicBezTo>
                <a:cubicBezTo>
                  <a:pt x="141" y="156"/>
                  <a:pt x="135" y="156"/>
                  <a:pt x="130" y="156"/>
                </a:cubicBezTo>
                <a:cubicBezTo>
                  <a:pt x="130" y="156"/>
                  <a:pt x="130" y="157"/>
                  <a:pt x="130" y="157"/>
                </a:cubicBezTo>
                <a:cubicBezTo>
                  <a:pt x="136" y="157"/>
                  <a:pt x="142" y="157"/>
                  <a:pt x="147" y="157"/>
                </a:cubicBezTo>
                <a:cubicBezTo>
                  <a:pt x="153" y="157"/>
                  <a:pt x="158" y="157"/>
                  <a:pt x="163" y="157"/>
                </a:cubicBezTo>
                <a:cubicBezTo>
                  <a:pt x="164" y="157"/>
                  <a:pt x="166" y="157"/>
                  <a:pt x="167" y="158"/>
                </a:cubicBezTo>
                <a:cubicBezTo>
                  <a:pt x="169" y="160"/>
                  <a:pt x="168" y="164"/>
                  <a:pt x="172" y="163"/>
                </a:cubicBezTo>
                <a:cubicBezTo>
                  <a:pt x="175" y="162"/>
                  <a:pt x="177" y="165"/>
                  <a:pt x="180" y="164"/>
                </a:cubicBezTo>
                <a:cubicBezTo>
                  <a:pt x="182" y="164"/>
                  <a:pt x="185" y="165"/>
                  <a:pt x="187" y="163"/>
                </a:cubicBezTo>
                <a:cubicBezTo>
                  <a:pt x="188" y="162"/>
                  <a:pt x="189" y="163"/>
                  <a:pt x="191" y="163"/>
                </a:cubicBezTo>
                <a:cubicBezTo>
                  <a:pt x="190" y="165"/>
                  <a:pt x="188" y="166"/>
                  <a:pt x="188" y="167"/>
                </a:cubicBezTo>
                <a:cubicBezTo>
                  <a:pt x="187" y="169"/>
                  <a:pt x="188" y="171"/>
                  <a:pt x="190" y="171"/>
                </a:cubicBezTo>
                <a:cubicBezTo>
                  <a:pt x="192" y="171"/>
                  <a:pt x="195" y="171"/>
                  <a:pt x="195" y="174"/>
                </a:cubicBezTo>
                <a:cubicBezTo>
                  <a:pt x="195" y="175"/>
                  <a:pt x="197" y="175"/>
                  <a:pt x="198" y="175"/>
                </a:cubicBezTo>
                <a:cubicBezTo>
                  <a:pt x="203" y="172"/>
                  <a:pt x="208" y="176"/>
                  <a:pt x="212" y="176"/>
                </a:cubicBezTo>
                <a:cubicBezTo>
                  <a:pt x="213" y="177"/>
                  <a:pt x="214" y="177"/>
                  <a:pt x="214" y="178"/>
                </a:cubicBezTo>
                <a:cubicBezTo>
                  <a:pt x="214" y="179"/>
                  <a:pt x="213" y="180"/>
                  <a:pt x="212" y="180"/>
                </a:cubicBezTo>
                <a:cubicBezTo>
                  <a:pt x="207" y="182"/>
                  <a:pt x="202" y="184"/>
                  <a:pt x="198" y="188"/>
                </a:cubicBezTo>
                <a:cubicBezTo>
                  <a:pt x="196" y="189"/>
                  <a:pt x="195" y="187"/>
                  <a:pt x="195" y="186"/>
                </a:cubicBezTo>
                <a:cubicBezTo>
                  <a:pt x="195" y="183"/>
                  <a:pt x="194" y="181"/>
                  <a:pt x="191" y="179"/>
                </a:cubicBezTo>
                <a:cubicBezTo>
                  <a:pt x="190" y="178"/>
                  <a:pt x="189" y="178"/>
                  <a:pt x="188" y="178"/>
                </a:cubicBezTo>
                <a:cubicBezTo>
                  <a:pt x="185" y="181"/>
                  <a:pt x="180" y="179"/>
                  <a:pt x="177" y="181"/>
                </a:cubicBezTo>
                <a:cubicBezTo>
                  <a:pt x="175" y="182"/>
                  <a:pt x="173" y="182"/>
                  <a:pt x="170" y="182"/>
                </a:cubicBezTo>
                <a:cubicBezTo>
                  <a:pt x="168" y="182"/>
                  <a:pt x="167" y="179"/>
                  <a:pt x="166" y="177"/>
                </a:cubicBezTo>
                <a:cubicBezTo>
                  <a:pt x="164" y="174"/>
                  <a:pt x="160" y="173"/>
                  <a:pt x="158" y="177"/>
                </a:cubicBezTo>
                <a:cubicBezTo>
                  <a:pt x="158" y="179"/>
                  <a:pt x="157" y="180"/>
                  <a:pt x="156" y="182"/>
                </a:cubicBezTo>
                <a:cubicBezTo>
                  <a:pt x="156" y="184"/>
                  <a:pt x="154" y="185"/>
                  <a:pt x="151" y="185"/>
                </a:cubicBezTo>
                <a:cubicBezTo>
                  <a:pt x="149" y="185"/>
                  <a:pt x="147" y="185"/>
                  <a:pt x="145" y="187"/>
                </a:cubicBezTo>
                <a:cubicBezTo>
                  <a:pt x="142" y="188"/>
                  <a:pt x="139" y="186"/>
                  <a:pt x="137" y="183"/>
                </a:cubicBezTo>
                <a:cubicBezTo>
                  <a:pt x="134" y="177"/>
                  <a:pt x="128" y="177"/>
                  <a:pt x="123" y="175"/>
                </a:cubicBezTo>
                <a:cubicBezTo>
                  <a:pt x="121" y="174"/>
                  <a:pt x="119" y="176"/>
                  <a:pt x="116" y="177"/>
                </a:cubicBezTo>
                <a:cubicBezTo>
                  <a:pt x="113" y="177"/>
                  <a:pt x="110" y="179"/>
                  <a:pt x="108" y="181"/>
                </a:cubicBezTo>
                <a:cubicBezTo>
                  <a:pt x="102" y="185"/>
                  <a:pt x="101" y="185"/>
                  <a:pt x="97" y="180"/>
                </a:cubicBezTo>
                <a:cubicBezTo>
                  <a:pt x="96" y="180"/>
                  <a:pt x="96" y="178"/>
                  <a:pt x="95" y="177"/>
                </a:cubicBezTo>
                <a:cubicBezTo>
                  <a:pt x="89" y="182"/>
                  <a:pt x="84" y="182"/>
                  <a:pt x="78" y="182"/>
                </a:cubicBezTo>
                <a:cubicBezTo>
                  <a:pt x="74" y="182"/>
                  <a:pt x="71" y="182"/>
                  <a:pt x="67" y="182"/>
                </a:cubicBezTo>
                <a:cubicBezTo>
                  <a:pt x="59" y="181"/>
                  <a:pt x="51" y="184"/>
                  <a:pt x="42" y="183"/>
                </a:cubicBezTo>
                <a:cubicBezTo>
                  <a:pt x="39" y="183"/>
                  <a:pt x="38" y="187"/>
                  <a:pt x="35" y="184"/>
                </a:cubicBezTo>
                <a:cubicBezTo>
                  <a:pt x="32" y="182"/>
                  <a:pt x="29" y="184"/>
                  <a:pt x="27" y="183"/>
                </a:cubicBezTo>
                <a:cubicBezTo>
                  <a:pt x="24" y="183"/>
                  <a:pt x="21" y="183"/>
                  <a:pt x="18" y="183"/>
                </a:cubicBezTo>
                <a:cubicBezTo>
                  <a:pt x="16" y="181"/>
                  <a:pt x="18" y="179"/>
                  <a:pt x="17" y="177"/>
                </a:cubicBezTo>
                <a:cubicBezTo>
                  <a:pt x="14" y="173"/>
                  <a:pt x="10" y="172"/>
                  <a:pt x="5" y="174"/>
                </a:cubicBezTo>
                <a:cubicBezTo>
                  <a:pt x="4" y="174"/>
                  <a:pt x="4" y="175"/>
                  <a:pt x="2" y="175"/>
                </a:cubicBezTo>
                <a:cubicBezTo>
                  <a:pt x="1" y="175"/>
                  <a:pt x="0" y="174"/>
                  <a:pt x="0" y="172"/>
                </a:cubicBezTo>
                <a:cubicBezTo>
                  <a:pt x="0" y="171"/>
                  <a:pt x="0" y="169"/>
                  <a:pt x="2" y="169"/>
                </a:cubicBezTo>
                <a:cubicBezTo>
                  <a:pt x="5" y="170"/>
                  <a:pt x="8" y="169"/>
                  <a:pt x="10" y="170"/>
                </a:cubicBezTo>
                <a:cubicBezTo>
                  <a:pt x="14" y="170"/>
                  <a:pt x="16" y="168"/>
                  <a:pt x="19" y="168"/>
                </a:cubicBezTo>
                <a:cubicBezTo>
                  <a:pt x="21" y="167"/>
                  <a:pt x="22" y="164"/>
                  <a:pt x="22" y="162"/>
                </a:cubicBezTo>
                <a:cubicBezTo>
                  <a:pt x="24" y="159"/>
                  <a:pt x="24" y="158"/>
                  <a:pt x="27" y="160"/>
                </a:cubicBezTo>
                <a:cubicBezTo>
                  <a:pt x="31" y="161"/>
                  <a:pt x="35" y="162"/>
                  <a:pt x="39" y="164"/>
                </a:cubicBezTo>
                <a:cubicBezTo>
                  <a:pt x="40" y="165"/>
                  <a:pt x="42" y="164"/>
                  <a:pt x="44" y="164"/>
                </a:cubicBezTo>
                <a:cubicBezTo>
                  <a:pt x="45" y="164"/>
                  <a:pt x="45" y="162"/>
                  <a:pt x="46" y="161"/>
                </a:cubicBezTo>
                <a:cubicBezTo>
                  <a:pt x="48" y="159"/>
                  <a:pt x="46" y="158"/>
                  <a:pt x="45" y="156"/>
                </a:cubicBezTo>
                <a:cubicBezTo>
                  <a:pt x="44" y="154"/>
                  <a:pt x="41" y="154"/>
                  <a:pt x="39" y="152"/>
                </a:cubicBezTo>
                <a:cubicBezTo>
                  <a:pt x="38" y="151"/>
                  <a:pt x="38" y="151"/>
                  <a:pt x="38" y="150"/>
                </a:cubicBezTo>
                <a:cubicBezTo>
                  <a:pt x="38" y="149"/>
                  <a:pt x="39" y="149"/>
                  <a:pt x="40" y="149"/>
                </a:cubicBezTo>
                <a:cubicBezTo>
                  <a:pt x="43" y="149"/>
                  <a:pt x="47" y="148"/>
                  <a:pt x="50" y="150"/>
                </a:cubicBezTo>
                <a:cubicBezTo>
                  <a:pt x="50" y="151"/>
                  <a:pt x="51" y="150"/>
                  <a:pt x="51" y="150"/>
                </a:cubicBezTo>
                <a:cubicBezTo>
                  <a:pt x="53" y="149"/>
                  <a:pt x="51" y="149"/>
                  <a:pt x="51" y="148"/>
                </a:cubicBezTo>
                <a:cubicBezTo>
                  <a:pt x="50" y="147"/>
                  <a:pt x="50" y="145"/>
                  <a:pt x="52" y="145"/>
                </a:cubicBezTo>
                <a:cubicBezTo>
                  <a:pt x="54" y="145"/>
                  <a:pt x="56" y="145"/>
                  <a:pt x="59" y="145"/>
                </a:cubicBezTo>
                <a:cubicBezTo>
                  <a:pt x="56" y="143"/>
                  <a:pt x="53" y="143"/>
                  <a:pt x="50" y="142"/>
                </a:cubicBezTo>
                <a:cubicBezTo>
                  <a:pt x="48" y="141"/>
                  <a:pt x="48" y="140"/>
                  <a:pt x="49" y="139"/>
                </a:cubicBezTo>
                <a:cubicBezTo>
                  <a:pt x="50" y="135"/>
                  <a:pt x="50" y="134"/>
                  <a:pt x="46" y="133"/>
                </a:cubicBezTo>
                <a:cubicBezTo>
                  <a:pt x="45" y="133"/>
                  <a:pt x="43" y="133"/>
                  <a:pt x="42" y="133"/>
                </a:cubicBezTo>
                <a:cubicBezTo>
                  <a:pt x="42" y="132"/>
                  <a:pt x="42" y="132"/>
                  <a:pt x="42" y="131"/>
                </a:cubicBezTo>
                <a:cubicBezTo>
                  <a:pt x="42" y="131"/>
                  <a:pt x="42" y="130"/>
                  <a:pt x="42" y="130"/>
                </a:cubicBezTo>
                <a:cubicBezTo>
                  <a:pt x="49" y="131"/>
                  <a:pt x="54" y="126"/>
                  <a:pt x="61" y="126"/>
                </a:cubicBezTo>
                <a:cubicBezTo>
                  <a:pt x="65" y="126"/>
                  <a:pt x="69" y="124"/>
                  <a:pt x="73" y="121"/>
                </a:cubicBezTo>
                <a:cubicBezTo>
                  <a:pt x="73" y="120"/>
                  <a:pt x="75" y="120"/>
                  <a:pt x="75" y="119"/>
                </a:cubicBezTo>
                <a:cubicBezTo>
                  <a:pt x="75" y="117"/>
                  <a:pt x="73" y="117"/>
                  <a:pt x="72" y="117"/>
                </a:cubicBezTo>
                <a:cubicBezTo>
                  <a:pt x="69" y="117"/>
                  <a:pt x="66" y="117"/>
                  <a:pt x="63" y="117"/>
                </a:cubicBezTo>
                <a:cubicBezTo>
                  <a:pt x="62" y="117"/>
                  <a:pt x="61" y="117"/>
                  <a:pt x="61" y="116"/>
                </a:cubicBezTo>
                <a:cubicBezTo>
                  <a:pt x="61" y="115"/>
                  <a:pt x="61" y="114"/>
                  <a:pt x="62" y="114"/>
                </a:cubicBezTo>
                <a:cubicBezTo>
                  <a:pt x="64" y="114"/>
                  <a:pt x="65" y="112"/>
                  <a:pt x="68" y="112"/>
                </a:cubicBezTo>
                <a:cubicBezTo>
                  <a:pt x="71" y="112"/>
                  <a:pt x="74" y="112"/>
                  <a:pt x="77" y="112"/>
                </a:cubicBezTo>
                <a:cubicBezTo>
                  <a:pt x="79" y="111"/>
                  <a:pt x="78" y="109"/>
                  <a:pt x="78" y="108"/>
                </a:cubicBezTo>
                <a:cubicBezTo>
                  <a:pt x="78" y="107"/>
                  <a:pt x="78" y="106"/>
                  <a:pt x="78" y="106"/>
                </a:cubicBezTo>
                <a:cubicBezTo>
                  <a:pt x="72" y="105"/>
                  <a:pt x="69" y="100"/>
                  <a:pt x="63" y="100"/>
                </a:cubicBezTo>
                <a:cubicBezTo>
                  <a:pt x="51" y="100"/>
                  <a:pt x="40" y="103"/>
                  <a:pt x="28" y="102"/>
                </a:cubicBezTo>
                <a:cubicBezTo>
                  <a:pt x="26" y="101"/>
                  <a:pt x="23" y="103"/>
                  <a:pt x="23" y="100"/>
                </a:cubicBezTo>
                <a:cubicBezTo>
                  <a:pt x="22" y="96"/>
                  <a:pt x="26" y="98"/>
                  <a:pt x="28" y="98"/>
                </a:cubicBezTo>
                <a:cubicBezTo>
                  <a:pt x="32" y="99"/>
                  <a:pt x="36" y="96"/>
                  <a:pt x="40" y="96"/>
                </a:cubicBezTo>
                <a:cubicBezTo>
                  <a:pt x="44" y="97"/>
                  <a:pt x="49" y="98"/>
                  <a:pt x="53" y="96"/>
                </a:cubicBezTo>
                <a:cubicBezTo>
                  <a:pt x="60" y="94"/>
                  <a:pt x="67" y="95"/>
                  <a:pt x="73" y="95"/>
                </a:cubicBezTo>
                <a:cubicBezTo>
                  <a:pt x="86" y="94"/>
                  <a:pt x="98" y="91"/>
                  <a:pt x="107" y="82"/>
                </a:cubicBezTo>
                <a:cubicBezTo>
                  <a:pt x="111" y="79"/>
                  <a:pt x="115" y="79"/>
                  <a:pt x="119" y="79"/>
                </a:cubicBezTo>
                <a:cubicBezTo>
                  <a:pt x="120" y="79"/>
                  <a:pt x="123" y="80"/>
                  <a:pt x="123" y="78"/>
                </a:cubicBezTo>
                <a:cubicBezTo>
                  <a:pt x="123" y="74"/>
                  <a:pt x="120" y="76"/>
                  <a:pt x="119" y="76"/>
                </a:cubicBezTo>
                <a:cubicBezTo>
                  <a:pt x="102" y="76"/>
                  <a:pt x="85" y="76"/>
                  <a:pt x="67" y="76"/>
                </a:cubicBezTo>
                <a:cubicBezTo>
                  <a:pt x="61" y="76"/>
                  <a:pt x="57" y="71"/>
                  <a:pt x="52" y="66"/>
                </a:cubicBezTo>
                <a:cubicBezTo>
                  <a:pt x="52" y="66"/>
                  <a:pt x="52" y="65"/>
                  <a:pt x="52" y="64"/>
                </a:cubicBezTo>
                <a:cubicBezTo>
                  <a:pt x="54" y="61"/>
                  <a:pt x="55" y="59"/>
                  <a:pt x="56" y="56"/>
                </a:cubicBezTo>
                <a:cubicBezTo>
                  <a:pt x="56" y="53"/>
                  <a:pt x="59" y="50"/>
                  <a:pt x="62" y="50"/>
                </a:cubicBezTo>
                <a:cubicBezTo>
                  <a:pt x="70" y="50"/>
                  <a:pt x="70" y="43"/>
                  <a:pt x="71" y="38"/>
                </a:cubicBezTo>
                <a:cubicBezTo>
                  <a:pt x="72" y="31"/>
                  <a:pt x="77" y="26"/>
                  <a:pt x="82" y="21"/>
                </a:cubicBezTo>
                <a:cubicBezTo>
                  <a:pt x="83" y="19"/>
                  <a:pt x="85" y="20"/>
                  <a:pt x="86" y="20"/>
                </a:cubicBezTo>
                <a:cubicBezTo>
                  <a:pt x="90" y="20"/>
                  <a:pt x="94" y="21"/>
                  <a:pt x="97" y="18"/>
                </a:cubicBezTo>
                <a:cubicBezTo>
                  <a:pt x="98" y="17"/>
                  <a:pt x="99" y="17"/>
                  <a:pt x="101" y="17"/>
                </a:cubicBezTo>
                <a:cubicBezTo>
                  <a:pt x="104" y="17"/>
                  <a:pt x="107" y="17"/>
                  <a:pt x="109" y="17"/>
                </a:cubicBezTo>
                <a:cubicBezTo>
                  <a:pt x="114" y="16"/>
                  <a:pt x="119" y="17"/>
                  <a:pt x="123" y="20"/>
                </a:cubicBezTo>
                <a:cubicBezTo>
                  <a:pt x="126" y="23"/>
                  <a:pt x="130" y="22"/>
                  <a:pt x="133" y="19"/>
                </a:cubicBezTo>
                <a:cubicBezTo>
                  <a:pt x="138" y="15"/>
                  <a:pt x="145" y="15"/>
                  <a:pt x="150" y="12"/>
                </a:cubicBezTo>
                <a:cubicBezTo>
                  <a:pt x="151" y="11"/>
                  <a:pt x="168" y="17"/>
                  <a:pt x="168" y="18"/>
                </a:cubicBezTo>
                <a:cubicBezTo>
                  <a:pt x="170" y="22"/>
                  <a:pt x="174" y="23"/>
                  <a:pt x="177" y="23"/>
                </a:cubicBezTo>
                <a:cubicBezTo>
                  <a:pt x="180" y="24"/>
                  <a:pt x="183" y="21"/>
                  <a:pt x="186" y="19"/>
                </a:cubicBezTo>
                <a:cubicBezTo>
                  <a:pt x="186" y="18"/>
                  <a:pt x="186" y="17"/>
                  <a:pt x="187" y="17"/>
                </a:cubicBezTo>
                <a:cubicBezTo>
                  <a:pt x="193" y="17"/>
                  <a:pt x="197" y="13"/>
                  <a:pt x="202" y="12"/>
                </a:cubicBezTo>
                <a:cubicBezTo>
                  <a:pt x="205" y="11"/>
                  <a:pt x="206" y="15"/>
                  <a:pt x="209" y="13"/>
                </a:cubicBezTo>
                <a:cubicBezTo>
                  <a:pt x="210" y="13"/>
                  <a:pt x="218" y="18"/>
                  <a:pt x="219" y="20"/>
                </a:cubicBezTo>
                <a:cubicBezTo>
                  <a:pt x="220" y="21"/>
                  <a:pt x="221" y="22"/>
                  <a:pt x="222" y="23"/>
                </a:cubicBezTo>
                <a:cubicBezTo>
                  <a:pt x="227" y="26"/>
                  <a:pt x="231" y="26"/>
                  <a:pt x="235" y="22"/>
                </a:cubicBezTo>
                <a:cubicBezTo>
                  <a:pt x="236" y="21"/>
                  <a:pt x="237" y="20"/>
                  <a:pt x="239" y="19"/>
                </a:cubicBezTo>
                <a:cubicBezTo>
                  <a:pt x="239" y="18"/>
                  <a:pt x="240" y="17"/>
                  <a:pt x="240" y="17"/>
                </a:cubicBezTo>
                <a:cubicBezTo>
                  <a:pt x="245" y="17"/>
                  <a:pt x="249" y="14"/>
                  <a:pt x="253" y="15"/>
                </a:cubicBezTo>
                <a:cubicBezTo>
                  <a:pt x="257" y="16"/>
                  <a:pt x="261" y="17"/>
                  <a:pt x="264" y="19"/>
                </a:cubicBezTo>
                <a:cubicBezTo>
                  <a:pt x="270" y="23"/>
                  <a:pt x="273" y="23"/>
                  <a:pt x="278" y="19"/>
                </a:cubicBezTo>
                <a:cubicBezTo>
                  <a:pt x="280" y="17"/>
                  <a:pt x="282" y="17"/>
                  <a:pt x="285" y="17"/>
                </a:cubicBezTo>
                <a:cubicBezTo>
                  <a:pt x="290" y="17"/>
                  <a:pt x="295" y="17"/>
                  <a:pt x="301" y="17"/>
                </a:cubicBezTo>
                <a:cubicBezTo>
                  <a:pt x="303" y="17"/>
                  <a:pt x="305" y="17"/>
                  <a:pt x="307" y="19"/>
                </a:cubicBezTo>
                <a:cubicBezTo>
                  <a:pt x="310" y="21"/>
                  <a:pt x="319" y="21"/>
                  <a:pt x="321" y="18"/>
                </a:cubicBezTo>
                <a:cubicBezTo>
                  <a:pt x="323" y="15"/>
                  <a:pt x="326" y="15"/>
                  <a:pt x="329" y="15"/>
                </a:cubicBezTo>
                <a:cubicBezTo>
                  <a:pt x="331" y="15"/>
                  <a:pt x="333" y="15"/>
                  <a:pt x="334" y="15"/>
                </a:cubicBezTo>
                <a:cubicBezTo>
                  <a:pt x="338" y="15"/>
                  <a:pt x="342" y="14"/>
                  <a:pt x="345" y="12"/>
                </a:cubicBezTo>
                <a:cubicBezTo>
                  <a:pt x="351" y="7"/>
                  <a:pt x="358" y="9"/>
                  <a:pt x="364" y="13"/>
                </a:cubicBezTo>
                <a:cubicBezTo>
                  <a:pt x="367" y="15"/>
                  <a:pt x="370" y="17"/>
                  <a:pt x="374" y="17"/>
                </a:cubicBezTo>
                <a:cubicBezTo>
                  <a:pt x="382" y="16"/>
                  <a:pt x="390" y="17"/>
                  <a:pt x="398" y="16"/>
                </a:cubicBezTo>
                <a:cubicBezTo>
                  <a:pt x="401" y="16"/>
                  <a:pt x="404" y="17"/>
                  <a:pt x="408" y="15"/>
                </a:cubicBezTo>
                <a:cubicBezTo>
                  <a:pt x="411" y="14"/>
                  <a:pt x="415" y="14"/>
                  <a:pt x="419" y="16"/>
                </a:cubicBezTo>
                <a:cubicBezTo>
                  <a:pt x="422" y="18"/>
                  <a:pt x="425" y="17"/>
                  <a:pt x="427" y="14"/>
                </a:cubicBezTo>
                <a:cubicBezTo>
                  <a:pt x="429" y="12"/>
                  <a:pt x="431" y="13"/>
                  <a:pt x="432" y="15"/>
                </a:cubicBezTo>
                <a:cubicBezTo>
                  <a:pt x="433" y="18"/>
                  <a:pt x="435" y="18"/>
                  <a:pt x="438" y="18"/>
                </a:cubicBezTo>
                <a:cubicBezTo>
                  <a:pt x="444" y="18"/>
                  <a:pt x="450" y="19"/>
                  <a:pt x="456" y="15"/>
                </a:cubicBezTo>
                <a:cubicBezTo>
                  <a:pt x="456" y="15"/>
                  <a:pt x="457" y="15"/>
                  <a:pt x="457" y="15"/>
                </a:cubicBezTo>
                <a:cubicBezTo>
                  <a:pt x="467" y="16"/>
                  <a:pt x="476" y="13"/>
                  <a:pt x="485" y="13"/>
                </a:cubicBezTo>
                <a:cubicBezTo>
                  <a:pt x="487" y="13"/>
                  <a:pt x="488" y="13"/>
                  <a:pt x="488" y="15"/>
                </a:cubicBezTo>
                <a:cubicBezTo>
                  <a:pt x="488" y="18"/>
                  <a:pt x="489" y="18"/>
                  <a:pt x="492" y="18"/>
                </a:cubicBezTo>
                <a:cubicBezTo>
                  <a:pt x="494" y="18"/>
                  <a:pt x="497" y="18"/>
                  <a:pt x="500" y="20"/>
                </a:cubicBezTo>
                <a:cubicBezTo>
                  <a:pt x="501" y="21"/>
                  <a:pt x="505" y="21"/>
                  <a:pt x="507" y="18"/>
                </a:cubicBezTo>
                <a:cubicBezTo>
                  <a:pt x="509" y="15"/>
                  <a:pt x="513" y="14"/>
                  <a:pt x="516" y="15"/>
                </a:cubicBezTo>
                <a:cubicBezTo>
                  <a:pt x="521" y="16"/>
                  <a:pt x="526" y="13"/>
                  <a:pt x="531" y="13"/>
                </a:cubicBezTo>
                <a:cubicBezTo>
                  <a:pt x="532" y="13"/>
                  <a:pt x="533" y="13"/>
                  <a:pt x="534" y="13"/>
                </a:cubicBezTo>
                <a:cubicBezTo>
                  <a:pt x="535" y="14"/>
                  <a:pt x="535" y="14"/>
                  <a:pt x="534" y="15"/>
                </a:cubicBezTo>
                <a:cubicBezTo>
                  <a:pt x="533" y="16"/>
                  <a:pt x="530" y="16"/>
                  <a:pt x="530" y="17"/>
                </a:cubicBezTo>
                <a:cubicBezTo>
                  <a:pt x="531" y="20"/>
                  <a:pt x="534" y="17"/>
                  <a:pt x="535" y="19"/>
                </a:cubicBezTo>
                <a:cubicBezTo>
                  <a:pt x="536" y="20"/>
                  <a:pt x="537" y="21"/>
                  <a:pt x="538" y="20"/>
                </a:cubicBezTo>
                <a:cubicBezTo>
                  <a:pt x="542" y="16"/>
                  <a:pt x="548" y="20"/>
                  <a:pt x="551" y="17"/>
                </a:cubicBezTo>
                <a:cubicBezTo>
                  <a:pt x="557" y="17"/>
                  <a:pt x="561" y="15"/>
                  <a:pt x="566" y="15"/>
                </a:cubicBezTo>
                <a:cubicBezTo>
                  <a:pt x="570" y="15"/>
                  <a:pt x="573" y="11"/>
                  <a:pt x="576" y="13"/>
                </a:cubicBezTo>
                <a:cubicBezTo>
                  <a:pt x="578" y="15"/>
                  <a:pt x="581" y="16"/>
                  <a:pt x="584" y="17"/>
                </a:cubicBezTo>
                <a:cubicBezTo>
                  <a:pt x="587" y="19"/>
                  <a:pt x="592" y="19"/>
                  <a:pt x="595" y="18"/>
                </a:cubicBezTo>
                <a:cubicBezTo>
                  <a:pt x="598" y="17"/>
                  <a:pt x="601" y="17"/>
                  <a:pt x="604" y="17"/>
                </a:cubicBezTo>
                <a:cubicBezTo>
                  <a:pt x="607" y="16"/>
                  <a:pt x="609" y="17"/>
                  <a:pt x="611" y="14"/>
                </a:cubicBezTo>
                <a:cubicBezTo>
                  <a:pt x="614" y="12"/>
                  <a:pt x="618" y="12"/>
                  <a:pt x="621" y="14"/>
                </a:cubicBezTo>
                <a:cubicBezTo>
                  <a:pt x="623" y="16"/>
                  <a:pt x="624" y="17"/>
                  <a:pt x="627" y="17"/>
                </a:cubicBezTo>
                <a:cubicBezTo>
                  <a:pt x="633" y="17"/>
                  <a:pt x="639" y="16"/>
                  <a:pt x="646" y="17"/>
                </a:cubicBezTo>
                <a:cubicBezTo>
                  <a:pt x="648" y="17"/>
                  <a:pt x="650" y="16"/>
                  <a:pt x="652" y="17"/>
                </a:cubicBezTo>
                <a:cubicBezTo>
                  <a:pt x="654" y="20"/>
                  <a:pt x="656" y="18"/>
                  <a:pt x="658" y="16"/>
                </a:cubicBezTo>
                <a:cubicBezTo>
                  <a:pt x="660" y="14"/>
                  <a:pt x="662" y="13"/>
                  <a:pt x="666" y="13"/>
                </a:cubicBezTo>
                <a:cubicBezTo>
                  <a:pt x="668" y="13"/>
                  <a:pt x="671" y="13"/>
                  <a:pt x="674" y="12"/>
                </a:cubicBezTo>
                <a:cubicBezTo>
                  <a:pt x="677" y="10"/>
                  <a:pt x="682" y="11"/>
                  <a:pt x="685" y="13"/>
                </a:cubicBezTo>
                <a:cubicBezTo>
                  <a:pt x="692" y="19"/>
                  <a:pt x="700" y="16"/>
                  <a:pt x="708" y="17"/>
                </a:cubicBezTo>
                <a:cubicBezTo>
                  <a:pt x="711" y="13"/>
                  <a:pt x="716" y="14"/>
                  <a:pt x="719" y="15"/>
                </a:cubicBezTo>
                <a:cubicBezTo>
                  <a:pt x="728" y="16"/>
                  <a:pt x="736" y="18"/>
                  <a:pt x="743" y="22"/>
                </a:cubicBezTo>
                <a:cubicBezTo>
                  <a:pt x="748" y="24"/>
                  <a:pt x="752" y="25"/>
                  <a:pt x="757" y="27"/>
                </a:cubicBezTo>
                <a:cubicBezTo>
                  <a:pt x="762" y="28"/>
                  <a:pt x="768" y="27"/>
                  <a:pt x="772" y="24"/>
                </a:cubicBezTo>
                <a:cubicBezTo>
                  <a:pt x="779" y="19"/>
                  <a:pt x="786" y="16"/>
                  <a:pt x="795" y="17"/>
                </a:cubicBezTo>
                <a:cubicBezTo>
                  <a:pt x="798" y="17"/>
                  <a:pt x="800" y="16"/>
                  <a:pt x="803" y="17"/>
                </a:cubicBezTo>
                <a:cubicBezTo>
                  <a:pt x="804" y="17"/>
                  <a:pt x="806" y="16"/>
                  <a:pt x="806" y="18"/>
                </a:cubicBezTo>
                <a:cubicBezTo>
                  <a:pt x="806" y="20"/>
                  <a:pt x="807" y="22"/>
                  <a:pt x="804" y="22"/>
                </a:cubicBezTo>
                <a:cubicBezTo>
                  <a:pt x="803" y="22"/>
                  <a:pt x="802" y="23"/>
                  <a:pt x="801" y="25"/>
                </a:cubicBezTo>
                <a:cubicBezTo>
                  <a:pt x="811" y="29"/>
                  <a:pt x="820" y="28"/>
                  <a:pt x="829" y="23"/>
                </a:cubicBezTo>
                <a:cubicBezTo>
                  <a:pt x="828" y="22"/>
                  <a:pt x="827" y="20"/>
                  <a:pt x="826" y="20"/>
                </a:cubicBezTo>
                <a:cubicBezTo>
                  <a:pt x="824" y="20"/>
                  <a:pt x="824" y="19"/>
                  <a:pt x="824" y="17"/>
                </a:cubicBezTo>
                <a:cubicBezTo>
                  <a:pt x="823" y="15"/>
                  <a:pt x="825" y="13"/>
                  <a:pt x="826" y="13"/>
                </a:cubicBezTo>
                <a:cubicBezTo>
                  <a:pt x="829" y="13"/>
                  <a:pt x="832" y="12"/>
                  <a:pt x="834" y="14"/>
                </a:cubicBezTo>
                <a:cubicBezTo>
                  <a:pt x="837" y="17"/>
                  <a:pt x="841" y="17"/>
                  <a:pt x="845" y="17"/>
                </a:cubicBezTo>
                <a:cubicBezTo>
                  <a:pt x="848" y="16"/>
                  <a:pt x="851" y="17"/>
                  <a:pt x="854" y="17"/>
                </a:cubicBezTo>
                <a:cubicBezTo>
                  <a:pt x="860" y="16"/>
                  <a:pt x="866" y="16"/>
                  <a:pt x="870" y="22"/>
                </a:cubicBezTo>
                <a:cubicBezTo>
                  <a:pt x="872" y="25"/>
                  <a:pt x="876" y="24"/>
                  <a:pt x="878" y="21"/>
                </a:cubicBezTo>
                <a:cubicBezTo>
                  <a:pt x="879" y="19"/>
                  <a:pt x="880" y="15"/>
                  <a:pt x="884" y="17"/>
                </a:cubicBezTo>
                <a:cubicBezTo>
                  <a:pt x="887" y="18"/>
                  <a:pt x="890" y="15"/>
                  <a:pt x="893" y="14"/>
                </a:cubicBezTo>
                <a:cubicBezTo>
                  <a:pt x="897" y="13"/>
                  <a:pt x="901" y="13"/>
                  <a:pt x="905" y="13"/>
                </a:cubicBezTo>
                <a:cubicBezTo>
                  <a:pt x="909" y="13"/>
                  <a:pt x="914" y="12"/>
                  <a:pt x="917" y="15"/>
                </a:cubicBezTo>
                <a:cubicBezTo>
                  <a:pt x="924" y="13"/>
                  <a:pt x="930" y="17"/>
                  <a:pt x="937" y="17"/>
                </a:cubicBezTo>
                <a:cubicBezTo>
                  <a:pt x="943" y="16"/>
                  <a:pt x="950" y="18"/>
                  <a:pt x="956" y="16"/>
                </a:cubicBezTo>
                <a:cubicBezTo>
                  <a:pt x="965" y="14"/>
                  <a:pt x="974" y="16"/>
                  <a:pt x="983" y="15"/>
                </a:cubicBezTo>
                <a:cubicBezTo>
                  <a:pt x="986" y="14"/>
                  <a:pt x="989" y="17"/>
                  <a:pt x="992" y="17"/>
                </a:cubicBezTo>
                <a:cubicBezTo>
                  <a:pt x="996" y="16"/>
                  <a:pt x="999" y="16"/>
                  <a:pt x="1002" y="17"/>
                </a:cubicBezTo>
                <a:cubicBezTo>
                  <a:pt x="1007" y="17"/>
                  <a:pt x="1012" y="16"/>
                  <a:pt x="1016" y="11"/>
                </a:cubicBezTo>
                <a:cubicBezTo>
                  <a:pt x="1018" y="9"/>
                  <a:pt x="1019" y="9"/>
                  <a:pt x="1022" y="11"/>
                </a:cubicBezTo>
                <a:cubicBezTo>
                  <a:pt x="1026" y="12"/>
                  <a:pt x="1029" y="13"/>
                  <a:pt x="1033" y="14"/>
                </a:cubicBezTo>
                <a:cubicBezTo>
                  <a:pt x="1034" y="15"/>
                  <a:pt x="1036" y="15"/>
                  <a:pt x="1038" y="15"/>
                </a:cubicBezTo>
                <a:cubicBezTo>
                  <a:pt x="1042" y="13"/>
                  <a:pt x="1046" y="13"/>
                  <a:pt x="1050" y="15"/>
                </a:cubicBezTo>
                <a:cubicBezTo>
                  <a:pt x="1054" y="16"/>
                  <a:pt x="1058" y="17"/>
                  <a:pt x="1062" y="18"/>
                </a:cubicBezTo>
                <a:cubicBezTo>
                  <a:pt x="1063" y="18"/>
                  <a:pt x="1063" y="18"/>
                  <a:pt x="1064" y="18"/>
                </a:cubicBezTo>
                <a:cubicBezTo>
                  <a:pt x="1068" y="18"/>
                  <a:pt x="1073" y="18"/>
                  <a:pt x="1078" y="18"/>
                </a:cubicBezTo>
                <a:cubicBezTo>
                  <a:pt x="1082" y="18"/>
                  <a:pt x="1086" y="21"/>
                  <a:pt x="1091" y="20"/>
                </a:cubicBezTo>
                <a:cubicBezTo>
                  <a:pt x="1101" y="18"/>
                  <a:pt x="1112" y="18"/>
                  <a:pt x="1123" y="18"/>
                </a:cubicBezTo>
                <a:cubicBezTo>
                  <a:pt x="1125" y="18"/>
                  <a:pt x="1126" y="17"/>
                  <a:pt x="1127" y="17"/>
                </a:cubicBezTo>
                <a:cubicBezTo>
                  <a:pt x="1131" y="15"/>
                  <a:pt x="1142" y="18"/>
                  <a:pt x="1147" y="21"/>
                </a:cubicBezTo>
                <a:cubicBezTo>
                  <a:pt x="1150" y="23"/>
                  <a:pt x="1152" y="22"/>
                  <a:pt x="1155" y="21"/>
                </a:cubicBezTo>
                <a:cubicBezTo>
                  <a:pt x="1160" y="19"/>
                  <a:pt x="1165" y="20"/>
                  <a:pt x="1169" y="21"/>
                </a:cubicBezTo>
                <a:cubicBezTo>
                  <a:pt x="1174" y="22"/>
                  <a:pt x="1178" y="23"/>
                  <a:pt x="1182" y="24"/>
                </a:cubicBezTo>
                <a:cubicBezTo>
                  <a:pt x="1186" y="24"/>
                  <a:pt x="1188" y="21"/>
                  <a:pt x="1192" y="21"/>
                </a:cubicBezTo>
                <a:cubicBezTo>
                  <a:pt x="1188" y="19"/>
                  <a:pt x="1183" y="20"/>
                  <a:pt x="1179" y="20"/>
                </a:cubicBezTo>
                <a:cubicBezTo>
                  <a:pt x="1177" y="19"/>
                  <a:pt x="1178" y="17"/>
                  <a:pt x="1178" y="15"/>
                </a:cubicBezTo>
                <a:cubicBezTo>
                  <a:pt x="1178" y="14"/>
                  <a:pt x="1179" y="13"/>
                  <a:pt x="1180" y="13"/>
                </a:cubicBezTo>
                <a:cubicBezTo>
                  <a:pt x="1185" y="12"/>
                  <a:pt x="1190" y="11"/>
                  <a:pt x="1195" y="10"/>
                </a:cubicBezTo>
                <a:cubicBezTo>
                  <a:pt x="1199" y="9"/>
                  <a:pt x="1203" y="12"/>
                  <a:pt x="1207" y="12"/>
                </a:cubicBezTo>
                <a:cubicBezTo>
                  <a:pt x="1208" y="16"/>
                  <a:pt x="1211" y="15"/>
                  <a:pt x="1214" y="15"/>
                </a:cubicBezTo>
                <a:cubicBezTo>
                  <a:pt x="1225" y="14"/>
                  <a:pt x="1237" y="16"/>
                  <a:pt x="1249" y="17"/>
                </a:cubicBezTo>
                <a:cubicBezTo>
                  <a:pt x="1254" y="17"/>
                  <a:pt x="1260" y="16"/>
                  <a:pt x="1265" y="15"/>
                </a:cubicBezTo>
                <a:cubicBezTo>
                  <a:pt x="1271" y="13"/>
                  <a:pt x="1276" y="14"/>
                  <a:pt x="1282" y="14"/>
                </a:cubicBezTo>
                <a:cubicBezTo>
                  <a:pt x="1290" y="16"/>
                  <a:pt x="1297" y="19"/>
                  <a:pt x="1304" y="20"/>
                </a:cubicBezTo>
                <a:cubicBezTo>
                  <a:pt x="1305" y="20"/>
                  <a:pt x="1307" y="20"/>
                  <a:pt x="1307" y="21"/>
                </a:cubicBezTo>
                <a:cubicBezTo>
                  <a:pt x="1307" y="23"/>
                  <a:pt x="1305" y="25"/>
                  <a:pt x="1305" y="25"/>
                </a:cubicBezTo>
                <a:cubicBezTo>
                  <a:pt x="1300" y="25"/>
                  <a:pt x="1297" y="27"/>
                  <a:pt x="1292" y="27"/>
                </a:cubicBezTo>
                <a:cubicBezTo>
                  <a:pt x="1287" y="27"/>
                  <a:pt x="1282" y="27"/>
                  <a:pt x="1277" y="27"/>
                </a:cubicBezTo>
                <a:cubicBezTo>
                  <a:pt x="1275" y="27"/>
                  <a:pt x="1274" y="27"/>
                  <a:pt x="1274" y="29"/>
                </a:cubicBezTo>
                <a:cubicBezTo>
                  <a:pt x="1274" y="31"/>
                  <a:pt x="1276" y="30"/>
                  <a:pt x="1277" y="30"/>
                </a:cubicBezTo>
                <a:cubicBezTo>
                  <a:pt x="1284" y="30"/>
                  <a:pt x="1292" y="30"/>
                  <a:pt x="1299" y="30"/>
                </a:cubicBezTo>
                <a:cubicBezTo>
                  <a:pt x="1302" y="31"/>
                  <a:pt x="1305" y="29"/>
                  <a:pt x="1308" y="27"/>
                </a:cubicBezTo>
                <a:cubicBezTo>
                  <a:pt x="1311" y="23"/>
                  <a:pt x="1316" y="21"/>
                  <a:pt x="1321" y="22"/>
                </a:cubicBezTo>
                <a:cubicBezTo>
                  <a:pt x="1325" y="22"/>
                  <a:pt x="1329" y="22"/>
                  <a:pt x="1333" y="22"/>
                </a:cubicBezTo>
                <a:cubicBezTo>
                  <a:pt x="1340" y="22"/>
                  <a:pt x="1347" y="19"/>
                  <a:pt x="1354" y="20"/>
                </a:cubicBezTo>
                <a:cubicBezTo>
                  <a:pt x="1361" y="20"/>
                  <a:pt x="1368" y="20"/>
                  <a:pt x="1375" y="20"/>
                </a:cubicBezTo>
                <a:cubicBezTo>
                  <a:pt x="1378" y="20"/>
                  <a:pt x="1380" y="19"/>
                  <a:pt x="1382" y="18"/>
                </a:cubicBezTo>
                <a:cubicBezTo>
                  <a:pt x="1388" y="16"/>
                  <a:pt x="1393" y="17"/>
                  <a:pt x="1398" y="17"/>
                </a:cubicBezTo>
                <a:cubicBezTo>
                  <a:pt x="1399" y="19"/>
                  <a:pt x="1399" y="21"/>
                  <a:pt x="1398" y="24"/>
                </a:cubicBezTo>
                <a:cubicBezTo>
                  <a:pt x="1394" y="24"/>
                  <a:pt x="1389" y="23"/>
                  <a:pt x="1384" y="24"/>
                </a:cubicBezTo>
                <a:cubicBezTo>
                  <a:pt x="1376" y="24"/>
                  <a:pt x="1376" y="24"/>
                  <a:pt x="1377" y="33"/>
                </a:cubicBezTo>
                <a:cubicBezTo>
                  <a:pt x="1381" y="30"/>
                  <a:pt x="1385" y="30"/>
                  <a:pt x="1389" y="30"/>
                </a:cubicBezTo>
                <a:cubicBezTo>
                  <a:pt x="1394" y="30"/>
                  <a:pt x="1399" y="30"/>
                  <a:pt x="1404" y="30"/>
                </a:cubicBezTo>
                <a:cubicBezTo>
                  <a:pt x="1405" y="31"/>
                  <a:pt x="1407" y="30"/>
                  <a:pt x="1408" y="33"/>
                </a:cubicBezTo>
                <a:cubicBezTo>
                  <a:pt x="1408" y="35"/>
                  <a:pt x="1406" y="35"/>
                  <a:pt x="1404" y="36"/>
                </a:cubicBezTo>
                <a:cubicBezTo>
                  <a:pt x="1405" y="38"/>
                  <a:pt x="1407" y="37"/>
                  <a:pt x="1408" y="37"/>
                </a:cubicBezTo>
                <a:cubicBezTo>
                  <a:pt x="1413" y="37"/>
                  <a:pt x="1419" y="37"/>
                  <a:pt x="1424" y="37"/>
                </a:cubicBezTo>
                <a:cubicBezTo>
                  <a:pt x="1430" y="37"/>
                  <a:pt x="1435" y="40"/>
                  <a:pt x="1440" y="39"/>
                </a:cubicBezTo>
                <a:cubicBezTo>
                  <a:pt x="1447" y="43"/>
                  <a:pt x="1455" y="40"/>
                  <a:pt x="1463" y="41"/>
                </a:cubicBezTo>
                <a:cubicBezTo>
                  <a:pt x="1463" y="38"/>
                  <a:pt x="1461" y="39"/>
                  <a:pt x="1460" y="39"/>
                </a:cubicBezTo>
                <a:cubicBezTo>
                  <a:pt x="1459" y="39"/>
                  <a:pt x="1458" y="38"/>
                  <a:pt x="1457" y="38"/>
                </a:cubicBezTo>
                <a:cubicBezTo>
                  <a:pt x="1456" y="37"/>
                  <a:pt x="1454" y="38"/>
                  <a:pt x="1453" y="37"/>
                </a:cubicBezTo>
                <a:cubicBezTo>
                  <a:pt x="1446" y="37"/>
                  <a:pt x="1440" y="34"/>
                  <a:pt x="1433" y="34"/>
                </a:cubicBezTo>
                <a:cubicBezTo>
                  <a:pt x="1431" y="34"/>
                  <a:pt x="1429" y="32"/>
                  <a:pt x="1427" y="30"/>
                </a:cubicBezTo>
                <a:cubicBezTo>
                  <a:pt x="1424" y="28"/>
                  <a:pt x="1421" y="25"/>
                  <a:pt x="1417" y="29"/>
                </a:cubicBezTo>
                <a:cubicBezTo>
                  <a:pt x="1416" y="30"/>
                  <a:pt x="1415" y="28"/>
                  <a:pt x="1414" y="26"/>
                </a:cubicBezTo>
                <a:cubicBezTo>
                  <a:pt x="1414" y="25"/>
                  <a:pt x="1411" y="24"/>
                  <a:pt x="1414" y="22"/>
                </a:cubicBezTo>
                <a:cubicBezTo>
                  <a:pt x="1415" y="21"/>
                  <a:pt x="1415" y="20"/>
                  <a:pt x="1417" y="20"/>
                </a:cubicBezTo>
                <a:cubicBezTo>
                  <a:pt x="1420" y="20"/>
                  <a:pt x="1423" y="20"/>
                  <a:pt x="1425" y="20"/>
                </a:cubicBezTo>
                <a:cubicBezTo>
                  <a:pt x="1428" y="20"/>
                  <a:pt x="1430" y="18"/>
                  <a:pt x="1433" y="18"/>
                </a:cubicBezTo>
                <a:cubicBezTo>
                  <a:pt x="1442" y="18"/>
                  <a:pt x="1450" y="20"/>
                  <a:pt x="1458" y="24"/>
                </a:cubicBezTo>
                <a:cubicBezTo>
                  <a:pt x="1462" y="26"/>
                  <a:pt x="1467" y="26"/>
                  <a:pt x="1471" y="29"/>
                </a:cubicBezTo>
                <a:cubicBezTo>
                  <a:pt x="1473" y="30"/>
                  <a:pt x="1474" y="28"/>
                  <a:pt x="1475" y="26"/>
                </a:cubicBezTo>
                <a:cubicBezTo>
                  <a:pt x="1476" y="25"/>
                  <a:pt x="1475" y="23"/>
                  <a:pt x="1476" y="21"/>
                </a:cubicBezTo>
                <a:cubicBezTo>
                  <a:pt x="1485" y="18"/>
                  <a:pt x="1494" y="22"/>
                  <a:pt x="1501" y="28"/>
                </a:cubicBezTo>
                <a:cubicBezTo>
                  <a:pt x="1504" y="30"/>
                  <a:pt x="1506" y="30"/>
                  <a:pt x="1509" y="30"/>
                </a:cubicBezTo>
                <a:cubicBezTo>
                  <a:pt x="1519" y="30"/>
                  <a:pt x="1528" y="33"/>
                  <a:pt x="1537" y="32"/>
                </a:cubicBezTo>
                <a:cubicBezTo>
                  <a:pt x="1540" y="35"/>
                  <a:pt x="1544" y="33"/>
                  <a:pt x="1547" y="35"/>
                </a:cubicBezTo>
                <a:cubicBezTo>
                  <a:pt x="1551" y="37"/>
                  <a:pt x="1555" y="38"/>
                  <a:pt x="1560" y="38"/>
                </a:cubicBezTo>
                <a:cubicBezTo>
                  <a:pt x="1563" y="38"/>
                  <a:pt x="1568" y="38"/>
                  <a:pt x="1571" y="40"/>
                </a:cubicBezTo>
                <a:cubicBezTo>
                  <a:pt x="1575" y="43"/>
                  <a:pt x="1579" y="43"/>
                  <a:pt x="1583" y="43"/>
                </a:cubicBezTo>
                <a:cubicBezTo>
                  <a:pt x="1588" y="43"/>
                  <a:pt x="1592" y="43"/>
                  <a:pt x="1596" y="43"/>
                </a:cubicBezTo>
                <a:cubicBezTo>
                  <a:pt x="1608" y="41"/>
                  <a:pt x="1620" y="45"/>
                  <a:pt x="1632" y="44"/>
                </a:cubicBezTo>
                <a:cubicBezTo>
                  <a:pt x="1635" y="44"/>
                  <a:pt x="1637" y="47"/>
                  <a:pt x="1640" y="46"/>
                </a:cubicBezTo>
                <a:cubicBezTo>
                  <a:pt x="1643" y="46"/>
                  <a:pt x="1645" y="46"/>
                  <a:pt x="1648" y="48"/>
                </a:cubicBezTo>
                <a:cubicBezTo>
                  <a:pt x="1651" y="49"/>
                  <a:pt x="1655" y="47"/>
                  <a:pt x="1656" y="45"/>
                </a:cubicBezTo>
                <a:cubicBezTo>
                  <a:pt x="1659" y="40"/>
                  <a:pt x="1663" y="38"/>
                  <a:pt x="1668" y="37"/>
                </a:cubicBezTo>
                <a:cubicBezTo>
                  <a:pt x="1673" y="37"/>
                  <a:pt x="1677" y="38"/>
                  <a:pt x="1681" y="42"/>
                </a:cubicBezTo>
                <a:cubicBezTo>
                  <a:pt x="1682" y="43"/>
                  <a:pt x="1682" y="44"/>
                  <a:pt x="1683" y="44"/>
                </a:cubicBezTo>
                <a:cubicBezTo>
                  <a:pt x="1685" y="45"/>
                  <a:pt x="1687" y="44"/>
                  <a:pt x="1687" y="42"/>
                </a:cubicBezTo>
                <a:cubicBezTo>
                  <a:pt x="1688" y="39"/>
                  <a:pt x="1686" y="36"/>
                  <a:pt x="1688" y="34"/>
                </a:cubicBezTo>
                <a:cubicBezTo>
                  <a:pt x="1690" y="32"/>
                  <a:pt x="1692" y="28"/>
                  <a:pt x="1697" y="29"/>
                </a:cubicBezTo>
                <a:cubicBezTo>
                  <a:pt x="1705" y="29"/>
                  <a:pt x="1713" y="29"/>
                  <a:pt x="1721" y="29"/>
                </a:cubicBezTo>
                <a:cubicBezTo>
                  <a:pt x="1721" y="29"/>
                  <a:pt x="1722" y="28"/>
                  <a:pt x="1722" y="28"/>
                </a:cubicBezTo>
                <a:cubicBezTo>
                  <a:pt x="1719" y="27"/>
                  <a:pt x="1715" y="27"/>
                  <a:pt x="1711" y="24"/>
                </a:cubicBezTo>
                <a:cubicBezTo>
                  <a:pt x="1718" y="24"/>
                  <a:pt x="1723" y="20"/>
                  <a:pt x="1729" y="19"/>
                </a:cubicBezTo>
                <a:cubicBezTo>
                  <a:pt x="1731" y="18"/>
                  <a:pt x="1733" y="18"/>
                  <a:pt x="1734" y="18"/>
                </a:cubicBezTo>
                <a:cubicBezTo>
                  <a:pt x="1736" y="18"/>
                  <a:pt x="1736" y="20"/>
                  <a:pt x="1736" y="21"/>
                </a:cubicBezTo>
                <a:cubicBezTo>
                  <a:pt x="1735" y="22"/>
                  <a:pt x="1734" y="23"/>
                  <a:pt x="1734" y="23"/>
                </a:cubicBezTo>
                <a:cubicBezTo>
                  <a:pt x="1737" y="26"/>
                  <a:pt x="1735" y="28"/>
                  <a:pt x="1731" y="31"/>
                </a:cubicBezTo>
                <a:cubicBezTo>
                  <a:pt x="1737" y="29"/>
                  <a:pt x="1743" y="30"/>
                  <a:pt x="1746" y="26"/>
                </a:cubicBezTo>
                <a:cubicBezTo>
                  <a:pt x="1748" y="24"/>
                  <a:pt x="1751" y="23"/>
                  <a:pt x="1754" y="24"/>
                </a:cubicBezTo>
                <a:cubicBezTo>
                  <a:pt x="1758" y="24"/>
                  <a:pt x="1763" y="22"/>
                  <a:pt x="1767" y="25"/>
                </a:cubicBezTo>
                <a:cubicBezTo>
                  <a:pt x="1768" y="26"/>
                  <a:pt x="1769" y="26"/>
                  <a:pt x="1769" y="26"/>
                </a:cubicBezTo>
                <a:cubicBezTo>
                  <a:pt x="1774" y="30"/>
                  <a:pt x="1776" y="30"/>
                  <a:pt x="1779" y="25"/>
                </a:cubicBezTo>
                <a:cubicBezTo>
                  <a:pt x="1781" y="18"/>
                  <a:pt x="1787" y="19"/>
                  <a:pt x="1790" y="20"/>
                </a:cubicBezTo>
                <a:cubicBezTo>
                  <a:pt x="1795" y="22"/>
                  <a:pt x="1799" y="21"/>
                  <a:pt x="1803" y="22"/>
                </a:cubicBezTo>
                <a:cubicBezTo>
                  <a:pt x="1805" y="24"/>
                  <a:pt x="1803" y="26"/>
                  <a:pt x="1804" y="29"/>
                </a:cubicBezTo>
                <a:cubicBezTo>
                  <a:pt x="1810" y="29"/>
                  <a:pt x="1815" y="29"/>
                  <a:pt x="1821" y="29"/>
                </a:cubicBezTo>
                <a:cubicBezTo>
                  <a:pt x="1821" y="30"/>
                  <a:pt x="1822" y="30"/>
                  <a:pt x="1823" y="30"/>
                </a:cubicBezTo>
                <a:cubicBezTo>
                  <a:pt x="1824" y="31"/>
                  <a:pt x="1825" y="30"/>
                  <a:pt x="1825" y="29"/>
                </a:cubicBezTo>
                <a:cubicBezTo>
                  <a:pt x="1831" y="29"/>
                  <a:pt x="1837" y="29"/>
                  <a:pt x="1843" y="29"/>
                </a:cubicBezTo>
                <a:cubicBezTo>
                  <a:pt x="1845" y="29"/>
                  <a:pt x="1846" y="29"/>
                  <a:pt x="1846" y="30"/>
                </a:cubicBezTo>
                <a:cubicBezTo>
                  <a:pt x="1845" y="31"/>
                  <a:pt x="1845" y="32"/>
                  <a:pt x="1845" y="32"/>
                </a:cubicBezTo>
                <a:cubicBezTo>
                  <a:pt x="1841" y="34"/>
                  <a:pt x="1837" y="34"/>
                  <a:pt x="1833" y="34"/>
                </a:cubicBezTo>
                <a:cubicBezTo>
                  <a:pt x="1832" y="34"/>
                  <a:pt x="1831" y="35"/>
                  <a:pt x="1832" y="36"/>
                </a:cubicBezTo>
                <a:cubicBezTo>
                  <a:pt x="1832" y="36"/>
                  <a:pt x="1832" y="37"/>
                  <a:pt x="1832" y="37"/>
                </a:cubicBezTo>
                <a:cubicBezTo>
                  <a:pt x="1833" y="38"/>
                  <a:pt x="1834" y="37"/>
                  <a:pt x="1835" y="37"/>
                </a:cubicBezTo>
                <a:cubicBezTo>
                  <a:pt x="1840" y="39"/>
                  <a:pt x="1844" y="35"/>
                  <a:pt x="1849" y="36"/>
                </a:cubicBezTo>
                <a:cubicBezTo>
                  <a:pt x="1851" y="36"/>
                  <a:pt x="1852" y="36"/>
                  <a:pt x="1854" y="36"/>
                </a:cubicBezTo>
                <a:cubicBezTo>
                  <a:pt x="1854" y="37"/>
                  <a:pt x="1854" y="38"/>
                  <a:pt x="1854" y="39"/>
                </a:cubicBezTo>
                <a:cubicBezTo>
                  <a:pt x="1854" y="39"/>
                  <a:pt x="1853" y="39"/>
                  <a:pt x="1852" y="39"/>
                </a:cubicBezTo>
                <a:cubicBezTo>
                  <a:pt x="1847" y="38"/>
                  <a:pt x="1842" y="40"/>
                  <a:pt x="1838" y="41"/>
                </a:cubicBezTo>
                <a:cubicBezTo>
                  <a:pt x="1833" y="42"/>
                  <a:pt x="1828" y="44"/>
                  <a:pt x="1824" y="46"/>
                </a:cubicBezTo>
                <a:cubicBezTo>
                  <a:pt x="1823" y="47"/>
                  <a:pt x="1823" y="47"/>
                  <a:pt x="1823" y="48"/>
                </a:cubicBezTo>
                <a:cubicBezTo>
                  <a:pt x="1823" y="49"/>
                  <a:pt x="1823" y="50"/>
                  <a:pt x="1824" y="50"/>
                </a:cubicBezTo>
                <a:cubicBezTo>
                  <a:pt x="1829" y="50"/>
                  <a:pt x="1833" y="49"/>
                  <a:pt x="1838" y="50"/>
                </a:cubicBezTo>
                <a:cubicBezTo>
                  <a:pt x="1839" y="50"/>
                  <a:pt x="1840" y="49"/>
                  <a:pt x="1841" y="48"/>
                </a:cubicBezTo>
                <a:cubicBezTo>
                  <a:pt x="1843" y="45"/>
                  <a:pt x="1846" y="44"/>
                  <a:pt x="1849" y="44"/>
                </a:cubicBezTo>
                <a:cubicBezTo>
                  <a:pt x="1851" y="44"/>
                  <a:pt x="1852" y="43"/>
                  <a:pt x="1852" y="41"/>
                </a:cubicBezTo>
                <a:cubicBezTo>
                  <a:pt x="1855" y="41"/>
                  <a:pt x="1857" y="41"/>
                  <a:pt x="1859" y="41"/>
                </a:cubicBezTo>
                <a:cubicBezTo>
                  <a:pt x="1859" y="42"/>
                  <a:pt x="1860" y="43"/>
                  <a:pt x="1861" y="43"/>
                </a:cubicBezTo>
                <a:cubicBezTo>
                  <a:pt x="1863" y="43"/>
                  <a:pt x="1865" y="43"/>
                  <a:pt x="1866" y="43"/>
                </a:cubicBezTo>
                <a:cubicBezTo>
                  <a:pt x="1870" y="46"/>
                  <a:pt x="1874" y="49"/>
                  <a:pt x="1880" y="48"/>
                </a:cubicBezTo>
                <a:cubicBezTo>
                  <a:pt x="1882" y="48"/>
                  <a:pt x="1885" y="48"/>
                  <a:pt x="1887" y="48"/>
                </a:cubicBezTo>
                <a:cubicBezTo>
                  <a:pt x="1892" y="51"/>
                  <a:pt x="1898" y="50"/>
                  <a:pt x="1901" y="47"/>
                </a:cubicBezTo>
                <a:cubicBezTo>
                  <a:pt x="1901" y="47"/>
                  <a:pt x="1901" y="46"/>
                  <a:pt x="1901" y="45"/>
                </a:cubicBezTo>
                <a:cubicBezTo>
                  <a:pt x="1901" y="45"/>
                  <a:pt x="1900" y="44"/>
                  <a:pt x="1900" y="44"/>
                </a:cubicBezTo>
                <a:cubicBezTo>
                  <a:pt x="1896" y="44"/>
                  <a:pt x="1891" y="44"/>
                  <a:pt x="1887" y="44"/>
                </a:cubicBezTo>
                <a:cubicBezTo>
                  <a:pt x="1886" y="41"/>
                  <a:pt x="1889" y="41"/>
                  <a:pt x="1891" y="40"/>
                </a:cubicBezTo>
                <a:cubicBezTo>
                  <a:pt x="1882" y="37"/>
                  <a:pt x="1873" y="34"/>
                  <a:pt x="1864" y="32"/>
                </a:cubicBezTo>
                <a:cubicBezTo>
                  <a:pt x="1863" y="32"/>
                  <a:pt x="1863" y="32"/>
                  <a:pt x="1863" y="30"/>
                </a:cubicBezTo>
                <a:cubicBezTo>
                  <a:pt x="1863" y="30"/>
                  <a:pt x="1863" y="29"/>
                  <a:pt x="1864" y="29"/>
                </a:cubicBezTo>
                <a:cubicBezTo>
                  <a:pt x="1868" y="29"/>
                  <a:pt x="1873" y="25"/>
                  <a:pt x="1877" y="27"/>
                </a:cubicBezTo>
                <a:cubicBezTo>
                  <a:pt x="1886" y="30"/>
                  <a:pt x="1894" y="28"/>
                  <a:pt x="1902" y="29"/>
                </a:cubicBezTo>
                <a:cubicBezTo>
                  <a:pt x="1906" y="29"/>
                  <a:pt x="1910" y="27"/>
                  <a:pt x="1914" y="27"/>
                </a:cubicBezTo>
                <a:cubicBezTo>
                  <a:pt x="1918" y="27"/>
                  <a:pt x="1923" y="29"/>
                  <a:pt x="1927" y="25"/>
                </a:cubicBezTo>
                <a:cubicBezTo>
                  <a:pt x="1934" y="26"/>
                  <a:pt x="1942" y="24"/>
                  <a:pt x="1950" y="27"/>
                </a:cubicBezTo>
                <a:cubicBezTo>
                  <a:pt x="1952" y="28"/>
                  <a:pt x="1951" y="29"/>
                  <a:pt x="1952" y="30"/>
                </a:cubicBezTo>
                <a:cubicBezTo>
                  <a:pt x="1950" y="33"/>
                  <a:pt x="1947" y="34"/>
                  <a:pt x="1944" y="34"/>
                </a:cubicBezTo>
                <a:cubicBezTo>
                  <a:pt x="1940" y="34"/>
                  <a:pt x="1936" y="34"/>
                  <a:pt x="1932" y="34"/>
                </a:cubicBezTo>
                <a:cubicBezTo>
                  <a:pt x="1929" y="34"/>
                  <a:pt x="1927" y="35"/>
                  <a:pt x="1927" y="37"/>
                </a:cubicBezTo>
                <a:cubicBezTo>
                  <a:pt x="1928" y="40"/>
                  <a:pt x="1926" y="41"/>
                  <a:pt x="1924" y="43"/>
                </a:cubicBezTo>
                <a:cubicBezTo>
                  <a:pt x="1923" y="44"/>
                  <a:pt x="1923" y="46"/>
                  <a:pt x="1926" y="46"/>
                </a:cubicBezTo>
                <a:cubicBezTo>
                  <a:pt x="1931" y="47"/>
                  <a:pt x="1935" y="44"/>
                  <a:pt x="1940" y="44"/>
                </a:cubicBezTo>
                <a:cubicBezTo>
                  <a:pt x="1941" y="44"/>
                  <a:pt x="1941" y="43"/>
                  <a:pt x="1941" y="42"/>
                </a:cubicBezTo>
                <a:cubicBezTo>
                  <a:pt x="1938" y="39"/>
                  <a:pt x="1941" y="38"/>
                  <a:pt x="1943" y="38"/>
                </a:cubicBezTo>
                <a:cubicBezTo>
                  <a:pt x="1946" y="37"/>
                  <a:pt x="1950" y="37"/>
                  <a:pt x="1953" y="37"/>
                </a:cubicBezTo>
                <a:cubicBezTo>
                  <a:pt x="1956" y="38"/>
                  <a:pt x="1955" y="35"/>
                  <a:pt x="1955" y="34"/>
                </a:cubicBezTo>
                <a:cubicBezTo>
                  <a:pt x="1959" y="34"/>
                  <a:pt x="1963" y="34"/>
                  <a:pt x="1967" y="34"/>
                </a:cubicBezTo>
                <a:cubicBezTo>
                  <a:pt x="1971" y="34"/>
                  <a:pt x="1972" y="33"/>
                  <a:pt x="1970" y="30"/>
                </a:cubicBezTo>
                <a:cubicBezTo>
                  <a:pt x="1969" y="27"/>
                  <a:pt x="1970" y="25"/>
                  <a:pt x="1972" y="25"/>
                </a:cubicBezTo>
                <a:cubicBezTo>
                  <a:pt x="1977" y="26"/>
                  <a:pt x="1980" y="23"/>
                  <a:pt x="1985" y="23"/>
                </a:cubicBezTo>
                <a:cubicBezTo>
                  <a:pt x="1989" y="23"/>
                  <a:pt x="1993" y="25"/>
                  <a:pt x="1997" y="26"/>
                </a:cubicBezTo>
                <a:cubicBezTo>
                  <a:pt x="2000" y="26"/>
                  <a:pt x="1997" y="28"/>
                  <a:pt x="1997" y="30"/>
                </a:cubicBezTo>
                <a:cubicBezTo>
                  <a:pt x="1999" y="31"/>
                  <a:pt x="2001" y="30"/>
                  <a:pt x="2003" y="30"/>
                </a:cubicBezTo>
                <a:cubicBezTo>
                  <a:pt x="2008" y="30"/>
                  <a:pt x="2010" y="26"/>
                  <a:pt x="2008" y="22"/>
                </a:cubicBezTo>
                <a:cubicBezTo>
                  <a:pt x="2007" y="20"/>
                  <a:pt x="2007" y="16"/>
                  <a:pt x="2003" y="16"/>
                </a:cubicBezTo>
                <a:cubicBezTo>
                  <a:pt x="2002" y="17"/>
                  <a:pt x="2002" y="15"/>
                  <a:pt x="2002" y="14"/>
                </a:cubicBezTo>
                <a:cubicBezTo>
                  <a:pt x="2002" y="14"/>
                  <a:pt x="2003" y="13"/>
                  <a:pt x="2004" y="13"/>
                </a:cubicBezTo>
                <a:cubicBezTo>
                  <a:pt x="2006" y="14"/>
                  <a:pt x="2007" y="11"/>
                  <a:pt x="2009" y="11"/>
                </a:cubicBezTo>
                <a:cubicBezTo>
                  <a:pt x="2011" y="11"/>
                  <a:pt x="2014" y="11"/>
                  <a:pt x="2016" y="11"/>
                </a:cubicBezTo>
                <a:cubicBezTo>
                  <a:pt x="2023" y="11"/>
                  <a:pt x="2029" y="11"/>
                  <a:pt x="2036" y="11"/>
                </a:cubicBezTo>
                <a:cubicBezTo>
                  <a:pt x="2038" y="11"/>
                  <a:pt x="2039" y="13"/>
                  <a:pt x="2038" y="14"/>
                </a:cubicBezTo>
                <a:cubicBezTo>
                  <a:pt x="2036" y="17"/>
                  <a:pt x="2039" y="18"/>
                  <a:pt x="2039" y="18"/>
                </a:cubicBezTo>
                <a:cubicBezTo>
                  <a:pt x="2044" y="17"/>
                  <a:pt x="2048" y="20"/>
                  <a:pt x="2052" y="20"/>
                </a:cubicBezTo>
                <a:cubicBezTo>
                  <a:pt x="2059" y="20"/>
                  <a:pt x="2067" y="20"/>
                  <a:pt x="2074" y="20"/>
                </a:cubicBezTo>
                <a:cubicBezTo>
                  <a:pt x="2078" y="20"/>
                  <a:pt x="2083" y="19"/>
                  <a:pt x="2088" y="15"/>
                </a:cubicBezTo>
                <a:cubicBezTo>
                  <a:pt x="2082" y="15"/>
                  <a:pt x="2078" y="12"/>
                  <a:pt x="2073" y="13"/>
                </a:cubicBezTo>
                <a:cubicBezTo>
                  <a:pt x="2072" y="13"/>
                  <a:pt x="2071" y="12"/>
                  <a:pt x="2071" y="11"/>
                </a:cubicBezTo>
                <a:cubicBezTo>
                  <a:pt x="2072" y="11"/>
                  <a:pt x="2072" y="10"/>
                  <a:pt x="2072" y="10"/>
                </a:cubicBezTo>
                <a:cubicBezTo>
                  <a:pt x="2075" y="9"/>
                  <a:pt x="2077" y="7"/>
                  <a:pt x="2080" y="8"/>
                </a:cubicBezTo>
                <a:cubicBezTo>
                  <a:pt x="2086" y="11"/>
                  <a:pt x="2093" y="11"/>
                  <a:pt x="2099" y="13"/>
                </a:cubicBezTo>
                <a:cubicBezTo>
                  <a:pt x="2100" y="13"/>
                  <a:pt x="2101" y="14"/>
                  <a:pt x="2102" y="15"/>
                </a:cubicBezTo>
                <a:cubicBezTo>
                  <a:pt x="2105" y="20"/>
                  <a:pt x="2110" y="19"/>
                  <a:pt x="2115" y="18"/>
                </a:cubicBezTo>
                <a:cubicBezTo>
                  <a:pt x="2118" y="17"/>
                  <a:pt x="2124" y="16"/>
                  <a:pt x="2126" y="11"/>
                </a:cubicBezTo>
                <a:cubicBezTo>
                  <a:pt x="2126" y="8"/>
                  <a:pt x="2129" y="7"/>
                  <a:pt x="2132" y="8"/>
                </a:cubicBezTo>
                <a:cubicBezTo>
                  <a:pt x="2133" y="9"/>
                  <a:pt x="2133" y="10"/>
                  <a:pt x="2134" y="10"/>
                </a:cubicBezTo>
                <a:cubicBezTo>
                  <a:pt x="2142" y="9"/>
                  <a:pt x="2151" y="13"/>
                  <a:pt x="2159" y="11"/>
                </a:cubicBezTo>
                <a:cubicBezTo>
                  <a:pt x="2169" y="9"/>
                  <a:pt x="2180" y="11"/>
                  <a:pt x="2190" y="5"/>
                </a:cubicBezTo>
                <a:cubicBezTo>
                  <a:pt x="2192" y="4"/>
                  <a:pt x="2194" y="5"/>
                  <a:pt x="2196" y="4"/>
                </a:cubicBezTo>
                <a:cubicBezTo>
                  <a:pt x="2199" y="4"/>
                  <a:pt x="2200" y="7"/>
                  <a:pt x="2201" y="9"/>
                </a:cubicBezTo>
                <a:cubicBezTo>
                  <a:pt x="2202" y="9"/>
                  <a:pt x="2200" y="11"/>
                  <a:pt x="2198" y="11"/>
                </a:cubicBezTo>
                <a:cubicBezTo>
                  <a:pt x="2196" y="11"/>
                  <a:pt x="2196" y="13"/>
                  <a:pt x="2197" y="14"/>
                </a:cubicBezTo>
                <a:cubicBezTo>
                  <a:pt x="2197" y="15"/>
                  <a:pt x="2199" y="15"/>
                  <a:pt x="2200" y="15"/>
                </a:cubicBezTo>
                <a:cubicBezTo>
                  <a:pt x="2205" y="12"/>
                  <a:pt x="2211" y="13"/>
                  <a:pt x="2214" y="7"/>
                </a:cubicBezTo>
                <a:cubicBezTo>
                  <a:pt x="2218" y="6"/>
                  <a:pt x="2220" y="3"/>
                  <a:pt x="2224" y="3"/>
                </a:cubicBezTo>
                <a:cubicBezTo>
                  <a:pt x="2227" y="3"/>
                  <a:pt x="2230" y="2"/>
                  <a:pt x="2232" y="6"/>
                </a:cubicBezTo>
                <a:cubicBezTo>
                  <a:pt x="2233" y="9"/>
                  <a:pt x="2237" y="9"/>
                  <a:pt x="2239" y="11"/>
                </a:cubicBezTo>
                <a:cubicBezTo>
                  <a:pt x="2241" y="12"/>
                  <a:pt x="2242" y="9"/>
                  <a:pt x="2245" y="9"/>
                </a:cubicBezTo>
                <a:cubicBezTo>
                  <a:pt x="2246" y="9"/>
                  <a:pt x="2246" y="7"/>
                  <a:pt x="2245" y="7"/>
                </a:cubicBezTo>
                <a:cubicBezTo>
                  <a:pt x="2243" y="6"/>
                  <a:pt x="2242" y="5"/>
                  <a:pt x="2240" y="4"/>
                </a:cubicBezTo>
                <a:cubicBezTo>
                  <a:pt x="2239" y="4"/>
                  <a:pt x="2238" y="4"/>
                  <a:pt x="2238" y="2"/>
                </a:cubicBezTo>
                <a:cubicBezTo>
                  <a:pt x="2238" y="1"/>
                  <a:pt x="2240" y="1"/>
                  <a:pt x="2241" y="1"/>
                </a:cubicBezTo>
                <a:cubicBezTo>
                  <a:pt x="2252" y="1"/>
                  <a:pt x="2264" y="0"/>
                  <a:pt x="2275" y="1"/>
                </a:cubicBezTo>
                <a:cubicBezTo>
                  <a:pt x="2287" y="3"/>
                  <a:pt x="2299" y="2"/>
                  <a:pt x="2311" y="3"/>
                </a:cubicBezTo>
                <a:cubicBezTo>
                  <a:pt x="2313" y="3"/>
                  <a:pt x="2314" y="2"/>
                  <a:pt x="2315" y="4"/>
                </a:cubicBezTo>
                <a:cubicBezTo>
                  <a:pt x="2315" y="6"/>
                  <a:pt x="2313" y="8"/>
                  <a:pt x="2312" y="8"/>
                </a:cubicBezTo>
                <a:cubicBezTo>
                  <a:pt x="2309" y="8"/>
                  <a:pt x="2306" y="9"/>
                  <a:pt x="2303" y="7"/>
                </a:cubicBezTo>
                <a:cubicBezTo>
                  <a:pt x="2298" y="5"/>
                  <a:pt x="2292" y="7"/>
                  <a:pt x="2287" y="6"/>
                </a:cubicBezTo>
                <a:cubicBezTo>
                  <a:pt x="2284" y="9"/>
                  <a:pt x="2281" y="8"/>
                  <a:pt x="2279" y="8"/>
                </a:cubicBezTo>
                <a:cubicBezTo>
                  <a:pt x="2275" y="8"/>
                  <a:pt x="2272" y="8"/>
                  <a:pt x="2271" y="12"/>
                </a:cubicBezTo>
                <a:cubicBezTo>
                  <a:pt x="2271" y="14"/>
                  <a:pt x="2269" y="15"/>
                  <a:pt x="2268" y="16"/>
                </a:cubicBezTo>
                <a:cubicBezTo>
                  <a:pt x="2269" y="18"/>
                  <a:pt x="2272" y="16"/>
                  <a:pt x="2273" y="17"/>
                </a:cubicBezTo>
                <a:cubicBezTo>
                  <a:pt x="2283" y="17"/>
                  <a:pt x="2292" y="17"/>
                  <a:pt x="2301" y="17"/>
                </a:cubicBezTo>
                <a:cubicBezTo>
                  <a:pt x="2307" y="17"/>
                  <a:pt x="2312" y="16"/>
                  <a:pt x="2318" y="18"/>
                </a:cubicBezTo>
                <a:cubicBezTo>
                  <a:pt x="2322" y="20"/>
                  <a:pt x="2326" y="21"/>
                  <a:pt x="2331" y="20"/>
                </a:cubicBezTo>
                <a:cubicBezTo>
                  <a:pt x="2333" y="20"/>
                  <a:pt x="2334" y="21"/>
                  <a:pt x="2335" y="22"/>
                </a:cubicBezTo>
                <a:cubicBezTo>
                  <a:pt x="2336" y="23"/>
                  <a:pt x="2336" y="24"/>
                  <a:pt x="2335" y="25"/>
                </a:cubicBezTo>
                <a:cubicBezTo>
                  <a:pt x="2333" y="27"/>
                  <a:pt x="2332" y="29"/>
                  <a:pt x="2328" y="29"/>
                </a:cubicBezTo>
                <a:cubicBezTo>
                  <a:pt x="2325" y="28"/>
                  <a:pt x="2322" y="29"/>
                  <a:pt x="2317" y="29"/>
                </a:cubicBezTo>
                <a:cubicBezTo>
                  <a:pt x="2321" y="31"/>
                  <a:pt x="2323" y="30"/>
                  <a:pt x="2326" y="30"/>
                </a:cubicBezTo>
                <a:cubicBezTo>
                  <a:pt x="2333" y="31"/>
                  <a:pt x="2340" y="31"/>
                  <a:pt x="2347" y="30"/>
                </a:cubicBezTo>
                <a:cubicBezTo>
                  <a:pt x="2349" y="30"/>
                  <a:pt x="2350" y="32"/>
                  <a:pt x="2350" y="33"/>
                </a:cubicBezTo>
                <a:cubicBezTo>
                  <a:pt x="2350" y="35"/>
                  <a:pt x="2349" y="36"/>
                  <a:pt x="2347" y="36"/>
                </a:cubicBezTo>
                <a:cubicBezTo>
                  <a:pt x="2344" y="36"/>
                  <a:pt x="2340" y="35"/>
                  <a:pt x="2338" y="36"/>
                </a:cubicBezTo>
                <a:cubicBezTo>
                  <a:pt x="2335" y="38"/>
                  <a:pt x="2332" y="36"/>
                  <a:pt x="2329" y="39"/>
                </a:cubicBezTo>
                <a:cubicBezTo>
                  <a:pt x="2328" y="40"/>
                  <a:pt x="2324" y="39"/>
                  <a:pt x="2322" y="39"/>
                </a:cubicBezTo>
                <a:cubicBezTo>
                  <a:pt x="2323" y="42"/>
                  <a:pt x="2325" y="41"/>
                  <a:pt x="2326" y="41"/>
                </a:cubicBezTo>
                <a:cubicBezTo>
                  <a:pt x="2335" y="41"/>
                  <a:pt x="2343" y="41"/>
                  <a:pt x="2351" y="41"/>
                </a:cubicBezTo>
                <a:cubicBezTo>
                  <a:pt x="2353" y="41"/>
                  <a:pt x="2355" y="40"/>
                  <a:pt x="2355" y="42"/>
                </a:cubicBezTo>
                <a:cubicBezTo>
                  <a:pt x="2355" y="45"/>
                  <a:pt x="2353" y="45"/>
                  <a:pt x="2352" y="44"/>
                </a:cubicBezTo>
                <a:cubicBezTo>
                  <a:pt x="2346" y="44"/>
                  <a:pt x="2341" y="47"/>
                  <a:pt x="2336" y="48"/>
                </a:cubicBezTo>
                <a:cubicBezTo>
                  <a:pt x="2341" y="48"/>
                  <a:pt x="2346" y="48"/>
                  <a:pt x="2351" y="48"/>
                </a:cubicBezTo>
                <a:cubicBezTo>
                  <a:pt x="2352" y="48"/>
                  <a:pt x="2353" y="48"/>
                  <a:pt x="2353" y="50"/>
                </a:cubicBezTo>
                <a:cubicBezTo>
                  <a:pt x="2353" y="51"/>
                  <a:pt x="2353" y="53"/>
                  <a:pt x="2352" y="53"/>
                </a:cubicBezTo>
                <a:cubicBezTo>
                  <a:pt x="2350" y="52"/>
                  <a:pt x="2349" y="56"/>
                  <a:pt x="2347" y="55"/>
                </a:cubicBezTo>
                <a:cubicBezTo>
                  <a:pt x="2346" y="54"/>
                  <a:pt x="2344" y="55"/>
                  <a:pt x="2343" y="55"/>
                </a:cubicBezTo>
                <a:cubicBezTo>
                  <a:pt x="2334" y="54"/>
                  <a:pt x="2325" y="56"/>
                  <a:pt x="2317" y="57"/>
                </a:cubicBezTo>
                <a:cubicBezTo>
                  <a:pt x="2318" y="59"/>
                  <a:pt x="2320" y="59"/>
                  <a:pt x="2321" y="58"/>
                </a:cubicBezTo>
                <a:cubicBezTo>
                  <a:pt x="2325" y="57"/>
                  <a:pt x="2329" y="61"/>
                  <a:pt x="2334" y="59"/>
                </a:cubicBezTo>
                <a:cubicBezTo>
                  <a:pt x="2338" y="57"/>
                  <a:pt x="2343" y="58"/>
                  <a:pt x="2347" y="58"/>
                </a:cubicBezTo>
                <a:cubicBezTo>
                  <a:pt x="2349" y="58"/>
                  <a:pt x="2350" y="58"/>
                  <a:pt x="2352" y="58"/>
                </a:cubicBezTo>
                <a:cubicBezTo>
                  <a:pt x="2353" y="59"/>
                  <a:pt x="2353" y="60"/>
                  <a:pt x="2353" y="61"/>
                </a:cubicBezTo>
                <a:cubicBezTo>
                  <a:pt x="2352" y="62"/>
                  <a:pt x="2351" y="64"/>
                  <a:pt x="2349" y="64"/>
                </a:cubicBezTo>
                <a:cubicBezTo>
                  <a:pt x="2346" y="63"/>
                  <a:pt x="2343" y="63"/>
                  <a:pt x="2340" y="63"/>
                </a:cubicBezTo>
                <a:cubicBezTo>
                  <a:pt x="2336" y="63"/>
                  <a:pt x="2332" y="63"/>
                  <a:pt x="2328" y="63"/>
                </a:cubicBezTo>
                <a:cubicBezTo>
                  <a:pt x="2325" y="67"/>
                  <a:pt x="2320" y="63"/>
                  <a:pt x="2317" y="67"/>
                </a:cubicBezTo>
                <a:cubicBezTo>
                  <a:pt x="2313" y="66"/>
                  <a:pt x="2310" y="69"/>
                  <a:pt x="2306" y="69"/>
                </a:cubicBezTo>
                <a:cubicBezTo>
                  <a:pt x="2303" y="69"/>
                  <a:pt x="2302" y="70"/>
                  <a:pt x="2301" y="71"/>
                </a:cubicBezTo>
                <a:cubicBezTo>
                  <a:pt x="2302" y="72"/>
                  <a:pt x="2302" y="74"/>
                  <a:pt x="2303" y="75"/>
                </a:cubicBezTo>
                <a:cubicBezTo>
                  <a:pt x="2303" y="76"/>
                  <a:pt x="2305" y="76"/>
                  <a:pt x="2306" y="76"/>
                </a:cubicBezTo>
                <a:cubicBezTo>
                  <a:pt x="2314" y="76"/>
                  <a:pt x="2322" y="76"/>
                  <a:pt x="2330" y="76"/>
                </a:cubicBezTo>
                <a:cubicBezTo>
                  <a:pt x="2331" y="76"/>
                  <a:pt x="2332" y="75"/>
                  <a:pt x="2332" y="77"/>
                </a:cubicBezTo>
                <a:cubicBezTo>
                  <a:pt x="2332" y="78"/>
                  <a:pt x="2331" y="79"/>
                  <a:pt x="2330" y="79"/>
                </a:cubicBezTo>
                <a:cubicBezTo>
                  <a:pt x="2327" y="82"/>
                  <a:pt x="2323" y="81"/>
                  <a:pt x="2319" y="81"/>
                </a:cubicBezTo>
                <a:cubicBezTo>
                  <a:pt x="2316" y="81"/>
                  <a:pt x="2315" y="80"/>
                  <a:pt x="2315" y="84"/>
                </a:cubicBezTo>
                <a:cubicBezTo>
                  <a:pt x="2314" y="88"/>
                  <a:pt x="2310" y="89"/>
                  <a:pt x="2307" y="89"/>
                </a:cubicBezTo>
                <a:cubicBezTo>
                  <a:pt x="2306" y="90"/>
                  <a:pt x="2304" y="90"/>
                  <a:pt x="2302" y="90"/>
                </a:cubicBezTo>
                <a:cubicBezTo>
                  <a:pt x="2304" y="90"/>
                  <a:pt x="2302" y="90"/>
                  <a:pt x="2303" y="91"/>
                </a:cubicBezTo>
                <a:cubicBezTo>
                  <a:pt x="2303" y="91"/>
                  <a:pt x="2303" y="91"/>
                  <a:pt x="2303" y="91"/>
                </a:cubicBezTo>
                <a:cubicBezTo>
                  <a:pt x="2317" y="91"/>
                  <a:pt x="2330" y="91"/>
                  <a:pt x="2343" y="91"/>
                </a:cubicBezTo>
                <a:cubicBezTo>
                  <a:pt x="2344" y="91"/>
                  <a:pt x="2344" y="92"/>
                  <a:pt x="2344" y="92"/>
                </a:cubicBezTo>
                <a:cubicBezTo>
                  <a:pt x="2342" y="95"/>
                  <a:pt x="2337" y="94"/>
                  <a:pt x="2334" y="95"/>
                </a:cubicBezTo>
                <a:cubicBezTo>
                  <a:pt x="2336" y="99"/>
                  <a:pt x="2340" y="100"/>
                  <a:pt x="2342" y="102"/>
                </a:cubicBezTo>
                <a:cubicBezTo>
                  <a:pt x="2345" y="105"/>
                  <a:pt x="2345" y="105"/>
                  <a:pt x="2342" y="109"/>
                </a:cubicBezTo>
                <a:cubicBezTo>
                  <a:pt x="2341" y="109"/>
                  <a:pt x="2341" y="109"/>
                  <a:pt x="2341" y="109"/>
                </a:cubicBezTo>
                <a:cubicBezTo>
                  <a:pt x="2341" y="110"/>
                  <a:pt x="2340" y="112"/>
                  <a:pt x="2341" y="112"/>
                </a:cubicBezTo>
                <a:cubicBezTo>
                  <a:pt x="2346" y="113"/>
                  <a:pt x="2343" y="114"/>
                  <a:pt x="2342" y="116"/>
                </a:cubicBezTo>
                <a:cubicBezTo>
                  <a:pt x="2340" y="118"/>
                  <a:pt x="2340" y="118"/>
                  <a:pt x="2343" y="119"/>
                </a:cubicBezTo>
                <a:cubicBezTo>
                  <a:pt x="2345" y="119"/>
                  <a:pt x="2346" y="119"/>
                  <a:pt x="2346" y="121"/>
                </a:cubicBezTo>
                <a:cubicBezTo>
                  <a:pt x="2346" y="123"/>
                  <a:pt x="2346" y="124"/>
                  <a:pt x="2343" y="124"/>
                </a:cubicBezTo>
                <a:cubicBezTo>
                  <a:pt x="2339" y="125"/>
                  <a:pt x="2335" y="127"/>
                  <a:pt x="2331" y="128"/>
                </a:cubicBezTo>
                <a:cubicBezTo>
                  <a:pt x="2328" y="129"/>
                  <a:pt x="2326" y="131"/>
                  <a:pt x="2323" y="133"/>
                </a:cubicBezTo>
                <a:cubicBezTo>
                  <a:pt x="2322" y="133"/>
                  <a:pt x="2320" y="133"/>
                  <a:pt x="2318" y="133"/>
                </a:cubicBezTo>
                <a:cubicBezTo>
                  <a:pt x="2315" y="133"/>
                  <a:pt x="2311" y="133"/>
                  <a:pt x="2308" y="133"/>
                </a:cubicBezTo>
                <a:cubicBezTo>
                  <a:pt x="2305" y="133"/>
                  <a:pt x="2301" y="133"/>
                  <a:pt x="2298" y="133"/>
                </a:cubicBezTo>
                <a:cubicBezTo>
                  <a:pt x="2298" y="133"/>
                  <a:pt x="2298" y="134"/>
                  <a:pt x="2297" y="134"/>
                </a:cubicBezTo>
                <a:cubicBezTo>
                  <a:pt x="2297" y="135"/>
                  <a:pt x="2298" y="136"/>
                  <a:pt x="2298" y="136"/>
                </a:cubicBezTo>
                <a:cubicBezTo>
                  <a:pt x="2301" y="137"/>
                  <a:pt x="2305" y="136"/>
                  <a:pt x="2308" y="136"/>
                </a:cubicBezTo>
                <a:cubicBezTo>
                  <a:pt x="2309" y="137"/>
                  <a:pt x="2310" y="136"/>
                  <a:pt x="2311" y="137"/>
                </a:cubicBezTo>
                <a:cubicBezTo>
                  <a:pt x="2311" y="138"/>
                  <a:pt x="2311" y="139"/>
                  <a:pt x="2311" y="139"/>
                </a:cubicBezTo>
                <a:cubicBezTo>
                  <a:pt x="2306" y="140"/>
                  <a:pt x="2308" y="144"/>
                  <a:pt x="2308" y="147"/>
                </a:cubicBezTo>
                <a:cubicBezTo>
                  <a:pt x="2307" y="147"/>
                  <a:pt x="2306" y="147"/>
                  <a:pt x="2305" y="147"/>
                </a:cubicBezTo>
                <a:cubicBezTo>
                  <a:pt x="2300" y="147"/>
                  <a:pt x="2294" y="147"/>
                  <a:pt x="2289" y="149"/>
                </a:cubicBezTo>
                <a:cubicBezTo>
                  <a:pt x="2284" y="150"/>
                  <a:pt x="2279" y="151"/>
                  <a:pt x="2272" y="150"/>
                </a:cubicBezTo>
                <a:cubicBezTo>
                  <a:pt x="2277" y="153"/>
                  <a:pt x="2281" y="154"/>
                  <a:pt x="2285" y="154"/>
                </a:cubicBezTo>
                <a:cubicBezTo>
                  <a:pt x="2291" y="154"/>
                  <a:pt x="2296" y="155"/>
                  <a:pt x="2302" y="154"/>
                </a:cubicBezTo>
                <a:cubicBezTo>
                  <a:pt x="2306" y="153"/>
                  <a:pt x="2310" y="152"/>
                  <a:pt x="2314" y="152"/>
                </a:cubicBezTo>
                <a:cubicBezTo>
                  <a:pt x="2315" y="152"/>
                  <a:pt x="2316" y="152"/>
                  <a:pt x="2317" y="154"/>
                </a:cubicBezTo>
                <a:cubicBezTo>
                  <a:pt x="2317" y="155"/>
                  <a:pt x="2315" y="155"/>
                  <a:pt x="2315" y="156"/>
                </a:cubicBezTo>
                <a:cubicBezTo>
                  <a:pt x="2313" y="158"/>
                  <a:pt x="2310" y="157"/>
                  <a:pt x="2307" y="159"/>
                </a:cubicBezTo>
                <a:cubicBezTo>
                  <a:pt x="2314" y="159"/>
                  <a:pt x="2319" y="159"/>
                  <a:pt x="2325" y="159"/>
                </a:cubicBezTo>
                <a:cubicBezTo>
                  <a:pt x="2329" y="159"/>
                  <a:pt x="2332" y="160"/>
                  <a:pt x="2336" y="161"/>
                </a:cubicBezTo>
                <a:cubicBezTo>
                  <a:pt x="2338" y="161"/>
                  <a:pt x="2339" y="163"/>
                  <a:pt x="2339" y="165"/>
                </a:cubicBezTo>
                <a:cubicBezTo>
                  <a:pt x="2339" y="167"/>
                  <a:pt x="2337" y="168"/>
                  <a:pt x="2334" y="168"/>
                </a:cubicBezTo>
                <a:cubicBezTo>
                  <a:pt x="2332" y="167"/>
                  <a:pt x="2329" y="169"/>
                  <a:pt x="2326" y="166"/>
                </a:cubicBezTo>
                <a:cubicBezTo>
                  <a:pt x="2325" y="165"/>
                  <a:pt x="2322" y="166"/>
                  <a:pt x="2321" y="166"/>
                </a:cubicBezTo>
                <a:cubicBezTo>
                  <a:pt x="2314" y="169"/>
                  <a:pt x="2307" y="172"/>
                  <a:pt x="2299" y="171"/>
                </a:cubicBezTo>
                <a:cubicBezTo>
                  <a:pt x="2298" y="171"/>
                  <a:pt x="2297" y="172"/>
                  <a:pt x="2297" y="173"/>
                </a:cubicBezTo>
                <a:cubicBezTo>
                  <a:pt x="2297" y="174"/>
                  <a:pt x="2298" y="175"/>
                  <a:pt x="2299" y="175"/>
                </a:cubicBezTo>
                <a:cubicBezTo>
                  <a:pt x="2305" y="174"/>
                  <a:pt x="2309" y="176"/>
                  <a:pt x="2313" y="180"/>
                </a:cubicBezTo>
                <a:cubicBezTo>
                  <a:pt x="2314" y="182"/>
                  <a:pt x="2313" y="183"/>
                  <a:pt x="2311" y="184"/>
                </a:cubicBezTo>
                <a:cubicBezTo>
                  <a:pt x="2309" y="185"/>
                  <a:pt x="2309" y="185"/>
                  <a:pt x="2311" y="187"/>
                </a:cubicBezTo>
                <a:cubicBezTo>
                  <a:pt x="2314" y="189"/>
                  <a:pt x="2314" y="189"/>
                  <a:pt x="2311" y="190"/>
                </a:cubicBezTo>
                <a:cubicBezTo>
                  <a:pt x="2306" y="193"/>
                  <a:pt x="2301" y="193"/>
                  <a:pt x="2296" y="192"/>
                </a:cubicBezTo>
                <a:cubicBezTo>
                  <a:pt x="2292" y="190"/>
                  <a:pt x="2287" y="191"/>
                  <a:pt x="2284" y="187"/>
                </a:cubicBezTo>
                <a:cubicBezTo>
                  <a:pt x="2282" y="188"/>
                  <a:pt x="2280" y="185"/>
                  <a:pt x="2278" y="185"/>
                </a:cubicBezTo>
                <a:cubicBezTo>
                  <a:pt x="2274" y="185"/>
                  <a:pt x="2269" y="185"/>
                  <a:pt x="2263" y="185"/>
                </a:cubicBezTo>
                <a:cubicBezTo>
                  <a:pt x="2269" y="191"/>
                  <a:pt x="2275" y="193"/>
                  <a:pt x="2281" y="195"/>
                </a:cubicBezTo>
                <a:cubicBezTo>
                  <a:pt x="2287" y="197"/>
                  <a:pt x="2293" y="201"/>
                  <a:pt x="2299" y="203"/>
                </a:cubicBezTo>
                <a:cubicBezTo>
                  <a:pt x="2295" y="208"/>
                  <a:pt x="2289" y="205"/>
                  <a:pt x="2284" y="206"/>
                </a:cubicBezTo>
                <a:cubicBezTo>
                  <a:pt x="2283" y="207"/>
                  <a:pt x="2284" y="207"/>
                  <a:pt x="2285" y="208"/>
                </a:cubicBezTo>
                <a:cubicBezTo>
                  <a:pt x="2288" y="212"/>
                  <a:pt x="2287" y="213"/>
                  <a:pt x="2283" y="215"/>
                </a:cubicBezTo>
                <a:cubicBezTo>
                  <a:pt x="2275" y="218"/>
                  <a:pt x="2267" y="219"/>
                  <a:pt x="2259" y="218"/>
                </a:cubicBezTo>
                <a:cubicBezTo>
                  <a:pt x="2247" y="216"/>
                  <a:pt x="2235" y="217"/>
                  <a:pt x="2224" y="211"/>
                </a:cubicBezTo>
                <a:cubicBezTo>
                  <a:pt x="2218" y="212"/>
                  <a:pt x="2213" y="209"/>
                  <a:pt x="2208" y="209"/>
                </a:cubicBezTo>
                <a:cubicBezTo>
                  <a:pt x="2203" y="210"/>
                  <a:pt x="2198" y="211"/>
                  <a:pt x="2193" y="208"/>
                </a:cubicBezTo>
                <a:cubicBezTo>
                  <a:pt x="2192" y="207"/>
                  <a:pt x="2189" y="207"/>
                  <a:pt x="2190" y="210"/>
                </a:cubicBezTo>
                <a:cubicBezTo>
                  <a:pt x="2190" y="212"/>
                  <a:pt x="2190" y="213"/>
                  <a:pt x="2188" y="213"/>
                </a:cubicBezTo>
                <a:cubicBezTo>
                  <a:pt x="2183" y="212"/>
                  <a:pt x="2179" y="215"/>
                  <a:pt x="2175" y="212"/>
                </a:cubicBezTo>
                <a:cubicBezTo>
                  <a:pt x="2174" y="211"/>
                  <a:pt x="2173" y="211"/>
                  <a:pt x="2172" y="212"/>
                </a:cubicBezTo>
                <a:cubicBezTo>
                  <a:pt x="2170" y="213"/>
                  <a:pt x="2168" y="214"/>
                  <a:pt x="2165" y="216"/>
                </a:cubicBezTo>
                <a:cubicBezTo>
                  <a:pt x="2170" y="216"/>
                  <a:pt x="2174" y="219"/>
                  <a:pt x="2179" y="218"/>
                </a:cubicBezTo>
                <a:cubicBezTo>
                  <a:pt x="2183" y="218"/>
                  <a:pt x="2187" y="221"/>
                  <a:pt x="2191" y="220"/>
                </a:cubicBezTo>
                <a:cubicBezTo>
                  <a:pt x="2195" y="223"/>
                  <a:pt x="2200" y="220"/>
                  <a:pt x="2204" y="223"/>
                </a:cubicBezTo>
                <a:cubicBezTo>
                  <a:pt x="2205" y="224"/>
                  <a:pt x="2207" y="223"/>
                  <a:pt x="2207" y="225"/>
                </a:cubicBezTo>
                <a:cubicBezTo>
                  <a:pt x="2207" y="227"/>
                  <a:pt x="2205" y="228"/>
                  <a:pt x="2204" y="228"/>
                </a:cubicBezTo>
                <a:cubicBezTo>
                  <a:pt x="2203" y="229"/>
                  <a:pt x="2201" y="229"/>
                  <a:pt x="2200" y="229"/>
                </a:cubicBezTo>
                <a:cubicBezTo>
                  <a:pt x="2193" y="229"/>
                  <a:pt x="2186" y="229"/>
                  <a:pt x="2178" y="229"/>
                </a:cubicBezTo>
                <a:cubicBezTo>
                  <a:pt x="2174" y="229"/>
                  <a:pt x="2171" y="229"/>
                  <a:pt x="2167" y="230"/>
                </a:cubicBezTo>
                <a:cubicBezTo>
                  <a:pt x="2163" y="232"/>
                  <a:pt x="2159" y="229"/>
                  <a:pt x="2155" y="232"/>
                </a:cubicBezTo>
                <a:cubicBezTo>
                  <a:pt x="2155" y="232"/>
                  <a:pt x="2154" y="232"/>
                  <a:pt x="2154" y="232"/>
                </a:cubicBezTo>
                <a:cubicBezTo>
                  <a:pt x="2149" y="231"/>
                  <a:pt x="2145" y="230"/>
                  <a:pt x="2142" y="235"/>
                </a:cubicBezTo>
                <a:cubicBezTo>
                  <a:pt x="2142" y="236"/>
                  <a:pt x="2140" y="235"/>
                  <a:pt x="2139" y="236"/>
                </a:cubicBezTo>
                <a:cubicBezTo>
                  <a:pt x="2130" y="236"/>
                  <a:pt x="2120" y="237"/>
                  <a:pt x="2111" y="235"/>
                </a:cubicBezTo>
                <a:cubicBezTo>
                  <a:pt x="2098" y="233"/>
                  <a:pt x="2086" y="234"/>
                  <a:pt x="2074" y="234"/>
                </a:cubicBezTo>
                <a:cubicBezTo>
                  <a:pt x="2061" y="234"/>
                  <a:pt x="2049" y="234"/>
                  <a:pt x="2036" y="234"/>
                </a:cubicBezTo>
                <a:cubicBezTo>
                  <a:pt x="2030" y="234"/>
                  <a:pt x="2024" y="233"/>
                  <a:pt x="2019" y="231"/>
                </a:cubicBezTo>
                <a:cubicBezTo>
                  <a:pt x="2014" y="229"/>
                  <a:pt x="2011" y="233"/>
                  <a:pt x="2006" y="232"/>
                </a:cubicBezTo>
                <a:cubicBezTo>
                  <a:pt x="2004" y="235"/>
                  <a:pt x="2001" y="234"/>
                  <a:pt x="1999" y="234"/>
                </a:cubicBezTo>
                <a:cubicBezTo>
                  <a:pt x="1992" y="233"/>
                  <a:pt x="1985" y="235"/>
                  <a:pt x="1978" y="232"/>
                </a:cubicBezTo>
                <a:cubicBezTo>
                  <a:pt x="1976" y="231"/>
                  <a:pt x="1973" y="232"/>
                  <a:pt x="1970" y="232"/>
                </a:cubicBezTo>
                <a:cubicBezTo>
                  <a:pt x="1968" y="232"/>
                  <a:pt x="1967" y="232"/>
                  <a:pt x="1967" y="234"/>
                </a:cubicBezTo>
                <a:cubicBezTo>
                  <a:pt x="1967" y="236"/>
                  <a:pt x="1967" y="238"/>
                  <a:pt x="1969" y="237"/>
                </a:cubicBezTo>
                <a:cubicBezTo>
                  <a:pt x="1972" y="237"/>
                  <a:pt x="1973" y="238"/>
                  <a:pt x="1975" y="241"/>
                </a:cubicBezTo>
                <a:cubicBezTo>
                  <a:pt x="1968" y="240"/>
                  <a:pt x="1963" y="244"/>
                  <a:pt x="1957" y="242"/>
                </a:cubicBezTo>
                <a:cubicBezTo>
                  <a:pt x="1942" y="239"/>
                  <a:pt x="1927" y="242"/>
                  <a:pt x="1912" y="240"/>
                </a:cubicBezTo>
                <a:cubicBezTo>
                  <a:pt x="1903" y="239"/>
                  <a:pt x="1895" y="239"/>
                  <a:pt x="1887" y="239"/>
                </a:cubicBezTo>
                <a:cubicBezTo>
                  <a:pt x="1879" y="239"/>
                  <a:pt x="1870" y="239"/>
                  <a:pt x="1862" y="239"/>
                </a:cubicBezTo>
                <a:cubicBezTo>
                  <a:pt x="1859" y="239"/>
                  <a:pt x="1859" y="238"/>
                  <a:pt x="1857" y="236"/>
                </a:cubicBezTo>
                <a:cubicBezTo>
                  <a:pt x="1854" y="233"/>
                  <a:pt x="1850" y="230"/>
                  <a:pt x="1845" y="230"/>
                </a:cubicBezTo>
                <a:cubicBezTo>
                  <a:pt x="1841" y="231"/>
                  <a:pt x="1837" y="230"/>
                  <a:pt x="1834" y="230"/>
                </a:cubicBezTo>
                <a:cubicBezTo>
                  <a:pt x="1832" y="230"/>
                  <a:pt x="1831" y="230"/>
                  <a:pt x="1830" y="229"/>
                </a:cubicBezTo>
                <a:cubicBezTo>
                  <a:pt x="1825" y="225"/>
                  <a:pt x="1825" y="225"/>
                  <a:pt x="1820" y="225"/>
                </a:cubicBezTo>
                <a:cubicBezTo>
                  <a:pt x="1814" y="225"/>
                  <a:pt x="1807" y="225"/>
                  <a:pt x="1800" y="225"/>
                </a:cubicBezTo>
                <a:cubicBezTo>
                  <a:pt x="1795" y="225"/>
                  <a:pt x="1795" y="225"/>
                  <a:pt x="1792" y="231"/>
                </a:cubicBezTo>
                <a:cubicBezTo>
                  <a:pt x="1790" y="233"/>
                  <a:pt x="1789" y="234"/>
                  <a:pt x="1786" y="234"/>
                </a:cubicBezTo>
                <a:cubicBezTo>
                  <a:pt x="1784" y="233"/>
                  <a:pt x="1783" y="234"/>
                  <a:pt x="1783" y="237"/>
                </a:cubicBezTo>
                <a:cubicBezTo>
                  <a:pt x="1782" y="241"/>
                  <a:pt x="1777" y="244"/>
                  <a:pt x="1773" y="242"/>
                </a:cubicBezTo>
                <a:cubicBezTo>
                  <a:pt x="1771" y="240"/>
                  <a:pt x="1768" y="242"/>
                  <a:pt x="1766" y="239"/>
                </a:cubicBezTo>
                <a:cubicBezTo>
                  <a:pt x="1765" y="237"/>
                  <a:pt x="1763" y="234"/>
                  <a:pt x="1761" y="234"/>
                </a:cubicBezTo>
                <a:cubicBezTo>
                  <a:pt x="1757" y="234"/>
                  <a:pt x="1754" y="231"/>
                  <a:pt x="1750" y="232"/>
                </a:cubicBezTo>
                <a:cubicBezTo>
                  <a:pt x="1746" y="233"/>
                  <a:pt x="1743" y="232"/>
                  <a:pt x="1740" y="230"/>
                </a:cubicBezTo>
                <a:cubicBezTo>
                  <a:pt x="1738" y="228"/>
                  <a:pt x="1737" y="229"/>
                  <a:pt x="1735" y="229"/>
                </a:cubicBezTo>
                <a:cubicBezTo>
                  <a:pt x="1729" y="229"/>
                  <a:pt x="1723" y="228"/>
                  <a:pt x="1716" y="229"/>
                </a:cubicBezTo>
                <a:cubicBezTo>
                  <a:pt x="1713" y="229"/>
                  <a:pt x="1708" y="226"/>
                  <a:pt x="1706" y="232"/>
                </a:cubicBezTo>
                <a:cubicBezTo>
                  <a:pt x="1699" y="231"/>
                  <a:pt x="1693" y="236"/>
                  <a:pt x="1685" y="232"/>
                </a:cubicBezTo>
                <a:cubicBezTo>
                  <a:pt x="1684" y="232"/>
                  <a:pt x="1682" y="230"/>
                  <a:pt x="1680" y="230"/>
                </a:cubicBezTo>
                <a:cubicBezTo>
                  <a:pt x="1678" y="230"/>
                  <a:pt x="1676" y="230"/>
                  <a:pt x="1673" y="230"/>
                </a:cubicBezTo>
                <a:cubicBezTo>
                  <a:pt x="1668" y="230"/>
                  <a:pt x="1663" y="230"/>
                  <a:pt x="1659" y="230"/>
                </a:cubicBezTo>
                <a:cubicBezTo>
                  <a:pt x="1656" y="230"/>
                  <a:pt x="1654" y="230"/>
                  <a:pt x="1652" y="231"/>
                </a:cubicBezTo>
                <a:cubicBezTo>
                  <a:pt x="1649" y="233"/>
                  <a:pt x="1645" y="233"/>
                  <a:pt x="1643" y="230"/>
                </a:cubicBezTo>
                <a:cubicBezTo>
                  <a:pt x="1641" y="228"/>
                  <a:pt x="1639" y="228"/>
                  <a:pt x="1637" y="229"/>
                </a:cubicBezTo>
                <a:cubicBezTo>
                  <a:pt x="1632" y="232"/>
                  <a:pt x="1626" y="230"/>
                  <a:pt x="1620" y="230"/>
                </a:cubicBezTo>
                <a:cubicBezTo>
                  <a:pt x="1616" y="231"/>
                  <a:pt x="1612" y="230"/>
                  <a:pt x="1608" y="232"/>
                </a:cubicBezTo>
                <a:cubicBezTo>
                  <a:pt x="1604" y="235"/>
                  <a:pt x="1598" y="235"/>
                  <a:pt x="1594" y="232"/>
                </a:cubicBezTo>
                <a:cubicBezTo>
                  <a:pt x="1590" y="229"/>
                  <a:pt x="1585" y="232"/>
                  <a:pt x="1581" y="229"/>
                </a:cubicBezTo>
                <a:cubicBezTo>
                  <a:pt x="1572" y="230"/>
                  <a:pt x="1563" y="227"/>
                  <a:pt x="1555" y="227"/>
                </a:cubicBezTo>
                <a:cubicBezTo>
                  <a:pt x="1552" y="227"/>
                  <a:pt x="1549" y="227"/>
                  <a:pt x="1546" y="225"/>
                </a:cubicBezTo>
                <a:cubicBezTo>
                  <a:pt x="1543" y="223"/>
                  <a:pt x="1540" y="225"/>
                  <a:pt x="1538" y="228"/>
                </a:cubicBezTo>
                <a:cubicBezTo>
                  <a:pt x="1537" y="230"/>
                  <a:pt x="1536" y="233"/>
                  <a:pt x="1535" y="234"/>
                </a:cubicBezTo>
                <a:cubicBezTo>
                  <a:pt x="1532" y="234"/>
                  <a:pt x="1529" y="234"/>
                  <a:pt x="1526" y="233"/>
                </a:cubicBezTo>
                <a:cubicBezTo>
                  <a:pt x="1520" y="231"/>
                  <a:pt x="1515" y="230"/>
                  <a:pt x="1508" y="230"/>
                </a:cubicBezTo>
                <a:cubicBezTo>
                  <a:pt x="1499" y="231"/>
                  <a:pt x="1491" y="228"/>
                  <a:pt x="1481" y="228"/>
                </a:cubicBezTo>
                <a:cubicBezTo>
                  <a:pt x="1475" y="229"/>
                  <a:pt x="1469" y="232"/>
                  <a:pt x="1463" y="230"/>
                </a:cubicBezTo>
                <a:cubicBezTo>
                  <a:pt x="1462" y="230"/>
                  <a:pt x="1459" y="231"/>
                  <a:pt x="1459" y="230"/>
                </a:cubicBezTo>
                <a:cubicBezTo>
                  <a:pt x="1455" y="225"/>
                  <a:pt x="1451" y="228"/>
                  <a:pt x="1447" y="228"/>
                </a:cubicBezTo>
                <a:cubicBezTo>
                  <a:pt x="1442" y="229"/>
                  <a:pt x="1436" y="229"/>
                  <a:pt x="1431" y="229"/>
                </a:cubicBezTo>
                <a:cubicBezTo>
                  <a:pt x="1425" y="228"/>
                  <a:pt x="1420" y="230"/>
                  <a:pt x="1414" y="231"/>
                </a:cubicBezTo>
                <a:cubicBezTo>
                  <a:pt x="1411" y="233"/>
                  <a:pt x="1408" y="231"/>
                  <a:pt x="1405" y="230"/>
                </a:cubicBezTo>
                <a:cubicBezTo>
                  <a:pt x="1400" y="228"/>
                  <a:pt x="1395" y="228"/>
                  <a:pt x="1391" y="226"/>
                </a:cubicBezTo>
                <a:cubicBezTo>
                  <a:pt x="1386" y="225"/>
                  <a:pt x="1381" y="226"/>
                  <a:pt x="1376" y="225"/>
                </a:cubicBezTo>
                <a:cubicBezTo>
                  <a:pt x="1371" y="225"/>
                  <a:pt x="1366" y="227"/>
                  <a:pt x="1361" y="227"/>
                </a:cubicBezTo>
                <a:cubicBezTo>
                  <a:pt x="1357" y="227"/>
                  <a:pt x="1353" y="230"/>
                  <a:pt x="1350" y="233"/>
                </a:cubicBezTo>
                <a:cubicBezTo>
                  <a:pt x="1347" y="237"/>
                  <a:pt x="1343" y="236"/>
                  <a:pt x="1338" y="235"/>
                </a:cubicBezTo>
                <a:cubicBezTo>
                  <a:pt x="1338" y="235"/>
                  <a:pt x="1337" y="233"/>
                  <a:pt x="1336" y="234"/>
                </a:cubicBezTo>
                <a:cubicBezTo>
                  <a:pt x="1330" y="237"/>
                  <a:pt x="1325" y="236"/>
                  <a:pt x="1319" y="234"/>
                </a:cubicBezTo>
                <a:cubicBezTo>
                  <a:pt x="1318" y="233"/>
                  <a:pt x="1316" y="234"/>
                  <a:pt x="1314" y="234"/>
                </a:cubicBezTo>
                <a:cubicBezTo>
                  <a:pt x="1306" y="234"/>
                  <a:pt x="1298" y="234"/>
                  <a:pt x="1289" y="234"/>
                </a:cubicBezTo>
                <a:cubicBezTo>
                  <a:pt x="1284" y="234"/>
                  <a:pt x="1279" y="233"/>
                  <a:pt x="1274" y="231"/>
                </a:cubicBezTo>
                <a:cubicBezTo>
                  <a:pt x="1269" y="229"/>
                  <a:pt x="1268" y="230"/>
                  <a:pt x="1265" y="234"/>
                </a:cubicBezTo>
                <a:cubicBezTo>
                  <a:pt x="1265" y="235"/>
                  <a:pt x="1264" y="236"/>
                  <a:pt x="1263" y="236"/>
                </a:cubicBezTo>
                <a:cubicBezTo>
                  <a:pt x="1263" y="235"/>
                  <a:pt x="1262" y="235"/>
                  <a:pt x="1262" y="236"/>
                </a:cubicBezTo>
                <a:cubicBezTo>
                  <a:pt x="1256" y="236"/>
                  <a:pt x="1250" y="234"/>
                  <a:pt x="1244" y="237"/>
                </a:cubicBezTo>
                <a:cubicBezTo>
                  <a:pt x="1240" y="235"/>
                  <a:pt x="1235" y="237"/>
                  <a:pt x="1231" y="237"/>
                </a:cubicBezTo>
                <a:cubicBezTo>
                  <a:pt x="1219" y="238"/>
                  <a:pt x="1207" y="235"/>
                  <a:pt x="1195" y="236"/>
                </a:cubicBezTo>
                <a:cubicBezTo>
                  <a:pt x="1192" y="236"/>
                  <a:pt x="1189" y="232"/>
                  <a:pt x="1186" y="235"/>
                </a:cubicBezTo>
                <a:cubicBezTo>
                  <a:pt x="1184" y="237"/>
                  <a:pt x="1180" y="234"/>
                  <a:pt x="1177" y="237"/>
                </a:cubicBezTo>
                <a:cubicBezTo>
                  <a:pt x="1172" y="237"/>
                  <a:pt x="1167" y="238"/>
                  <a:pt x="1162" y="236"/>
                </a:cubicBezTo>
                <a:cubicBezTo>
                  <a:pt x="1157" y="234"/>
                  <a:pt x="1152" y="235"/>
                  <a:pt x="1150" y="241"/>
                </a:cubicBezTo>
                <a:cubicBezTo>
                  <a:pt x="1148" y="243"/>
                  <a:pt x="1146" y="242"/>
                  <a:pt x="1144" y="242"/>
                </a:cubicBezTo>
                <a:cubicBezTo>
                  <a:pt x="1123" y="242"/>
                  <a:pt x="1103" y="243"/>
                  <a:pt x="1083" y="242"/>
                </a:cubicBezTo>
                <a:cubicBezTo>
                  <a:pt x="1077" y="242"/>
                  <a:pt x="1071" y="244"/>
                  <a:pt x="1066" y="246"/>
                </a:cubicBezTo>
                <a:cubicBezTo>
                  <a:pt x="1063" y="248"/>
                  <a:pt x="1060" y="249"/>
                  <a:pt x="1057" y="247"/>
                </a:cubicBezTo>
                <a:cubicBezTo>
                  <a:pt x="1053" y="245"/>
                  <a:pt x="1049" y="247"/>
                  <a:pt x="1045" y="246"/>
                </a:cubicBezTo>
                <a:cubicBezTo>
                  <a:pt x="1044" y="246"/>
                  <a:pt x="1043" y="246"/>
                  <a:pt x="1043" y="247"/>
                </a:cubicBezTo>
                <a:cubicBezTo>
                  <a:pt x="1043" y="251"/>
                  <a:pt x="1040" y="249"/>
                  <a:pt x="1039" y="249"/>
                </a:cubicBezTo>
                <a:cubicBezTo>
                  <a:pt x="1035" y="250"/>
                  <a:pt x="1031" y="249"/>
                  <a:pt x="1027" y="251"/>
                </a:cubicBezTo>
                <a:cubicBezTo>
                  <a:pt x="1023" y="253"/>
                  <a:pt x="1021" y="251"/>
                  <a:pt x="1020" y="245"/>
                </a:cubicBezTo>
                <a:cubicBezTo>
                  <a:pt x="1020" y="245"/>
                  <a:pt x="1020" y="244"/>
                  <a:pt x="1020" y="242"/>
                </a:cubicBezTo>
                <a:cubicBezTo>
                  <a:pt x="1010" y="242"/>
                  <a:pt x="1000" y="241"/>
                  <a:pt x="990" y="243"/>
                </a:cubicBezTo>
                <a:cubicBezTo>
                  <a:pt x="983" y="244"/>
                  <a:pt x="976" y="243"/>
                  <a:pt x="970" y="247"/>
                </a:cubicBezTo>
                <a:cubicBezTo>
                  <a:pt x="967" y="248"/>
                  <a:pt x="965" y="248"/>
                  <a:pt x="963" y="248"/>
                </a:cubicBezTo>
                <a:cubicBezTo>
                  <a:pt x="944" y="248"/>
                  <a:pt x="925" y="248"/>
                  <a:pt x="906" y="248"/>
                </a:cubicBezTo>
                <a:cubicBezTo>
                  <a:pt x="903" y="248"/>
                  <a:pt x="900" y="248"/>
                  <a:pt x="898" y="248"/>
                </a:cubicBezTo>
                <a:cubicBezTo>
                  <a:pt x="895" y="247"/>
                  <a:pt x="894" y="250"/>
                  <a:pt x="892" y="250"/>
                </a:cubicBezTo>
                <a:cubicBezTo>
                  <a:pt x="887" y="249"/>
                  <a:pt x="882" y="250"/>
                  <a:pt x="877" y="248"/>
                </a:cubicBezTo>
                <a:cubicBezTo>
                  <a:pt x="873" y="246"/>
                  <a:pt x="869" y="249"/>
                  <a:pt x="864" y="246"/>
                </a:cubicBezTo>
                <a:cubicBezTo>
                  <a:pt x="861" y="245"/>
                  <a:pt x="857" y="246"/>
                  <a:pt x="853" y="246"/>
                </a:cubicBezTo>
                <a:cubicBezTo>
                  <a:pt x="852" y="246"/>
                  <a:pt x="852" y="245"/>
                  <a:pt x="851" y="244"/>
                </a:cubicBezTo>
                <a:cubicBezTo>
                  <a:pt x="851" y="243"/>
                  <a:pt x="852" y="243"/>
                  <a:pt x="853" y="243"/>
                </a:cubicBezTo>
                <a:cubicBezTo>
                  <a:pt x="855" y="242"/>
                  <a:pt x="857" y="242"/>
                  <a:pt x="859" y="242"/>
                </a:cubicBezTo>
                <a:cubicBezTo>
                  <a:pt x="880" y="242"/>
                  <a:pt x="901" y="242"/>
                  <a:pt x="922" y="242"/>
                </a:cubicBezTo>
                <a:cubicBezTo>
                  <a:pt x="924" y="242"/>
                  <a:pt x="926" y="243"/>
                  <a:pt x="928" y="242"/>
                </a:cubicBezTo>
                <a:cubicBezTo>
                  <a:pt x="930" y="242"/>
                  <a:pt x="931" y="241"/>
                  <a:pt x="931" y="239"/>
                </a:cubicBezTo>
                <a:cubicBezTo>
                  <a:pt x="931" y="237"/>
                  <a:pt x="929" y="237"/>
                  <a:pt x="928" y="237"/>
                </a:cubicBezTo>
                <a:cubicBezTo>
                  <a:pt x="923" y="237"/>
                  <a:pt x="919" y="239"/>
                  <a:pt x="914" y="236"/>
                </a:cubicBezTo>
                <a:cubicBezTo>
                  <a:pt x="913" y="235"/>
                  <a:pt x="911" y="235"/>
                  <a:pt x="909" y="236"/>
                </a:cubicBezTo>
                <a:cubicBezTo>
                  <a:pt x="909" y="236"/>
                  <a:pt x="908" y="237"/>
                  <a:pt x="908" y="237"/>
                </a:cubicBezTo>
                <a:cubicBezTo>
                  <a:pt x="903" y="238"/>
                  <a:pt x="899" y="235"/>
                  <a:pt x="895" y="236"/>
                </a:cubicBezTo>
                <a:cubicBezTo>
                  <a:pt x="890" y="237"/>
                  <a:pt x="887" y="237"/>
                  <a:pt x="882" y="236"/>
                </a:cubicBezTo>
                <a:cubicBezTo>
                  <a:pt x="877" y="235"/>
                  <a:pt x="871" y="235"/>
                  <a:pt x="866" y="236"/>
                </a:cubicBezTo>
                <a:cubicBezTo>
                  <a:pt x="855" y="236"/>
                  <a:pt x="845" y="238"/>
                  <a:pt x="835" y="241"/>
                </a:cubicBezTo>
                <a:cubicBezTo>
                  <a:pt x="831" y="242"/>
                  <a:pt x="829" y="245"/>
                  <a:pt x="825" y="244"/>
                </a:cubicBezTo>
                <a:cubicBezTo>
                  <a:pt x="822" y="248"/>
                  <a:pt x="820" y="244"/>
                  <a:pt x="817" y="244"/>
                </a:cubicBezTo>
                <a:cubicBezTo>
                  <a:pt x="816" y="243"/>
                  <a:pt x="815" y="242"/>
                  <a:pt x="814" y="241"/>
                </a:cubicBezTo>
                <a:cubicBezTo>
                  <a:pt x="813" y="239"/>
                  <a:pt x="810" y="238"/>
                  <a:pt x="809" y="239"/>
                </a:cubicBezTo>
                <a:cubicBezTo>
                  <a:pt x="804" y="242"/>
                  <a:pt x="798" y="240"/>
                  <a:pt x="793" y="241"/>
                </a:cubicBezTo>
                <a:cubicBezTo>
                  <a:pt x="791" y="241"/>
                  <a:pt x="790" y="240"/>
                  <a:pt x="789" y="239"/>
                </a:cubicBezTo>
                <a:cubicBezTo>
                  <a:pt x="788" y="237"/>
                  <a:pt x="786" y="235"/>
                  <a:pt x="785" y="234"/>
                </a:cubicBezTo>
                <a:cubicBezTo>
                  <a:pt x="782" y="234"/>
                  <a:pt x="782" y="235"/>
                  <a:pt x="782" y="236"/>
                </a:cubicBezTo>
                <a:cubicBezTo>
                  <a:pt x="783" y="241"/>
                  <a:pt x="778" y="243"/>
                  <a:pt x="776" y="246"/>
                </a:cubicBezTo>
                <a:cubicBezTo>
                  <a:pt x="775" y="247"/>
                  <a:pt x="774" y="245"/>
                  <a:pt x="773" y="245"/>
                </a:cubicBezTo>
                <a:cubicBezTo>
                  <a:pt x="771" y="244"/>
                  <a:pt x="768" y="242"/>
                  <a:pt x="765" y="242"/>
                </a:cubicBezTo>
                <a:cubicBezTo>
                  <a:pt x="764" y="243"/>
                  <a:pt x="763" y="243"/>
                  <a:pt x="763" y="241"/>
                </a:cubicBezTo>
                <a:cubicBezTo>
                  <a:pt x="762" y="237"/>
                  <a:pt x="759" y="237"/>
                  <a:pt x="756" y="237"/>
                </a:cubicBezTo>
                <a:cubicBezTo>
                  <a:pt x="753" y="237"/>
                  <a:pt x="750" y="236"/>
                  <a:pt x="749" y="241"/>
                </a:cubicBezTo>
                <a:cubicBezTo>
                  <a:pt x="749" y="243"/>
                  <a:pt x="747" y="242"/>
                  <a:pt x="747" y="243"/>
                </a:cubicBezTo>
                <a:cubicBezTo>
                  <a:pt x="745" y="244"/>
                  <a:pt x="741" y="244"/>
                  <a:pt x="742" y="248"/>
                </a:cubicBezTo>
                <a:cubicBezTo>
                  <a:pt x="739" y="254"/>
                  <a:pt x="733" y="255"/>
                  <a:pt x="727" y="249"/>
                </a:cubicBezTo>
                <a:cubicBezTo>
                  <a:pt x="725" y="247"/>
                  <a:pt x="722" y="244"/>
                  <a:pt x="720" y="242"/>
                </a:cubicBezTo>
                <a:cubicBezTo>
                  <a:pt x="717" y="239"/>
                  <a:pt x="714" y="239"/>
                  <a:pt x="711" y="239"/>
                </a:cubicBezTo>
                <a:cubicBezTo>
                  <a:pt x="711" y="241"/>
                  <a:pt x="711" y="242"/>
                  <a:pt x="711" y="244"/>
                </a:cubicBezTo>
                <a:cubicBezTo>
                  <a:pt x="711" y="246"/>
                  <a:pt x="710" y="248"/>
                  <a:pt x="707" y="250"/>
                </a:cubicBezTo>
                <a:cubicBezTo>
                  <a:pt x="705" y="250"/>
                  <a:pt x="703" y="252"/>
                  <a:pt x="701" y="250"/>
                </a:cubicBezTo>
                <a:cubicBezTo>
                  <a:pt x="699" y="248"/>
                  <a:pt x="697" y="247"/>
                  <a:pt x="695" y="248"/>
                </a:cubicBezTo>
                <a:cubicBezTo>
                  <a:pt x="691" y="249"/>
                  <a:pt x="691" y="244"/>
                  <a:pt x="688" y="244"/>
                </a:cubicBezTo>
                <a:cubicBezTo>
                  <a:pt x="685" y="245"/>
                  <a:pt x="685" y="243"/>
                  <a:pt x="684" y="240"/>
                </a:cubicBezTo>
                <a:cubicBezTo>
                  <a:pt x="684" y="239"/>
                  <a:pt x="683" y="238"/>
                  <a:pt x="682" y="237"/>
                </a:cubicBezTo>
                <a:cubicBezTo>
                  <a:pt x="678" y="235"/>
                  <a:pt x="676" y="232"/>
                  <a:pt x="673" y="230"/>
                </a:cubicBezTo>
                <a:cubicBezTo>
                  <a:pt x="671" y="228"/>
                  <a:pt x="667" y="228"/>
                  <a:pt x="665" y="230"/>
                </a:cubicBezTo>
                <a:cubicBezTo>
                  <a:pt x="664" y="231"/>
                  <a:pt x="663" y="232"/>
                  <a:pt x="662" y="233"/>
                </a:cubicBezTo>
                <a:cubicBezTo>
                  <a:pt x="657" y="238"/>
                  <a:pt x="656" y="239"/>
                  <a:pt x="648" y="242"/>
                </a:cubicBezTo>
                <a:cubicBezTo>
                  <a:pt x="645" y="243"/>
                  <a:pt x="646" y="246"/>
                  <a:pt x="647" y="247"/>
                </a:cubicBezTo>
                <a:cubicBezTo>
                  <a:pt x="647" y="248"/>
                  <a:pt x="649" y="250"/>
                  <a:pt x="647" y="252"/>
                </a:cubicBezTo>
                <a:cubicBezTo>
                  <a:pt x="644" y="254"/>
                  <a:pt x="642" y="258"/>
                  <a:pt x="638" y="256"/>
                </a:cubicBezTo>
                <a:cubicBezTo>
                  <a:pt x="634" y="254"/>
                  <a:pt x="630" y="255"/>
                  <a:pt x="627" y="254"/>
                </a:cubicBezTo>
                <a:cubicBezTo>
                  <a:pt x="624" y="254"/>
                  <a:pt x="621" y="251"/>
                  <a:pt x="617" y="251"/>
                </a:cubicBezTo>
                <a:cubicBezTo>
                  <a:pt x="616" y="251"/>
                  <a:pt x="616" y="251"/>
                  <a:pt x="615" y="250"/>
                </a:cubicBezTo>
                <a:cubicBezTo>
                  <a:pt x="612" y="247"/>
                  <a:pt x="609" y="245"/>
                  <a:pt x="605" y="246"/>
                </a:cubicBezTo>
                <a:cubicBezTo>
                  <a:pt x="601" y="246"/>
                  <a:pt x="597" y="246"/>
                  <a:pt x="594" y="247"/>
                </a:cubicBezTo>
                <a:cubicBezTo>
                  <a:pt x="590" y="248"/>
                  <a:pt x="585" y="248"/>
                  <a:pt x="580" y="248"/>
                </a:cubicBezTo>
                <a:cubicBezTo>
                  <a:pt x="578" y="248"/>
                  <a:pt x="577" y="248"/>
                  <a:pt x="577" y="250"/>
                </a:cubicBezTo>
                <a:cubicBezTo>
                  <a:pt x="577" y="251"/>
                  <a:pt x="575" y="252"/>
                  <a:pt x="574" y="253"/>
                </a:cubicBezTo>
                <a:cubicBezTo>
                  <a:pt x="570" y="257"/>
                  <a:pt x="564" y="257"/>
                  <a:pt x="561" y="252"/>
                </a:cubicBezTo>
                <a:cubicBezTo>
                  <a:pt x="560" y="250"/>
                  <a:pt x="560" y="249"/>
                  <a:pt x="558" y="249"/>
                </a:cubicBezTo>
                <a:cubicBezTo>
                  <a:pt x="557" y="249"/>
                  <a:pt x="555" y="250"/>
                  <a:pt x="555" y="249"/>
                </a:cubicBezTo>
                <a:cubicBezTo>
                  <a:pt x="552" y="245"/>
                  <a:pt x="548" y="246"/>
                  <a:pt x="544" y="246"/>
                </a:cubicBezTo>
                <a:cubicBezTo>
                  <a:pt x="538" y="246"/>
                  <a:pt x="531" y="246"/>
                  <a:pt x="525" y="246"/>
                </a:cubicBezTo>
                <a:cubicBezTo>
                  <a:pt x="518" y="247"/>
                  <a:pt x="511" y="243"/>
                  <a:pt x="504" y="244"/>
                </a:cubicBezTo>
                <a:cubicBezTo>
                  <a:pt x="502" y="244"/>
                  <a:pt x="500" y="242"/>
                  <a:pt x="498" y="242"/>
                </a:cubicBezTo>
                <a:cubicBezTo>
                  <a:pt x="495" y="243"/>
                  <a:pt x="495" y="243"/>
                  <a:pt x="496" y="246"/>
                </a:cubicBezTo>
                <a:cubicBezTo>
                  <a:pt x="497" y="249"/>
                  <a:pt x="497" y="249"/>
                  <a:pt x="494" y="249"/>
                </a:cubicBezTo>
                <a:cubicBezTo>
                  <a:pt x="490" y="249"/>
                  <a:pt x="486" y="249"/>
                  <a:pt x="483" y="249"/>
                </a:cubicBezTo>
                <a:cubicBezTo>
                  <a:pt x="480" y="250"/>
                  <a:pt x="477" y="249"/>
                  <a:pt x="475" y="251"/>
                </a:cubicBezTo>
                <a:cubicBezTo>
                  <a:pt x="475" y="252"/>
                  <a:pt x="472" y="252"/>
                  <a:pt x="471" y="251"/>
                </a:cubicBezTo>
                <a:cubicBezTo>
                  <a:pt x="469" y="249"/>
                  <a:pt x="467" y="249"/>
                  <a:pt x="465" y="249"/>
                </a:cubicBezTo>
                <a:cubicBezTo>
                  <a:pt x="456" y="249"/>
                  <a:pt x="446" y="249"/>
                  <a:pt x="437" y="249"/>
                </a:cubicBezTo>
                <a:cubicBezTo>
                  <a:pt x="431" y="249"/>
                  <a:pt x="425" y="249"/>
                  <a:pt x="420" y="252"/>
                </a:cubicBezTo>
                <a:cubicBezTo>
                  <a:pt x="418" y="254"/>
                  <a:pt x="414" y="254"/>
                  <a:pt x="413" y="253"/>
                </a:cubicBezTo>
                <a:cubicBezTo>
                  <a:pt x="410" y="250"/>
                  <a:pt x="406" y="252"/>
                  <a:pt x="403" y="250"/>
                </a:cubicBezTo>
                <a:cubicBezTo>
                  <a:pt x="401" y="248"/>
                  <a:pt x="397" y="246"/>
                  <a:pt x="394" y="248"/>
                </a:cubicBezTo>
                <a:cubicBezTo>
                  <a:pt x="389" y="244"/>
                  <a:pt x="384" y="246"/>
                  <a:pt x="380" y="246"/>
                </a:cubicBezTo>
                <a:cubicBezTo>
                  <a:pt x="375" y="246"/>
                  <a:pt x="370" y="245"/>
                  <a:pt x="365" y="247"/>
                </a:cubicBezTo>
                <a:cubicBezTo>
                  <a:pt x="362" y="249"/>
                  <a:pt x="357" y="248"/>
                  <a:pt x="353" y="248"/>
                </a:cubicBezTo>
                <a:cubicBezTo>
                  <a:pt x="347" y="247"/>
                  <a:pt x="340" y="250"/>
                  <a:pt x="333" y="250"/>
                </a:cubicBezTo>
                <a:cubicBezTo>
                  <a:pt x="330" y="249"/>
                  <a:pt x="327" y="249"/>
                  <a:pt x="325" y="246"/>
                </a:cubicBezTo>
                <a:cubicBezTo>
                  <a:pt x="325" y="245"/>
                  <a:pt x="324" y="244"/>
                  <a:pt x="325" y="243"/>
                </a:cubicBezTo>
                <a:cubicBezTo>
                  <a:pt x="327" y="242"/>
                  <a:pt x="329" y="243"/>
                  <a:pt x="328" y="240"/>
                </a:cubicBezTo>
                <a:cubicBezTo>
                  <a:pt x="328" y="238"/>
                  <a:pt x="326" y="239"/>
                  <a:pt x="325" y="239"/>
                </a:cubicBezTo>
                <a:cubicBezTo>
                  <a:pt x="324" y="239"/>
                  <a:pt x="323" y="239"/>
                  <a:pt x="321" y="239"/>
                </a:cubicBezTo>
                <a:cubicBezTo>
                  <a:pt x="320" y="239"/>
                  <a:pt x="318" y="239"/>
                  <a:pt x="316" y="239"/>
                </a:cubicBezTo>
                <a:cubicBezTo>
                  <a:pt x="316" y="238"/>
                  <a:pt x="316" y="237"/>
                  <a:pt x="316" y="236"/>
                </a:cubicBezTo>
                <a:close/>
              </a:path>
            </a:pathLst>
          </a:custGeom>
          <a:noFill/>
          <a:ln>
            <a:noFill/>
          </a:ln>
        </p:spPr>
        <p:txBody>
          <a:bodyPr anchorCtr="0" anchor="ctr" bIns="45700" lIns="108000" spcFirstLastPara="1" rIns="108000" wrap="square" tIns="45700">
            <a:noAutofit/>
          </a:bodyPr>
          <a:lstStyle/>
          <a:p>
            <a:pPr indent="0" lvl="0" marL="0" marR="0" rtl="0" algn="ctr">
              <a:spcBef>
                <a:spcPts val="0"/>
              </a:spcBef>
              <a:spcAft>
                <a:spcPts val="0"/>
              </a:spcAft>
              <a:buNone/>
            </a:pPr>
            <a:r>
              <a:rPr b="1" lang="en-US" sz="3000">
                <a:solidFill>
                  <a:srgbClr val="385623"/>
                </a:solidFill>
                <a:latin typeface="Playfair Display"/>
                <a:ea typeface="Playfair Display"/>
                <a:cs typeface="Playfair Display"/>
                <a:sym typeface="Playfair Display"/>
              </a:rPr>
              <a:t> Airports in Vietnam</a:t>
            </a:r>
            <a:endParaRPr/>
          </a:p>
        </p:txBody>
      </p:sp>
      <p:pic>
        <p:nvPicPr>
          <p:cNvPr id="1342" name="Google Shape;1342;p92"/>
          <p:cNvPicPr preferRelativeResize="0"/>
          <p:nvPr/>
        </p:nvPicPr>
        <p:blipFill rotWithShape="1">
          <a:blip r:embed="rId4">
            <a:alphaModFix/>
          </a:blip>
          <a:srcRect b="0" l="0" r="0" t="0"/>
          <a:stretch/>
        </p:blipFill>
        <p:spPr>
          <a:xfrm>
            <a:off x="1651363" y="118003"/>
            <a:ext cx="3734414" cy="6470453"/>
          </a:xfrm>
          <a:prstGeom prst="rect">
            <a:avLst/>
          </a:prstGeom>
          <a:noFill/>
          <a:ln>
            <a:noFill/>
          </a:ln>
        </p:spPr>
      </p:pic>
      <p:sp>
        <p:nvSpPr>
          <p:cNvPr id="1343" name="Google Shape;1343;p92">
            <a:hlinkClick r:id="rId5"/>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6"/>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7" name="Shape 1347"/>
        <p:cNvGrpSpPr/>
        <p:nvPr/>
      </p:nvGrpSpPr>
      <p:grpSpPr>
        <a:xfrm>
          <a:off x="0" y="0"/>
          <a:ext cx="0" cy="0"/>
          <a:chOff x="0" y="0"/>
          <a:chExt cx="0" cy="0"/>
        </a:xfrm>
      </p:grpSpPr>
      <p:sp>
        <p:nvSpPr>
          <p:cNvPr id="1348" name="Google Shape;1348;p93"/>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solidFill>
                  <a:srgbClr val="385623"/>
                </a:solidFill>
              </a:rPr>
              <a:t>‹#›</a:t>
            </a:fld>
            <a:endParaRPr>
              <a:solidFill>
                <a:srgbClr val="385623"/>
              </a:solidFill>
            </a:endParaRPr>
          </a:p>
        </p:txBody>
      </p:sp>
      <p:pic>
        <p:nvPicPr>
          <p:cNvPr descr="http://static.tumblr.com/f45faab49321958bb661be2e69124337/gltbmdt/p3amp94ag/tumblr_static_logo_threeland_281108.png" id="1349" name="Google Shape;1349;p93"/>
          <p:cNvPicPr preferRelativeResize="0"/>
          <p:nvPr/>
        </p:nvPicPr>
        <p:blipFill rotWithShape="1">
          <a:blip r:embed="rId3">
            <a:alphaModFix/>
          </a:blip>
          <a:srcRect b="0" l="0" r="0" t="0"/>
          <a:stretch/>
        </p:blipFill>
        <p:spPr>
          <a:xfrm>
            <a:off x="9816771" y="141802"/>
            <a:ext cx="2267743" cy="365615"/>
          </a:xfrm>
          <a:prstGeom prst="rect">
            <a:avLst/>
          </a:prstGeom>
          <a:noFill/>
          <a:ln>
            <a:noFill/>
          </a:ln>
        </p:spPr>
      </p:pic>
      <p:sp>
        <p:nvSpPr>
          <p:cNvPr id="1350" name="Google Shape;1350;p93"/>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rgbClr val="385623"/>
                </a:solidFill>
                <a:latin typeface="Calibri"/>
                <a:ea typeface="Calibri"/>
                <a:cs typeface="Calibri"/>
                <a:sym typeface="Calibri"/>
              </a:rPr>
              <a:t>7/25/2025</a:t>
            </a:r>
            <a:endParaRPr sz="1200">
              <a:solidFill>
                <a:srgbClr val="385623"/>
              </a:solidFill>
              <a:latin typeface="Calibri"/>
              <a:ea typeface="Calibri"/>
              <a:cs typeface="Calibri"/>
              <a:sym typeface="Calibri"/>
            </a:endParaRPr>
          </a:p>
        </p:txBody>
      </p:sp>
      <p:sp>
        <p:nvSpPr>
          <p:cNvPr id="1351" name="Google Shape;1351;p93"/>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rgbClr val="385623"/>
                </a:solidFill>
                <a:latin typeface="Calibri"/>
                <a:ea typeface="Calibri"/>
                <a:cs typeface="Calibri"/>
                <a:sym typeface="Calibri"/>
              </a:rPr>
              <a:t>Simply your best local friend</a:t>
            </a:r>
            <a:endParaRPr/>
          </a:p>
        </p:txBody>
      </p:sp>
      <p:sp>
        <p:nvSpPr>
          <p:cNvPr id="1352" name="Google Shape;1352;p93"/>
          <p:cNvSpPr/>
          <p:nvPr/>
        </p:nvSpPr>
        <p:spPr>
          <a:xfrm>
            <a:off x="-80191" y="1507687"/>
            <a:ext cx="7659974" cy="154398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85623"/>
              </a:solidFill>
              <a:latin typeface="Calibri"/>
              <a:ea typeface="Calibri"/>
              <a:cs typeface="Calibri"/>
              <a:sym typeface="Calibri"/>
            </a:endParaRPr>
          </a:p>
        </p:txBody>
      </p:sp>
      <p:sp>
        <p:nvSpPr>
          <p:cNvPr id="1353" name="Google Shape;1353;p93"/>
          <p:cNvSpPr/>
          <p:nvPr/>
        </p:nvSpPr>
        <p:spPr>
          <a:xfrm>
            <a:off x="6587552" y="871608"/>
            <a:ext cx="4224233" cy="36933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en-US" sz="1800">
                <a:solidFill>
                  <a:srgbClr val="385623"/>
                </a:solidFill>
                <a:latin typeface="Arial"/>
                <a:ea typeface="Arial"/>
                <a:cs typeface="Arial"/>
                <a:sym typeface="Arial"/>
              </a:rPr>
              <a:t>Boeing 777 with more than 300 seats</a:t>
            </a:r>
            <a:endParaRPr/>
          </a:p>
        </p:txBody>
      </p:sp>
      <p:sp>
        <p:nvSpPr>
          <p:cNvPr id="1354" name="Google Shape;1354;p93"/>
          <p:cNvSpPr/>
          <p:nvPr/>
        </p:nvSpPr>
        <p:spPr>
          <a:xfrm>
            <a:off x="6587552" y="1831368"/>
            <a:ext cx="3946337" cy="36933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en-US" sz="1800">
                <a:solidFill>
                  <a:srgbClr val="385623"/>
                </a:solidFill>
                <a:latin typeface="Arial"/>
                <a:ea typeface="Arial"/>
                <a:cs typeface="Arial"/>
                <a:sym typeface="Arial"/>
              </a:rPr>
              <a:t>Modern Airbus 330 with 250 seats</a:t>
            </a:r>
            <a:r>
              <a:rPr lang="en-US" sz="1800">
                <a:solidFill>
                  <a:srgbClr val="385623"/>
                </a:solidFill>
                <a:latin typeface="Arial"/>
                <a:ea typeface="Arial"/>
                <a:cs typeface="Arial"/>
                <a:sym typeface="Arial"/>
              </a:rPr>
              <a:t> </a:t>
            </a:r>
            <a:endParaRPr/>
          </a:p>
        </p:txBody>
      </p:sp>
      <p:sp>
        <p:nvSpPr>
          <p:cNvPr id="1355" name="Google Shape;1355;p93"/>
          <p:cNvSpPr/>
          <p:nvPr/>
        </p:nvSpPr>
        <p:spPr>
          <a:xfrm>
            <a:off x="6603758" y="2698932"/>
            <a:ext cx="4025461" cy="36933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en-US" sz="1800">
                <a:solidFill>
                  <a:srgbClr val="385623"/>
                </a:solidFill>
                <a:latin typeface="Arial"/>
                <a:ea typeface="Arial"/>
                <a:cs typeface="Arial"/>
                <a:sym typeface="Arial"/>
              </a:rPr>
              <a:t>Airbus 320/321 with 160 ~180 seats</a:t>
            </a:r>
            <a:endParaRPr/>
          </a:p>
        </p:txBody>
      </p:sp>
      <p:sp>
        <p:nvSpPr>
          <p:cNvPr id="1356" name="Google Shape;1356;p93"/>
          <p:cNvSpPr/>
          <p:nvPr/>
        </p:nvSpPr>
        <p:spPr>
          <a:xfrm>
            <a:off x="6583000" y="3404038"/>
            <a:ext cx="1261884" cy="36933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en-US" sz="1800">
                <a:solidFill>
                  <a:srgbClr val="385623"/>
                </a:solidFill>
                <a:latin typeface="Arial"/>
                <a:ea typeface="Arial"/>
                <a:cs typeface="Arial"/>
                <a:sym typeface="Arial"/>
              </a:rPr>
              <a:t>Fokker 70</a:t>
            </a:r>
            <a:endParaRPr/>
          </a:p>
        </p:txBody>
      </p:sp>
      <p:sp>
        <p:nvSpPr>
          <p:cNvPr id="1357" name="Google Shape;1357;p93"/>
          <p:cNvSpPr/>
          <p:nvPr/>
        </p:nvSpPr>
        <p:spPr>
          <a:xfrm>
            <a:off x="6636975" y="4299560"/>
            <a:ext cx="2398926" cy="36933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en-US" sz="1800">
                <a:solidFill>
                  <a:srgbClr val="385623"/>
                </a:solidFill>
                <a:latin typeface="Arial"/>
                <a:ea typeface="Arial"/>
                <a:cs typeface="Arial"/>
                <a:sym typeface="Arial"/>
              </a:rPr>
              <a:t>ATR72 with 65 seats</a:t>
            </a:r>
            <a:endParaRPr/>
          </a:p>
        </p:txBody>
      </p:sp>
      <p:grpSp>
        <p:nvGrpSpPr>
          <p:cNvPr id="1358" name="Google Shape;1358;p93"/>
          <p:cNvGrpSpPr/>
          <p:nvPr/>
        </p:nvGrpSpPr>
        <p:grpSpPr>
          <a:xfrm>
            <a:off x="4461804" y="769955"/>
            <a:ext cx="1914526" cy="4197496"/>
            <a:chOff x="4321" y="608"/>
            <a:chExt cx="1206" cy="3322"/>
          </a:xfrm>
        </p:grpSpPr>
        <p:pic>
          <p:nvPicPr>
            <p:cNvPr descr="vn-777" id="1359" name="Google Shape;1359;p93"/>
            <p:cNvPicPr preferRelativeResize="0"/>
            <p:nvPr/>
          </p:nvPicPr>
          <p:blipFill rotWithShape="1">
            <a:blip r:embed="rId4">
              <a:alphaModFix/>
            </a:blip>
            <a:srcRect b="0" l="0" r="1718" t="0"/>
            <a:stretch/>
          </p:blipFill>
          <p:spPr>
            <a:xfrm>
              <a:off x="4355" y="608"/>
              <a:ext cx="1070" cy="663"/>
            </a:xfrm>
            <a:prstGeom prst="rect">
              <a:avLst/>
            </a:prstGeom>
            <a:noFill/>
            <a:ln>
              <a:noFill/>
            </a:ln>
          </p:spPr>
        </p:pic>
        <p:pic>
          <p:nvPicPr>
            <p:cNvPr descr="images" id="1360" name="Google Shape;1360;p93"/>
            <p:cNvPicPr preferRelativeResize="0"/>
            <p:nvPr/>
          </p:nvPicPr>
          <p:blipFill rotWithShape="1">
            <a:blip r:embed="rId5">
              <a:alphaModFix/>
            </a:blip>
            <a:srcRect b="0" l="0" r="0" t="0"/>
            <a:stretch/>
          </p:blipFill>
          <p:spPr>
            <a:xfrm>
              <a:off x="4355" y="1373"/>
              <a:ext cx="1088" cy="735"/>
            </a:xfrm>
            <a:prstGeom prst="rect">
              <a:avLst/>
            </a:prstGeom>
            <a:noFill/>
            <a:ln>
              <a:noFill/>
            </a:ln>
          </p:spPr>
        </p:pic>
        <p:pic>
          <p:nvPicPr>
            <p:cNvPr descr="images (1)" id="1361" name="Google Shape;1361;p93"/>
            <p:cNvPicPr preferRelativeResize="0"/>
            <p:nvPr/>
          </p:nvPicPr>
          <p:blipFill rotWithShape="1">
            <a:blip r:embed="rId6">
              <a:alphaModFix/>
            </a:blip>
            <a:srcRect b="0" l="0" r="0" t="0"/>
            <a:stretch/>
          </p:blipFill>
          <p:spPr>
            <a:xfrm>
              <a:off x="4321" y="2103"/>
              <a:ext cx="1155" cy="427"/>
            </a:xfrm>
            <a:prstGeom prst="rect">
              <a:avLst/>
            </a:prstGeom>
            <a:noFill/>
            <a:ln>
              <a:noFill/>
            </a:ln>
          </p:spPr>
        </p:pic>
        <p:pic>
          <p:nvPicPr>
            <p:cNvPr descr="35689_fokker_vna_9072" id="1362" name="Google Shape;1362;p93"/>
            <p:cNvPicPr preferRelativeResize="0"/>
            <p:nvPr/>
          </p:nvPicPr>
          <p:blipFill rotWithShape="1">
            <a:blip r:embed="rId7">
              <a:alphaModFix/>
            </a:blip>
            <a:srcRect b="0" l="0" r="0" t="0"/>
            <a:stretch/>
          </p:blipFill>
          <p:spPr>
            <a:xfrm>
              <a:off x="4338" y="2542"/>
              <a:ext cx="1189" cy="677"/>
            </a:xfrm>
            <a:prstGeom prst="rect">
              <a:avLst/>
            </a:prstGeom>
            <a:noFill/>
            <a:ln>
              <a:noFill/>
            </a:ln>
          </p:spPr>
        </p:pic>
        <p:pic>
          <p:nvPicPr>
            <p:cNvPr descr="MAY BAY ATR 72" id="1363" name="Google Shape;1363;p93"/>
            <p:cNvPicPr preferRelativeResize="0"/>
            <p:nvPr/>
          </p:nvPicPr>
          <p:blipFill rotWithShape="1">
            <a:blip r:embed="rId8">
              <a:alphaModFix/>
            </a:blip>
            <a:srcRect b="0" l="0" r="0" t="0"/>
            <a:stretch/>
          </p:blipFill>
          <p:spPr>
            <a:xfrm>
              <a:off x="4321" y="3280"/>
              <a:ext cx="1206" cy="650"/>
            </a:xfrm>
            <a:prstGeom prst="rect">
              <a:avLst/>
            </a:prstGeom>
            <a:noFill/>
            <a:ln>
              <a:noFill/>
            </a:ln>
          </p:spPr>
        </p:pic>
      </p:grpSp>
      <p:pic>
        <p:nvPicPr>
          <p:cNvPr id="1364" name="Google Shape;1364;p93"/>
          <p:cNvPicPr preferRelativeResize="0"/>
          <p:nvPr/>
        </p:nvPicPr>
        <p:blipFill rotWithShape="1">
          <a:blip r:embed="rId9">
            <a:alphaModFix/>
          </a:blip>
          <a:srcRect b="0" l="0" r="0" t="0"/>
          <a:stretch/>
        </p:blipFill>
        <p:spPr>
          <a:xfrm>
            <a:off x="4486818" y="4980308"/>
            <a:ext cx="1889512" cy="740945"/>
          </a:xfrm>
          <a:prstGeom prst="rect">
            <a:avLst/>
          </a:prstGeom>
          <a:noFill/>
          <a:ln>
            <a:noFill/>
          </a:ln>
        </p:spPr>
      </p:pic>
      <p:sp>
        <p:nvSpPr>
          <p:cNvPr id="1365" name="Google Shape;1365;p93"/>
          <p:cNvSpPr/>
          <p:nvPr/>
        </p:nvSpPr>
        <p:spPr>
          <a:xfrm>
            <a:off x="6577138" y="5204622"/>
            <a:ext cx="2659702" cy="36933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en-US" sz="1800">
                <a:solidFill>
                  <a:srgbClr val="385623"/>
                </a:solidFill>
                <a:latin typeface="Arial"/>
                <a:ea typeface="Arial"/>
                <a:cs typeface="Arial"/>
                <a:sym typeface="Arial"/>
              </a:rPr>
              <a:t>Airbus 321 – 184 seats</a:t>
            </a:r>
            <a:endParaRPr/>
          </a:p>
        </p:txBody>
      </p:sp>
      <p:sp>
        <p:nvSpPr>
          <p:cNvPr id="1366" name="Google Shape;1366;p93"/>
          <p:cNvSpPr/>
          <p:nvPr/>
        </p:nvSpPr>
        <p:spPr>
          <a:xfrm>
            <a:off x="789151" y="3318421"/>
            <a:ext cx="2922595" cy="40011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2000">
                <a:solidFill>
                  <a:srgbClr val="385623"/>
                </a:solidFill>
                <a:latin typeface="Libre Baskerville"/>
                <a:ea typeface="Libre Baskerville"/>
                <a:cs typeface="Libre Baskerville"/>
                <a:sym typeface="Libre Baskerville"/>
              </a:rPr>
              <a:t>FLEET INFORMATION</a:t>
            </a:r>
            <a:endParaRPr/>
          </a:p>
        </p:txBody>
      </p:sp>
      <p:sp>
        <p:nvSpPr>
          <p:cNvPr id="1367" name="Google Shape;1367;p93"/>
          <p:cNvSpPr/>
          <p:nvPr/>
        </p:nvSpPr>
        <p:spPr>
          <a:xfrm>
            <a:off x="281428" y="2149252"/>
            <a:ext cx="4205390" cy="589352"/>
          </a:xfrm>
          <a:custGeom>
            <a:rect b="b" l="l" r="r" t="t"/>
            <a:pathLst>
              <a:path extrusionOk="0" h="258" w="2355">
                <a:moveTo>
                  <a:pt x="316" y="236"/>
                </a:moveTo>
                <a:cubicBezTo>
                  <a:pt x="317" y="236"/>
                  <a:pt x="318" y="236"/>
                  <a:pt x="320" y="236"/>
                </a:cubicBezTo>
                <a:cubicBezTo>
                  <a:pt x="323" y="236"/>
                  <a:pt x="324" y="235"/>
                  <a:pt x="323" y="232"/>
                </a:cubicBezTo>
                <a:cubicBezTo>
                  <a:pt x="328" y="233"/>
                  <a:pt x="332" y="229"/>
                  <a:pt x="337" y="230"/>
                </a:cubicBezTo>
                <a:cubicBezTo>
                  <a:pt x="342" y="236"/>
                  <a:pt x="350" y="236"/>
                  <a:pt x="357" y="235"/>
                </a:cubicBezTo>
                <a:cubicBezTo>
                  <a:pt x="358" y="235"/>
                  <a:pt x="358" y="234"/>
                  <a:pt x="358" y="233"/>
                </a:cubicBezTo>
                <a:cubicBezTo>
                  <a:pt x="357" y="231"/>
                  <a:pt x="355" y="230"/>
                  <a:pt x="353" y="230"/>
                </a:cubicBezTo>
                <a:cubicBezTo>
                  <a:pt x="350" y="231"/>
                  <a:pt x="347" y="230"/>
                  <a:pt x="345" y="230"/>
                </a:cubicBezTo>
                <a:cubicBezTo>
                  <a:pt x="342" y="231"/>
                  <a:pt x="340" y="228"/>
                  <a:pt x="337" y="229"/>
                </a:cubicBezTo>
                <a:cubicBezTo>
                  <a:pt x="335" y="228"/>
                  <a:pt x="333" y="227"/>
                  <a:pt x="331" y="227"/>
                </a:cubicBezTo>
                <a:cubicBezTo>
                  <a:pt x="324" y="227"/>
                  <a:pt x="318" y="227"/>
                  <a:pt x="312" y="227"/>
                </a:cubicBezTo>
                <a:cubicBezTo>
                  <a:pt x="308" y="227"/>
                  <a:pt x="304" y="228"/>
                  <a:pt x="301" y="225"/>
                </a:cubicBezTo>
                <a:cubicBezTo>
                  <a:pt x="301" y="225"/>
                  <a:pt x="300" y="225"/>
                  <a:pt x="299" y="225"/>
                </a:cubicBezTo>
                <a:cubicBezTo>
                  <a:pt x="294" y="228"/>
                  <a:pt x="289" y="224"/>
                  <a:pt x="284" y="225"/>
                </a:cubicBezTo>
                <a:cubicBezTo>
                  <a:pt x="279" y="226"/>
                  <a:pt x="274" y="226"/>
                  <a:pt x="269" y="225"/>
                </a:cubicBezTo>
                <a:cubicBezTo>
                  <a:pt x="254" y="222"/>
                  <a:pt x="240" y="224"/>
                  <a:pt x="225" y="223"/>
                </a:cubicBezTo>
                <a:cubicBezTo>
                  <a:pt x="225" y="223"/>
                  <a:pt x="225" y="224"/>
                  <a:pt x="224" y="224"/>
                </a:cubicBezTo>
                <a:cubicBezTo>
                  <a:pt x="225" y="226"/>
                  <a:pt x="226" y="225"/>
                  <a:pt x="228" y="225"/>
                </a:cubicBezTo>
                <a:cubicBezTo>
                  <a:pt x="229" y="225"/>
                  <a:pt x="229" y="226"/>
                  <a:pt x="229" y="226"/>
                </a:cubicBezTo>
                <a:cubicBezTo>
                  <a:pt x="229" y="227"/>
                  <a:pt x="229" y="229"/>
                  <a:pt x="228" y="228"/>
                </a:cubicBezTo>
                <a:cubicBezTo>
                  <a:pt x="227" y="228"/>
                  <a:pt x="226" y="230"/>
                  <a:pt x="225" y="230"/>
                </a:cubicBezTo>
                <a:cubicBezTo>
                  <a:pt x="219" y="229"/>
                  <a:pt x="214" y="232"/>
                  <a:pt x="208" y="232"/>
                </a:cubicBezTo>
                <a:cubicBezTo>
                  <a:pt x="190" y="232"/>
                  <a:pt x="171" y="232"/>
                  <a:pt x="153" y="232"/>
                </a:cubicBezTo>
                <a:cubicBezTo>
                  <a:pt x="147" y="232"/>
                  <a:pt x="142" y="233"/>
                  <a:pt x="139" y="238"/>
                </a:cubicBezTo>
                <a:cubicBezTo>
                  <a:pt x="140" y="240"/>
                  <a:pt x="142" y="240"/>
                  <a:pt x="143" y="241"/>
                </a:cubicBezTo>
                <a:cubicBezTo>
                  <a:pt x="149" y="243"/>
                  <a:pt x="151" y="243"/>
                  <a:pt x="153" y="237"/>
                </a:cubicBezTo>
                <a:cubicBezTo>
                  <a:pt x="154" y="235"/>
                  <a:pt x="155" y="235"/>
                  <a:pt x="156" y="236"/>
                </a:cubicBezTo>
                <a:cubicBezTo>
                  <a:pt x="159" y="238"/>
                  <a:pt x="163" y="237"/>
                  <a:pt x="166" y="237"/>
                </a:cubicBezTo>
                <a:cubicBezTo>
                  <a:pt x="172" y="237"/>
                  <a:pt x="177" y="237"/>
                  <a:pt x="183" y="240"/>
                </a:cubicBezTo>
                <a:cubicBezTo>
                  <a:pt x="185" y="241"/>
                  <a:pt x="189" y="242"/>
                  <a:pt x="190" y="241"/>
                </a:cubicBezTo>
                <a:cubicBezTo>
                  <a:pt x="194" y="238"/>
                  <a:pt x="199" y="240"/>
                  <a:pt x="202" y="238"/>
                </a:cubicBezTo>
                <a:cubicBezTo>
                  <a:pt x="204" y="237"/>
                  <a:pt x="206" y="237"/>
                  <a:pt x="208" y="238"/>
                </a:cubicBezTo>
                <a:cubicBezTo>
                  <a:pt x="212" y="240"/>
                  <a:pt x="215" y="240"/>
                  <a:pt x="219" y="238"/>
                </a:cubicBezTo>
                <a:cubicBezTo>
                  <a:pt x="222" y="237"/>
                  <a:pt x="224" y="237"/>
                  <a:pt x="227" y="239"/>
                </a:cubicBezTo>
                <a:cubicBezTo>
                  <a:pt x="232" y="244"/>
                  <a:pt x="239" y="245"/>
                  <a:pt x="246" y="244"/>
                </a:cubicBezTo>
                <a:cubicBezTo>
                  <a:pt x="248" y="244"/>
                  <a:pt x="250" y="243"/>
                  <a:pt x="251" y="242"/>
                </a:cubicBezTo>
                <a:cubicBezTo>
                  <a:pt x="256" y="238"/>
                  <a:pt x="261" y="237"/>
                  <a:pt x="266" y="237"/>
                </a:cubicBezTo>
                <a:cubicBezTo>
                  <a:pt x="271" y="237"/>
                  <a:pt x="277" y="237"/>
                  <a:pt x="282" y="237"/>
                </a:cubicBezTo>
                <a:cubicBezTo>
                  <a:pt x="288" y="237"/>
                  <a:pt x="295" y="238"/>
                  <a:pt x="301" y="241"/>
                </a:cubicBezTo>
                <a:cubicBezTo>
                  <a:pt x="303" y="241"/>
                  <a:pt x="305" y="241"/>
                  <a:pt x="306" y="241"/>
                </a:cubicBezTo>
                <a:cubicBezTo>
                  <a:pt x="309" y="241"/>
                  <a:pt x="310" y="242"/>
                  <a:pt x="311" y="244"/>
                </a:cubicBezTo>
                <a:cubicBezTo>
                  <a:pt x="304" y="243"/>
                  <a:pt x="299" y="246"/>
                  <a:pt x="293" y="246"/>
                </a:cubicBezTo>
                <a:cubicBezTo>
                  <a:pt x="285" y="247"/>
                  <a:pt x="277" y="248"/>
                  <a:pt x="270" y="250"/>
                </a:cubicBezTo>
                <a:cubicBezTo>
                  <a:pt x="265" y="251"/>
                  <a:pt x="260" y="252"/>
                  <a:pt x="255" y="253"/>
                </a:cubicBezTo>
                <a:cubicBezTo>
                  <a:pt x="249" y="254"/>
                  <a:pt x="244" y="252"/>
                  <a:pt x="239" y="253"/>
                </a:cubicBezTo>
                <a:cubicBezTo>
                  <a:pt x="235" y="254"/>
                  <a:pt x="232" y="251"/>
                  <a:pt x="227" y="251"/>
                </a:cubicBezTo>
                <a:cubicBezTo>
                  <a:pt x="224" y="252"/>
                  <a:pt x="220" y="251"/>
                  <a:pt x="216" y="251"/>
                </a:cubicBezTo>
                <a:cubicBezTo>
                  <a:pt x="215" y="251"/>
                  <a:pt x="215" y="251"/>
                  <a:pt x="214" y="251"/>
                </a:cubicBezTo>
                <a:cubicBezTo>
                  <a:pt x="210" y="246"/>
                  <a:pt x="205" y="247"/>
                  <a:pt x="200" y="249"/>
                </a:cubicBezTo>
                <a:cubicBezTo>
                  <a:pt x="196" y="251"/>
                  <a:pt x="192" y="250"/>
                  <a:pt x="188" y="253"/>
                </a:cubicBezTo>
                <a:cubicBezTo>
                  <a:pt x="188" y="253"/>
                  <a:pt x="187" y="253"/>
                  <a:pt x="186" y="252"/>
                </a:cubicBezTo>
                <a:cubicBezTo>
                  <a:pt x="185" y="251"/>
                  <a:pt x="184" y="251"/>
                  <a:pt x="183" y="251"/>
                </a:cubicBezTo>
                <a:cubicBezTo>
                  <a:pt x="173" y="252"/>
                  <a:pt x="163" y="248"/>
                  <a:pt x="153" y="250"/>
                </a:cubicBezTo>
                <a:cubicBezTo>
                  <a:pt x="149" y="250"/>
                  <a:pt x="147" y="247"/>
                  <a:pt x="144" y="248"/>
                </a:cubicBezTo>
                <a:cubicBezTo>
                  <a:pt x="141" y="248"/>
                  <a:pt x="137" y="248"/>
                  <a:pt x="134" y="248"/>
                </a:cubicBezTo>
                <a:cubicBezTo>
                  <a:pt x="128" y="247"/>
                  <a:pt x="123" y="251"/>
                  <a:pt x="118" y="249"/>
                </a:cubicBezTo>
                <a:cubicBezTo>
                  <a:pt x="116" y="249"/>
                  <a:pt x="115" y="249"/>
                  <a:pt x="114" y="249"/>
                </a:cubicBezTo>
                <a:cubicBezTo>
                  <a:pt x="113" y="249"/>
                  <a:pt x="112" y="250"/>
                  <a:pt x="111" y="248"/>
                </a:cubicBezTo>
                <a:cubicBezTo>
                  <a:pt x="111" y="247"/>
                  <a:pt x="112" y="245"/>
                  <a:pt x="113" y="245"/>
                </a:cubicBezTo>
                <a:cubicBezTo>
                  <a:pt x="116" y="244"/>
                  <a:pt x="119" y="241"/>
                  <a:pt x="123" y="241"/>
                </a:cubicBezTo>
                <a:cubicBezTo>
                  <a:pt x="125" y="241"/>
                  <a:pt x="125" y="239"/>
                  <a:pt x="127" y="238"/>
                </a:cubicBezTo>
                <a:cubicBezTo>
                  <a:pt x="122" y="235"/>
                  <a:pt x="117" y="235"/>
                  <a:pt x="112" y="234"/>
                </a:cubicBezTo>
                <a:cubicBezTo>
                  <a:pt x="108" y="233"/>
                  <a:pt x="105" y="231"/>
                  <a:pt x="101" y="230"/>
                </a:cubicBezTo>
                <a:cubicBezTo>
                  <a:pt x="100" y="230"/>
                  <a:pt x="98" y="228"/>
                  <a:pt x="99" y="226"/>
                </a:cubicBezTo>
                <a:cubicBezTo>
                  <a:pt x="100" y="224"/>
                  <a:pt x="102" y="225"/>
                  <a:pt x="103" y="225"/>
                </a:cubicBezTo>
                <a:cubicBezTo>
                  <a:pt x="110" y="225"/>
                  <a:pt x="116" y="225"/>
                  <a:pt x="123" y="225"/>
                </a:cubicBezTo>
                <a:cubicBezTo>
                  <a:pt x="135" y="225"/>
                  <a:pt x="147" y="222"/>
                  <a:pt x="158" y="216"/>
                </a:cubicBezTo>
                <a:cubicBezTo>
                  <a:pt x="162" y="214"/>
                  <a:pt x="167" y="215"/>
                  <a:pt x="171" y="213"/>
                </a:cubicBezTo>
                <a:cubicBezTo>
                  <a:pt x="175" y="212"/>
                  <a:pt x="180" y="213"/>
                  <a:pt x="185" y="214"/>
                </a:cubicBezTo>
                <a:cubicBezTo>
                  <a:pt x="189" y="216"/>
                  <a:pt x="195" y="217"/>
                  <a:pt x="200" y="217"/>
                </a:cubicBezTo>
                <a:cubicBezTo>
                  <a:pt x="208" y="216"/>
                  <a:pt x="216" y="218"/>
                  <a:pt x="224" y="215"/>
                </a:cubicBezTo>
                <a:cubicBezTo>
                  <a:pt x="225" y="214"/>
                  <a:pt x="226" y="214"/>
                  <a:pt x="227" y="215"/>
                </a:cubicBezTo>
                <a:cubicBezTo>
                  <a:pt x="235" y="218"/>
                  <a:pt x="243" y="216"/>
                  <a:pt x="251" y="216"/>
                </a:cubicBezTo>
                <a:cubicBezTo>
                  <a:pt x="260" y="217"/>
                  <a:pt x="268" y="218"/>
                  <a:pt x="277" y="216"/>
                </a:cubicBezTo>
                <a:cubicBezTo>
                  <a:pt x="284" y="215"/>
                  <a:pt x="291" y="215"/>
                  <a:pt x="298" y="215"/>
                </a:cubicBezTo>
                <a:cubicBezTo>
                  <a:pt x="300" y="215"/>
                  <a:pt x="301" y="214"/>
                  <a:pt x="302" y="212"/>
                </a:cubicBezTo>
                <a:cubicBezTo>
                  <a:pt x="303" y="211"/>
                  <a:pt x="302" y="210"/>
                  <a:pt x="301" y="209"/>
                </a:cubicBezTo>
                <a:cubicBezTo>
                  <a:pt x="299" y="209"/>
                  <a:pt x="297" y="209"/>
                  <a:pt x="295" y="208"/>
                </a:cubicBezTo>
                <a:cubicBezTo>
                  <a:pt x="296" y="207"/>
                  <a:pt x="297" y="206"/>
                  <a:pt x="298" y="206"/>
                </a:cubicBezTo>
                <a:cubicBezTo>
                  <a:pt x="302" y="207"/>
                  <a:pt x="306" y="202"/>
                  <a:pt x="311" y="206"/>
                </a:cubicBezTo>
                <a:cubicBezTo>
                  <a:pt x="311" y="206"/>
                  <a:pt x="312" y="206"/>
                  <a:pt x="312" y="206"/>
                </a:cubicBezTo>
                <a:cubicBezTo>
                  <a:pt x="319" y="205"/>
                  <a:pt x="325" y="209"/>
                  <a:pt x="332" y="208"/>
                </a:cubicBezTo>
                <a:cubicBezTo>
                  <a:pt x="332" y="211"/>
                  <a:pt x="332" y="213"/>
                  <a:pt x="332" y="216"/>
                </a:cubicBezTo>
                <a:cubicBezTo>
                  <a:pt x="334" y="217"/>
                  <a:pt x="335" y="216"/>
                  <a:pt x="337" y="216"/>
                </a:cubicBezTo>
                <a:cubicBezTo>
                  <a:pt x="337" y="218"/>
                  <a:pt x="338" y="218"/>
                  <a:pt x="339" y="219"/>
                </a:cubicBezTo>
                <a:cubicBezTo>
                  <a:pt x="342" y="221"/>
                  <a:pt x="346" y="219"/>
                  <a:pt x="349" y="221"/>
                </a:cubicBezTo>
                <a:cubicBezTo>
                  <a:pt x="350" y="222"/>
                  <a:pt x="352" y="219"/>
                  <a:pt x="355" y="220"/>
                </a:cubicBezTo>
                <a:cubicBezTo>
                  <a:pt x="357" y="220"/>
                  <a:pt x="356" y="218"/>
                  <a:pt x="356" y="216"/>
                </a:cubicBezTo>
                <a:cubicBezTo>
                  <a:pt x="356" y="215"/>
                  <a:pt x="355" y="215"/>
                  <a:pt x="354" y="215"/>
                </a:cubicBezTo>
                <a:cubicBezTo>
                  <a:pt x="350" y="215"/>
                  <a:pt x="346" y="215"/>
                  <a:pt x="343" y="215"/>
                </a:cubicBezTo>
                <a:cubicBezTo>
                  <a:pt x="342" y="215"/>
                  <a:pt x="340" y="215"/>
                  <a:pt x="341" y="213"/>
                </a:cubicBezTo>
                <a:cubicBezTo>
                  <a:pt x="341" y="213"/>
                  <a:pt x="342" y="213"/>
                  <a:pt x="342" y="213"/>
                </a:cubicBezTo>
                <a:cubicBezTo>
                  <a:pt x="343" y="213"/>
                  <a:pt x="345" y="214"/>
                  <a:pt x="346" y="212"/>
                </a:cubicBezTo>
                <a:cubicBezTo>
                  <a:pt x="346" y="209"/>
                  <a:pt x="344" y="210"/>
                  <a:pt x="342" y="209"/>
                </a:cubicBezTo>
                <a:cubicBezTo>
                  <a:pt x="340" y="205"/>
                  <a:pt x="340" y="204"/>
                  <a:pt x="343" y="204"/>
                </a:cubicBezTo>
                <a:cubicBezTo>
                  <a:pt x="346" y="204"/>
                  <a:pt x="349" y="203"/>
                  <a:pt x="351" y="203"/>
                </a:cubicBezTo>
                <a:cubicBezTo>
                  <a:pt x="357" y="202"/>
                  <a:pt x="362" y="200"/>
                  <a:pt x="369" y="201"/>
                </a:cubicBezTo>
                <a:cubicBezTo>
                  <a:pt x="366" y="198"/>
                  <a:pt x="363" y="197"/>
                  <a:pt x="360" y="197"/>
                </a:cubicBezTo>
                <a:cubicBezTo>
                  <a:pt x="349" y="197"/>
                  <a:pt x="338" y="197"/>
                  <a:pt x="328" y="197"/>
                </a:cubicBezTo>
                <a:cubicBezTo>
                  <a:pt x="326" y="197"/>
                  <a:pt x="324" y="197"/>
                  <a:pt x="323" y="198"/>
                </a:cubicBezTo>
                <a:cubicBezTo>
                  <a:pt x="319" y="203"/>
                  <a:pt x="314" y="200"/>
                  <a:pt x="309" y="201"/>
                </a:cubicBezTo>
                <a:cubicBezTo>
                  <a:pt x="306" y="201"/>
                  <a:pt x="303" y="198"/>
                  <a:pt x="298" y="196"/>
                </a:cubicBezTo>
                <a:cubicBezTo>
                  <a:pt x="307" y="196"/>
                  <a:pt x="313" y="195"/>
                  <a:pt x="319" y="194"/>
                </a:cubicBezTo>
                <a:cubicBezTo>
                  <a:pt x="334" y="191"/>
                  <a:pt x="349" y="193"/>
                  <a:pt x="365" y="192"/>
                </a:cubicBezTo>
                <a:cubicBezTo>
                  <a:pt x="360" y="189"/>
                  <a:pt x="360" y="189"/>
                  <a:pt x="350" y="189"/>
                </a:cubicBezTo>
                <a:cubicBezTo>
                  <a:pt x="348" y="187"/>
                  <a:pt x="349" y="185"/>
                  <a:pt x="349" y="184"/>
                </a:cubicBezTo>
                <a:cubicBezTo>
                  <a:pt x="349" y="182"/>
                  <a:pt x="348" y="181"/>
                  <a:pt x="347" y="182"/>
                </a:cubicBezTo>
                <a:cubicBezTo>
                  <a:pt x="341" y="187"/>
                  <a:pt x="334" y="186"/>
                  <a:pt x="327" y="188"/>
                </a:cubicBezTo>
                <a:cubicBezTo>
                  <a:pt x="325" y="189"/>
                  <a:pt x="323" y="187"/>
                  <a:pt x="320" y="187"/>
                </a:cubicBezTo>
                <a:cubicBezTo>
                  <a:pt x="312" y="187"/>
                  <a:pt x="304" y="187"/>
                  <a:pt x="296" y="187"/>
                </a:cubicBezTo>
                <a:cubicBezTo>
                  <a:pt x="290" y="187"/>
                  <a:pt x="285" y="184"/>
                  <a:pt x="279" y="185"/>
                </a:cubicBezTo>
                <a:cubicBezTo>
                  <a:pt x="273" y="186"/>
                  <a:pt x="267" y="185"/>
                  <a:pt x="261" y="185"/>
                </a:cubicBezTo>
                <a:cubicBezTo>
                  <a:pt x="255" y="185"/>
                  <a:pt x="249" y="185"/>
                  <a:pt x="243" y="185"/>
                </a:cubicBezTo>
                <a:cubicBezTo>
                  <a:pt x="244" y="183"/>
                  <a:pt x="246" y="181"/>
                  <a:pt x="248" y="182"/>
                </a:cubicBezTo>
                <a:cubicBezTo>
                  <a:pt x="253" y="182"/>
                  <a:pt x="258" y="182"/>
                  <a:pt x="264" y="182"/>
                </a:cubicBezTo>
                <a:cubicBezTo>
                  <a:pt x="265" y="182"/>
                  <a:pt x="266" y="182"/>
                  <a:pt x="268" y="181"/>
                </a:cubicBezTo>
                <a:cubicBezTo>
                  <a:pt x="266" y="174"/>
                  <a:pt x="261" y="170"/>
                  <a:pt x="256" y="166"/>
                </a:cubicBezTo>
                <a:cubicBezTo>
                  <a:pt x="255" y="165"/>
                  <a:pt x="253" y="164"/>
                  <a:pt x="251" y="164"/>
                </a:cubicBezTo>
                <a:cubicBezTo>
                  <a:pt x="249" y="164"/>
                  <a:pt x="246" y="164"/>
                  <a:pt x="243" y="163"/>
                </a:cubicBezTo>
                <a:cubicBezTo>
                  <a:pt x="242" y="162"/>
                  <a:pt x="240" y="162"/>
                  <a:pt x="238" y="163"/>
                </a:cubicBezTo>
                <a:cubicBezTo>
                  <a:pt x="237" y="165"/>
                  <a:pt x="235" y="164"/>
                  <a:pt x="234" y="164"/>
                </a:cubicBezTo>
                <a:cubicBezTo>
                  <a:pt x="232" y="164"/>
                  <a:pt x="231" y="165"/>
                  <a:pt x="231" y="163"/>
                </a:cubicBezTo>
                <a:cubicBezTo>
                  <a:pt x="231" y="161"/>
                  <a:pt x="232" y="161"/>
                  <a:pt x="234" y="161"/>
                </a:cubicBezTo>
                <a:cubicBezTo>
                  <a:pt x="237" y="161"/>
                  <a:pt x="240" y="161"/>
                  <a:pt x="242" y="161"/>
                </a:cubicBezTo>
                <a:cubicBezTo>
                  <a:pt x="246" y="161"/>
                  <a:pt x="247" y="158"/>
                  <a:pt x="245" y="155"/>
                </a:cubicBezTo>
                <a:cubicBezTo>
                  <a:pt x="245" y="155"/>
                  <a:pt x="245" y="154"/>
                  <a:pt x="245" y="153"/>
                </a:cubicBezTo>
                <a:cubicBezTo>
                  <a:pt x="242" y="147"/>
                  <a:pt x="242" y="147"/>
                  <a:pt x="234" y="147"/>
                </a:cubicBezTo>
                <a:cubicBezTo>
                  <a:pt x="234" y="147"/>
                  <a:pt x="233" y="147"/>
                  <a:pt x="233" y="147"/>
                </a:cubicBezTo>
                <a:cubicBezTo>
                  <a:pt x="230" y="144"/>
                  <a:pt x="227" y="144"/>
                  <a:pt x="224" y="147"/>
                </a:cubicBezTo>
                <a:cubicBezTo>
                  <a:pt x="222" y="147"/>
                  <a:pt x="221" y="147"/>
                  <a:pt x="219" y="147"/>
                </a:cubicBezTo>
                <a:cubicBezTo>
                  <a:pt x="218" y="147"/>
                  <a:pt x="216" y="146"/>
                  <a:pt x="215" y="149"/>
                </a:cubicBezTo>
                <a:cubicBezTo>
                  <a:pt x="213" y="149"/>
                  <a:pt x="210" y="148"/>
                  <a:pt x="208" y="149"/>
                </a:cubicBezTo>
                <a:cubicBezTo>
                  <a:pt x="204" y="149"/>
                  <a:pt x="201" y="148"/>
                  <a:pt x="199" y="147"/>
                </a:cubicBezTo>
                <a:cubicBezTo>
                  <a:pt x="196" y="145"/>
                  <a:pt x="193" y="145"/>
                  <a:pt x="190" y="147"/>
                </a:cubicBezTo>
                <a:cubicBezTo>
                  <a:pt x="188" y="148"/>
                  <a:pt x="184" y="149"/>
                  <a:pt x="181" y="149"/>
                </a:cubicBezTo>
                <a:cubicBezTo>
                  <a:pt x="180" y="148"/>
                  <a:pt x="178" y="148"/>
                  <a:pt x="177" y="150"/>
                </a:cubicBezTo>
                <a:cubicBezTo>
                  <a:pt x="176" y="151"/>
                  <a:pt x="175" y="151"/>
                  <a:pt x="174" y="150"/>
                </a:cubicBezTo>
                <a:cubicBezTo>
                  <a:pt x="169" y="147"/>
                  <a:pt x="163" y="149"/>
                  <a:pt x="158" y="149"/>
                </a:cubicBezTo>
                <a:cubicBezTo>
                  <a:pt x="158" y="147"/>
                  <a:pt x="159" y="146"/>
                  <a:pt x="157" y="145"/>
                </a:cubicBezTo>
                <a:cubicBezTo>
                  <a:pt x="156" y="145"/>
                  <a:pt x="154" y="145"/>
                  <a:pt x="155" y="147"/>
                </a:cubicBezTo>
                <a:cubicBezTo>
                  <a:pt x="153" y="147"/>
                  <a:pt x="151" y="147"/>
                  <a:pt x="149" y="147"/>
                </a:cubicBezTo>
                <a:cubicBezTo>
                  <a:pt x="149" y="146"/>
                  <a:pt x="150" y="144"/>
                  <a:pt x="148" y="143"/>
                </a:cubicBezTo>
                <a:cubicBezTo>
                  <a:pt x="147" y="143"/>
                  <a:pt x="146" y="144"/>
                  <a:pt x="146" y="145"/>
                </a:cubicBezTo>
                <a:cubicBezTo>
                  <a:pt x="144" y="145"/>
                  <a:pt x="142" y="145"/>
                  <a:pt x="141" y="145"/>
                </a:cubicBezTo>
                <a:cubicBezTo>
                  <a:pt x="140" y="144"/>
                  <a:pt x="141" y="142"/>
                  <a:pt x="139" y="142"/>
                </a:cubicBezTo>
                <a:cubicBezTo>
                  <a:pt x="138" y="142"/>
                  <a:pt x="136" y="141"/>
                  <a:pt x="135" y="143"/>
                </a:cubicBezTo>
                <a:cubicBezTo>
                  <a:pt x="133" y="144"/>
                  <a:pt x="130" y="141"/>
                  <a:pt x="128" y="142"/>
                </a:cubicBezTo>
                <a:cubicBezTo>
                  <a:pt x="125" y="144"/>
                  <a:pt x="123" y="143"/>
                  <a:pt x="121" y="143"/>
                </a:cubicBezTo>
                <a:cubicBezTo>
                  <a:pt x="119" y="144"/>
                  <a:pt x="118" y="143"/>
                  <a:pt x="116" y="143"/>
                </a:cubicBezTo>
                <a:cubicBezTo>
                  <a:pt x="113" y="141"/>
                  <a:pt x="108" y="141"/>
                  <a:pt x="104" y="143"/>
                </a:cubicBezTo>
                <a:cubicBezTo>
                  <a:pt x="101" y="143"/>
                  <a:pt x="98" y="140"/>
                  <a:pt x="94" y="142"/>
                </a:cubicBezTo>
                <a:cubicBezTo>
                  <a:pt x="94" y="141"/>
                  <a:pt x="91" y="138"/>
                  <a:pt x="90" y="137"/>
                </a:cubicBezTo>
                <a:cubicBezTo>
                  <a:pt x="86" y="134"/>
                  <a:pt x="86" y="134"/>
                  <a:pt x="83" y="138"/>
                </a:cubicBezTo>
                <a:cubicBezTo>
                  <a:pt x="82" y="139"/>
                  <a:pt x="81" y="140"/>
                  <a:pt x="82" y="141"/>
                </a:cubicBezTo>
                <a:cubicBezTo>
                  <a:pt x="83" y="142"/>
                  <a:pt x="83" y="143"/>
                  <a:pt x="85" y="143"/>
                </a:cubicBezTo>
                <a:cubicBezTo>
                  <a:pt x="88" y="143"/>
                  <a:pt x="91" y="143"/>
                  <a:pt x="94" y="143"/>
                </a:cubicBezTo>
                <a:cubicBezTo>
                  <a:pt x="97" y="147"/>
                  <a:pt x="101" y="149"/>
                  <a:pt x="107" y="149"/>
                </a:cubicBezTo>
                <a:cubicBezTo>
                  <a:pt x="109" y="149"/>
                  <a:pt x="111" y="149"/>
                  <a:pt x="113" y="149"/>
                </a:cubicBezTo>
                <a:cubicBezTo>
                  <a:pt x="123" y="148"/>
                  <a:pt x="133" y="151"/>
                  <a:pt x="143" y="152"/>
                </a:cubicBezTo>
                <a:cubicBezTo>
                  <a:pt x="144" y="152"/>
                  <a:pt x="145" y="154"/>
                  <a:pt x="147" y="155"/>
                </a:cubicBezTo>
                <a:cubicBezTo>
                  <a:pt x="141" y="156"/>
                  <a:pt x="135" y="156"/>
                  <a:pt x="130" y="156"/>
                </a:cubicBezTo>
                <a:cubicBezTo>
                  <a:pt x="130" y="156"/>
                  <a:pt x="130" y="157"/>
                  <a:pt x="130" y="157"/>
                </a:cubicBezTo>
                <a:cubicBezTo>
                  <a:pt x="136" y="157"/>
                  <a:pt x="142" y="157"/>
                  <a:pt x="147" y="157"/>
                </a:cubicBezTo>
                <a:cubicBezTo>
                  <a:pt x="153" y="157"/>
                  <a:pt x="158" y="157"/>
                  <a:pt x="163" y="157"/>
                </a:cubicBezTo>
                <a:cubicBezTo>
                  <a:pt x="164" y="157"/>
                  <a:pt x="166" y="157"/>
                  <a:pt x="167" y="158"/>
                </a:cubicBezTo>
                <a:cubicBezTo>
                  <a:pt x="169" y="160"/>
                  <a:pt x="168" y="164"/>
                  <a:pt x="172" y="163"/>
                </a:cubicBezTo>
                <a:cubicBezTo>
                  <a:pt x="175" y="162"/>
                  <a:pt x="177" y="165"/>
                  <a:pt x="180" y="164"/>
                </a:cubicBezTo>
                <a:cubicBezTo>
                  <a:pt x="182" y="164"/>
                  <a:pt x="185" y="165"/>
                  <a:pt x="187" y="163"/>
                </a:cubicBezTo>
                <a:cubicBezTo>
                  <a:pt x="188" y="162"/>
                  <a:pt x="189" y="163"/>
                  <a:pt x="191" y="163"/>
                </a:cubicBezTo>
                <a:cubicBezTo>
                  <a:pt x="190" y="165"/>
                  <a:pt x="188" y="166"/>
                  <a:pt x="188" y="167"/>
                </a:cubicBezTo>
                <a:cubicBezTo>
                  <a:pt x="187" y="169"/>
                  <a:pt x="188" y="171"/>
                  <a:pt x="190" y="171"/>
                </a:cubicBezTo>
                <a:cubicBezTo>
                  <a:pt x="192" y="171"/>
                  <a:pt x="195" y="171"/>
                  <a:pt x="195" y="174"/>
                </a:cubicBezTo>
                <a:cubicBezTo>
                  <a:pt x="195" y="175"/>
                  <a:pt x="197" y="175"/>
                  <a:pt x="198" y="175"/>
                </a:cubicBezTo>
                <a:cubicBezTo>
                  <a:pt x="203" y="172"/>
                  <a:pt x="208" y="176"/>
                  <a:pt x="212" y="176"/>
                </a:cubicBezTo>
                <a:cubicBezTo>
                  <a:pt x="213" y="177"/>
                  <a:pt x="214" y="177"/>
                  <a:pt x="214" y="178"/>
                </a:cubicBezTo>
                <a:cubicBezTo>
                  <a:pt x="214" y="179"/>
                  <a:pt x="213" y="180"/>
                  <a:pt x="212" y="180"/>
                </a:cubicBezTo>
                <a:cubicBezTo>
                  <a:pt x="207" y="182"/>
                  <a:pt x="202" y="184"/>
                  <a:pt x="198" y="188"/>
                </a:cubicBezTo>
                <a:cubicBezTo>
                  <a:pt x="196" y="189"/>
                  <a:pt x="195" y="187"/>
                  <a:pt x="195" y="186"/>
                </a:cubicBezTo>
                <a:cubicBezTo>
                  <a:pt x="195" y="183"/>
                  <a:pt x="194" y="181"/>
                  <a:pt x="191" y="179"/>
                </a:cubicBezTo>
                <a:cubicBezTo>
                  <a:pt x="190" y="178"/>
                  <a:pt x="189" y="178"/>
                  <a:pt x="188" y="178"/>
                </a:cubicBezTo>
                <a:cubicBezTo>
                  <a:pt x="185" y="181"/>
                  <a:pt x="180" y="179"/>
                  <a:pt x="177" y="181"/>
                </a:cubicBezTo>
                <a:cubicBezTo>
                  <a:pt x="175" y="182"/>
                  <a:pt x="173" y="182"/>
                  <a:pt x="170" y="182"/>
                </a:cubicBezTo>
                <a:cubicBezTo>
                  <a:pt x="168" y="182"/>
                  <a:pt x="167" y="179"/>
                  <a:pt x="166" y="177"/>
                </a:cubicBezTo>
                <a:cubicBezTo>
                  <a:pt x="164" y="174"/>
                  <a:pt x="160" y="173"/>
                  <a:pt x="158" y="177"/>
                </a:cubicBezTo>
                <a:cubicBezTo>
                  <a:pt x="158" y="179"/>
                  <a:pt x="157" y="180"/>
                  <a:pt x="156" y="182"/>
                </a:cubicBezTo>
                <a:cubicBezTo>
                  <a:pt x="156" y="184"/>
                  <a:pt x="154" y="185"/>
                  <a:pt x="151" y="185"/>
                </a:cubicBezTo>
                <a:cubicBezTo>
                  <a:pt x="149" y="185"/>
                  <a:pt x="147" y="185"/>
                  <a:pt x="145" y="187"/>
                </a:cubicBezTo>
                <a:cubicBezTo>
                  <a:pt x="142" y="188"/>
                  <a:pt x="139" y="186"/>
                  <a:pt x="137" y="183"/>
                </a:cubicBezTo>
                <a:cubicBezTo>
                  <a:pt x="134" y="177"/>
                  <a:pt x="128" y="177"/>
                  <a:pt x="123" y="175"/>
                </a:cubicBezTo>
                <a:cubicBezTo>
                  <a:pt x="121" y="174"/>
                  <a:pt x="119" y="176"/>
                  <a:pt x="116" y="177"/>
                </a:cubicBezTo>
                <a:cubicBezTo>
                  <a:pt x="113" y="177"/>
                  <a:pt x="110" y="179"/>
                  <a:pt x="108" y="181"/>
                </a:cubicBezTo>
                <a:cubicBezTo>
                  <a:pt x="102" y="185"/>
                  <a:pt x="101" y="185"/>
                  <a:pt x="97" y="180"/>
                </a:cubicBezTo>
                <a:cubicBezTo>
                  <a:pt x="96" y="180"/>
                  <a:pt x="96" y="178"/>
                  <a:pt x="95" y="177"/>
                </a:cubicBezTo>
                <a:cubicBezTo>
                  <a:pt x="89" y="182"/>
                  <a:pt x="84" y="182"/>
                  <a:pt x="78" y="182"/>
                </a:cubicBezTo>
                <a:cubicBezTo>
                  <a:pt x="74" y="182"/>
                  <a:pt x="71" y="182"/>
                  <a:pt x="67" y="182"/>
                </a:cubicBezTo>
                <a:cubicBezTo>
                  <a:pt x="59" y="181"/>
                  <a:pt x="51" y="184"/>
                  <a:pt x="42" y="183"/>
                </a:cubicBezTo>
                <a:cubicBezTo>
                  <a:pt x="39" y="183"/>
                  <a:pt x="38" y="187"/>
                  <a:pt x="35" y="184"/>
                </a:cubicBezTo>
                <a:cubicBezTo>
                  <a:pt x="32" y="182"/>
                  <a:pt x="29" y="184"/>
                  <a:pt x="27" y="183"/>
                </a:cubicBezTo>
                <a:cubicBezTo>
                  <a:pt x="24" y="183"/>
                  <a:pt x="21" y="183"/>
                  <a:pt x="18" y="183"/>
                </a:cubicBezTo>
                <a:cubicBezTo>
                  <a:pt x="16" y="181"/>
                  <a:pt x="18" y="179"/>
                  <a:pt x="17" y="177"/>
                </a:cubicBezTo>
                <a:cubicBezTo>
                  <a:pt x="14" y="173"/>
                  <a:pt x="10" y="172"/>
                  <a:pt x="5" y="174"/>
                </a:cubicBezTo>
                <a:cubicBezTo>
                  <a:pt x="4" y="174"/>
                  <a:pt x="4" y="175"/>
                  <a:pt x="2" y="175"/>
                </a:cubicBezTo>
                <a:cubicBezTo>
                  <a:pt x="1" y="175"/>
                  <a:pt x="0" y="174"/>
                  <a:pt x="0" y="172"/>
                </a:cubicBezTo>
                <a:cubicBezTo>
                  <a:pt x="0" y="171"/>
                  <a:pt x="0" y="169"/>
                  <a:pt x="2" y="169"/>
                </a:cubicBezTo>
                <a:cubicBezTo>
                  <a:pt x="5" y="170"/>
                  <a:pt x="8" y="169"/>
                  <a:pt x="10" y="170"/>
                </a:cubicBezTo>
                <a:cubicBezTo>
                  <a:pt x="14" y="170"/>
                  <a:pt x="16" y="168"/>
                  <a:pt x="19" y="168"/>
                </a:cubicBezTo>
                <a:cubicBezTo>
                  <a:pt x="21" y="167"/>
                  <a:pt x="22" y="164"/>
                  <a:pt x="22" y="162"/>
                </a:cubicBezTo>
                <a:cubicBezTo>
                  <a:pt x="24" y="159"/>
                  <a:pt x="24" y="158"/>
                  <a:pt x="27" y="160"/>
                </a:cubicBezTo>
                <a:cubicBezTo>
                  <a:pt x="31" y="161"/>
                  <a:pt x="35" y="162"/>
                  <a:pt x="39" y="164"/>
                </a:cubicBezTo>
                <a:cubicBezTo>
                  <a:pt x="40" y="165"/>
                  <a:pt x="42" y="164"/>
                  <a:pt x="44" y="164"/>
                </a:cubicBezTo>
                <a:cubicBezTo>
                  <a:pt x="45" y="164"/>
                  <a:pt x="45" y="162"/>
                  <a:pt x="46" y="161"/>
                </a:cubicBezTo>
                <a:cubicBezTo>
                  <a:pt x="48" y="159"/>
                  <a:pt x="46" y="158"/>
                  <a:pt x="45" y="156"/>
                </a:cubicBezTo>
                <a:cubicBezTo>
                  <a:pt x="44" y="154"/>
                  <a:pt x="41" y="154"/>
                  <a:pt x="39" y="152"/>
                </a:cubicBezTo>
                <a:cubicBezTo>
                  <a:pt x="38" y="151"/>
                  <a:pt x="38" y="151"/>
                  <a:pt x="38" y="150"/>
                </a:cubicBezTo>
                <a:cubicBezTo>
                  <a:pt x="38" y="149"/>
                  <a:pt x="39" y="149"/>
                  <a:pt x="40" y="149"/>
                </a:cubicBezTo>
                <a:cubicBezTo>
                  <a:pt x="43" y="149"/>
                  <a:pt x="47" y="148"/>
                  <a:pt x="50" y="150"/>
                </a:cubicBezTo>
                <a:cubicBezTo>
                  <a:pt x="50" y="151"/>
                  <a:pt x="51" y="150"/>
                  <a:pt x="51" y="150"/>
                </a:cubicBezTo>
                <a:cubicBezTo>
                  <a:pt x="53" y="149"/>
                  <a:pt x="51" y="149"/>
                  <a:pt x="51" y="148"/>
                </a:cubicBezTo>
                <a:cubicBezTo>
                  <a:pt x="50" y="147"/>
                  <a:pt x="50" y="145"/>
                  <a:pt x="52" y="145"/>
                </a:cubicBezTo>
                <a:cubicBezTo>
                  <a:pt x="54" y="145"/>
                  <a:pt x="56" y="145"/>
                  <a:pt x="59" y="145"/>
                </a:cubicBezTo>
                <a:cubicBezTo>
                  <a:pt x="56" y="143"/>
                  <a:pt x="53" y="143"/>
                  <a:pt x="50" y="142"/>
                </a:cubicBezTo>
                <a:cubicBezTo>
                  <a:pt x="48" y="141"/>
                  <a:pt x="48" y="140"/>
                  <a:pt x="49" y="139"/>
                </a:cubicBezTo>
                <a:cubicBezTo>
                  <a:pt x="50" y="135"/>
                  <a:pt x="50" y="134"/>
                  <a:pt x="46" y="133"/>
                </a:cubicBezTo>
                <a:cubicBezTo>
                  <a:pt x="45" y="133"/>
                  <a:pt x="43" y="133"/>
                  <a:pt x="42" y="133"/>
                </a:cubicBezTo>
                <a:cubicBezTo>
                  <a:pt x="42" y="132"/>
                  <a:pt x="42" y="132"/>
                  <a:pt x="42" y="131"/>
                </a:cubicBezTo>
                <a:cubicBezTo>
                  <a:pt x="42" y="131"/>
                  <a:pt x="42" y="130"/>
                  <a:pt x="42" y="130"/>
                </a:cubicBezTo>
                <a:cubicBezTo>
                  <a:pt x="49" y="131"/>
                  <a:pt x="54" y="126"/>
                  <a:pt x="61" y="126"/>
                </a:cubicBezTo>
                <a:cubicBezTo>
                  <a:pt x="65" y="126"/>
                  <a:pt x="69" y="124"/>
                  <a:pt x="73" y="121"/>
                </a:cubicBezTo>
                <a:cubicBezTo>
                  <a:pt x="73" y="120"/>
                  <a:pt x="75" y="120"/>
                  <a:pt x="75" y="119"/>
                </a:cubicBezTo>
                <a:cubicBezTo>
                  <a:pt x="75" y="117"/>
                  <a:pt x="73" y="117"/>
                  <a:pt x="72" y="117"/>
                </a:cubicBezTo>
                <a:cubicBezTo>
                  <a:pt x="69" y="117"/>
                  <a:pt x="66" y="117"/>
                  <a:pt x="63" y="117"/>
                </a:cubicBezTo>
                <a:cubicBezTo>
                  <a:pt x="62" y="117"/>
                  <a:pt x="61" y="117"/>
                  <a:pt x="61" y="116"/>
                </a:cubicBezTo>
                <a:cubicBezTo>
                  <a:pt x="61" y="115"/>
                  <a:pt x="61" y="114"/>
                  <a:pt x="62" y="114"/>
                </a:cubicBezTo>
                <a:cubicBezTo>
                  <a:pt x="64" y="114"/>
                  <a:pt x="65" y="112"/>
                  <a:pt x="68" y="112"/>
                </a:cubicBezTo>
                <a:cubicBezTo>
                  <a:pt x="71" y="112"/>
                  <a:pt x="74" y="112"/>
                  <a:pt x="77" y="112"/>
                </a:cubicBezTo>
                <a:cubicBezTo>
                  <a:pt x="79" y="111"/>
                  <a:pt x="78" y="109"/>
                  <a:pt x="78" y="108"/>
                </a:cubicBezTo>
                <a:cubicBezTo>
                  <a:pt x="78" y="107"/>
                  <a:pt x="78" y="106"/>
                  <a:pt x="78" y="106"/>
                </a:cubicBezTo>
                <a:cubicBezTo>
                  <a:pt x="72" y="105"/>
                  <a:pt x="69" y="100"/>
                  <a:pt x="63" y="100"/>
                </a:cubicBezTo>
                <a:cubicBezTo>
                  <a:pt x="51" y="100"/>
                  <a:pt x="40" y="103"/>
                  <a:pt x="28" y="102"/>
                </a:cubicBezTo>
                <a:cubicBezTo>
                  <a:pt x="26" y="101"/>
                  <a:pt x="23" y="103"/>
                  <a:pt x="23" y="100"/>
                </a:cubicBezTo>
                <a:cubicBezTo>
                  <a:pt x="22" y="96"/>
                  <a:pt x="26" y="98"/>
                  <a:pt x="28" y="98"/>
                </a:cubicBezTo>
                <a:cubicBezTo>
                  <a:pt x="32" y="99"/>
                  <a:pt x="36" y="96"/>
                  <a:pt x="40" y="96"/>
                </a:cubicBezTo>
                <a:cubicBezTo>
                  <a:pt x="44" y="97"/>
                  <a:pt x="49" y="98"/>
                  <a:pt x="53" y="96"/>
                </a:cubicBezTo>
                <a:cubicBezTo>
                  <a:pt x="60" y="94"/>
                  <a:pt x="67" y="95"/>
                  <a:pt x="73" y="95"/>
                </a:cubicBezTo>
                <a:cubicBezTo>
                  <a:pt x="86" y="94"/>
                  <a:pt x="98" y="91"/>
                  <a:pt x="107" y="82"/>
                </a:cubicBezTo>
                <a:cubicBezTo>
                  <a:pt x="111" y="79"/>
                  <a:pt x="115" y="79"/>
                  <a:pt x="119" y="79"/>
                </a:cubicBezTo>
                <a:cubicBezTo>
                  <a:pt x="120" y="79"/>
                  <a:pt x="123" y="80"/>
                  <a:pt x="123" y="78"/>
                </a:cubicBezTo>
                <a:cubicBezTo>
                  <a:pt x="123" y="74"/>
                  <a:pt x="120" y="76"/>
                  <a:pt x="119" y="76"/>
                </a:cubicBezTo>
                <a:cubicBezTo>
                  <a:pt x="102" y="76"/>
                  <a:pt x="85" y="76"/>
                  <a:pt x="67" y="76"/>
                </a:cubicBezTo>
                <a:cubicBezTo>
                  <a:pt x="61" y="76"/>
                  <a:pt x="57" y="71"/>
                  <a:pt x="52" y="66"/>
                </a:cubicBezTo>
                <a:cubicBezTo>
                  <a:pt x="52" y="66"/>
                  <a:pt x="52" y="65"/>
                  <a:pt x="52" y="64"/>
                </a:cubicBezTo>
                <a:cubicBezTo>
                  <a:pt x="54" y="61"/>
                  <a:pt x="55" y="59"/>
                  <a:pt x="56" y="56"/>
                </a:cubicBezTo>
                <a:cubicBezTo>
                  <a:pt x="56" y="53"/>
                  <a:pt x="59" y="50"/>
                  <a:pt x="62" y="50"/>
                </a:cubicBezTo>
                <a:cubicBezTo>
                  <a:pt x="70" y="50"/>
                  <a:pt x="70" y="43"/>
                  <a:pt x="71" y="38"/>
                </a:cubicBezTo>
                <a:cubicBezTo>
                  <a:pt x="72" y="31"/>
                  <a:pt x="77" y="26"/>
                  <a:pt x="82" y="21"/>
                </a:cubicBezTo>
                <a:cubicBezTo>
                  <a:pt x="83" y="19"/>
                  <a:pt x="85" y="20"/>
                  <a:pt x="86" y="20"/>
                </a:cubicBezTo>
                <a:cubicBezTo>
                  <a:pt x="90" y="20"/>
                  <a:pt x="94" y="21"/>
                  <a:pt x="97" y="18"/>
                </a:cubicBezTo>
                <a:cubicBezTo>
                  <a:pt x="98" y="17"/>
                  <a:pt x="99" y="17"/>
                  <a:pt x="101" y="17"/>
                </a:cubicBezTo>
                <a:cubicBezTo>
                  <a:pt x="104" y="17"/>
                  <a:pt x="107" y="17"/>
                  <a:pt x="109" y="17"/>
                </a:cubicBezTo>
                <a:cubicBezTo>
                  <a:pt x="114" y="16"/>
                  <a:pt x="119" y="17"/>
                  <a:pt x="123" y="20"/>
                </a:cubicBezTo>
                <a:cubicBezTo>
                  <a:pt x="126" y="23"/>
                  <a:pt x="130" y="22"/>
                  <a:pt x="133" y="19"/>
                </a:cubicBezTo>
                <a:cubicBezTo>
                  <a:pt x="138" y="15"/>
                  <a:pt x="145" y="15"/>
                  <a:pt x="150" y="12"/>
                </a:cubicBezTo>
                <a:cubicBezTo>
                  <a:pt x="151" y="11"/>
                  <a:pt x="168" y="17"/>
                  <a:pt x="168" y="18"/>
                </a:cubicBezTo>
                <a:cubicBezTo>
                  <a:pt x="170" y="22"/>
                  <a:pt x="174" y="23"/>
                  <a:pt x="177" y="23"/>
                </a:cubicBezTo>
                <a:cubicBezTo>
                  <a:pt x="180" y="24"/>
                  <a:pt x="183" y="21"/>
                  <a:pt x="186" y="19"/>
                </a:cubicBezTo>
                <a:cubicBezTo>
                  <a:pt x="186" y="18"/>
                  <a:pt x="186" y="17"/>
                  <a:pt x="187" y="17"/>
                </a:cubicBezTo>
                <a:cubicBezTo>
                  <a:pt x="193" y="17"/>
                  <a:pt x="197" y="13"/>
                  <a:pt x="202" y="12"/>
                </a:cubicBezTo>
                <a:cubicBezTo>
                  <a:pt x="205" y="11"/>
                  <a:pt x="206" y="15"/>
                  <a:pt x="209" y="13"/>
                </a:cubicBezTo>
                <a:cubicBezTo>
                  <a:pt x="210" y="13"/>
                  <a:pt x="218" y="18"/>
                  <a:pt x="219" y="20"/>
                </a:cubicBezTo>
                <a:cubicBezTo>
                  <a:pt x="220" y="21"/>
                  <a:pt x="221" y="22"/>
                  <a:pt x="222" y="23"/>
                </a:cubicBezTo>
                <a:cubicBezTo>
                  <a:pt x="227" y="26"/>
                  <a:pt x="231" y="26"/>
                  <a:pt x="235" y="22"/>
                </a:cubicBezTo>
                <a:cubicBezTo>
                  <a:pt x="236" y="21"/>
                  <a:pt x="237" y="20"/>
                  <a:pt x="239" y="19"/>
                </a:cubicBezTo>
                <a:cubicBezTo>
                  <a:pt x="239" y="18"/>
                  <a:pt x="240" y="17"/>
                  <a:pt x="240" y="17"/>
                </a:cubicBezTo>
                <a:cubicBezTo>
                  <a:pt x="245" y="17"/>
                  <a:pt x="249" y="14"/>
                  <a:pt x="253" y="15"/>
                </a:cubicBezTo>
                <a:cubicBezTo>
                  <a:pt x="257" y="16"/>
                  <a:pt x="261" y="17"/>
                  <a:pt x="264" y="19"/>
                </a:cubicBezTo>
                <a:cubicBezTo>
                  <a:pt x="270" y="23"/>
                  <a:pt x="273" y="23"/>
                  <a:pt x="278" y="19"/>
                </a:cubicBezTo>
                <a:cubicBezTo>
                  <a:pt x="280" y="17"/>
                  <a:pt x="282" y="17"/>
                  <a:pt x="285" y="17"/>
                </a:cubicBezTo>
                <a:cubicBezTo>
                  <a:pt x="290" y="17"/>
                  <a:pt x="295" y="17"/>
                  <a:pt x="301" y="17"/>
                </a:cubicBezTo>
                <a:cubicBezTo>
                  <a:pt x="303" y="17"/>
                  <a:pt x="305" y="17"/>
                  <a:pt x="307" y="19"/>
                </a:cubicBezTo>
                <a:cubicBezTo>
                  <a:pt x="310" y="21"/>
                  <a:pt x="319" y="21"/>
                  <a:pt x="321" y="18"/>
                </a:cubicBezTo>
                <a:cubicBezTo>
                  <a:pt x="323" y="15"/>
                  <a:pt x="326" y="15"/>
                  <a:pt x="329" y="15"/>
                </a:cubicBezTo>
                <a:cubicBezTo>
                  <a:pt x="331" y="15"/>
                  <a:pt x="333" y="15"/>
                  <a:pt x="334" y="15"/>
                </a:cubicBezTo>
                <a:cubicBezTo>
                  <a:pt x="338" y="15"/>
                  <a:pt x="342" y="14"/>
                  <a:pt x="345" y="12"/>
                </a:cubicBezTo>
                <a:cubicBezTo>
                  <a:pt x="351" y="7"/>
                  <a:pt x="358" y="9"/>
                  <a:pt x="364" y="13"/>
                </a:cubicBezTo>
                <a:cubicBezTo>
                  <a:pt x="367" y="15"/>
                  <a:pt x="370" y="17"/>
                  <a:pt x="374" y="17"/>
                </a:cubicBezTo>
                <a:cubicBezTo>
                  <a:pt x="382" y="16"/>
                  <a:pt x="390" y="17"/>
                  <a:pt x="398" y="16"/>
                </a:cubicBezTo>
                <a:cubicBezTo>
                  <a:pt x="401" y="16"/>
                  <a:pt x="404" y="17"/>
                  <a:pt x="408" y="15"/>
                </a:cubicBezTo>
                <a:cubicBezTo>
                  <a:pt x="411" y="14"/>
                  <a:pt x="415" y="14"/>
                  <a:pt x="419" y="16"/>
                </a:cubicBezTo>
                <a:cubicBezTo>
                  <a:pt x="422" y="18"/>
                  <a:pt x="425" y="17"/>
                  <a:pt x="427" y="14"/>
                </a:cubicBezTo>
                <a:cubicBezTo>
                  <a:pt x="429" y="12"/>
                  <a:pt x="431" y="13"/>
                  <a:pt x="432" y="15"/>
                </a:cubicBezTo>
                <a:cubicBezTo>
                  <a:pt x="433" y="18"/>
                  <a:pt x="435" y="18"/>
                  <a:pt x="438" y="18"/>
                </a:cubicBezTo>
                <a:cubicBezTo>
                  <a:pt x="444" y="18"/>
                  <a:pt x="450" y="19"/>
                  <a:pt x="456" y="15"/>
                </a:cubicBezTo>
                <a:cubicBezTo>
                  <a:pt x="456" y="15"/>
                  <a:pt x="457" y="15"/>
                  <a:pt x="457" y="15"/>
                </a:cubicBezTo>
                <a:cubicBezTo>
                  <a:pt x="467" y="16"/>
                  <a:pt x="476" y="13"/>
                  <a:pt x="485" y="13"/>
                </a:cubicBezTo>
                <a:cubicBezTo>
                  <a:pt x="487" y="13"/>
                  <a:pt x="488" y="13"/>
                  <a:pt x="488" y="15"/>
                </a:cubicBezTo>
                <a:cubicBezTo>
                  <a:pt x="488" y="18"/>
                  <a:pt x="489" y="18"/>
                  <a:pt x="492" y="18"/>
                </a:cubicBezTo>
                <a:cubicBezTo>
                  <a:pt x="494" y="18"/>
                  <a:pt x="497" y="18"/>
                  <a:pt x="500" y="20"/>
                </a:cubicBezTo>
                <a:cubicBezTo>
                  <a:pt x="501" y="21"/>
                  <a:pt x="505" y="21"/>
                  <a:pt x="507" y="18"/>
                </a:cubicBezTo>
                <a:cubicBezTo>
                  <a:pt x="509" y="15"/>
                  <a:pt x="513" y="14"/>
                  <a:pt x="516" y="15"/>
                </a:cubicBezTo>
                <a:cubicBezTo>
                  <a:pt x="521" y="16"/>
                  <a:pt x="526" y="13"/>
                  <a:pt x="531" y="13"/>
                </a:cubicBezTo>
                <a:cubicBezTo>
                  <a:pt x="532" y="13"/>
                  <a:pt x="533" y="13"/>
                  <a:pt x="534" y="13"/>
                </a:cubicBezTo>
                <a:cubicBezTo>
                  <a:pt x="535" y="14"/>
                  <a:pt x="535" y="14"/>
                  <a:pt x="534" y="15"/>
                </a:cubicBezTo>
                <a:cubicBezTo>
                  <a:pt x="533" y="16"/>
                  <a:pt x="530" y="16"/>
                  <a:pt x="530" y="17"/>
                </a:cubicBezTo>
                <a:cubicBezTo>
                  <a:pt x="531" y="20"/>
                  <a:pt x="534" y="17"/>
                  <a:pt x="535" y="19"/>
                </a:cubicBezTo>
                <a:cubicBezTo>
                  <a:pt x="536" y="20"/>
                  <a:pt x="537" y="21"/>
                  <a:pt x="538" y="20"/>
                </a:cubicBezTo>
                <a:cubicBezTo>
                  <a:pt x="542" y="16"/>
                  <a:pt x="548" y="20"/>
                  <a:pt x="551" y="17"/>
                </a:cubicBezTo>
                <a:cubicBezTo>
                  <a:pt x="557" y="17"/>
                  <a:pt x="561" y="15"/>
                  <a:pt x="566" y="15"/>
                </a:cubicBezTo>
                <a:cubicBezTo>
                  <a:pt x="570" y="15"/>
                  <a:pt x="573" y="11"/>
                  <a:pt x="576" y="13"/>
                </a:cubicBezTo>
                <a:cubicBezTo>
                  <a:pt x="578" y="15"/>
                  <a:pt x="581" y="16"/>
                  <a:pt x="584" y="17"/>
                </a:cubicBezTo>
                <a:cubicBezTo>
                  <a:pt x="587" y="19"/>
                  <a:pt x="592" y="19"/>
                  <a:pt x="595" y="18"/>
                </a:cubicBezTo>
                <a:cubicBezTo>
                  <a:pt x="598" y="17"/>
                  <a:pt x="601" y="17"/>
                  <a:pt x="604" y="17"/>
                </a:cubicBezTo>
                <a:cubicBezTo>
                  <a:pt x="607" y="16"/>
                  <a:pt x="609" y="17"/>
                  <a:pt x="611" y="14"/>
                </a:cubicBezTo>
                <a:cubicBezTo>
                  <a:pt x="614" y="12"/>
                  <a:pt x="618" y="12"/>
                  <a:pt x="621" y="14"/>
                </a:cubicBezTo>
                <a:cubicBezTo>
                  <a:pt x="623" y="16"/>
                  <a:pt x="624" y="17"/>
                  <a:pt x="627" y="17"/>
                </a:cubicBezTo>
                <a:cubicBezTo>
                  <a:pt x="633" y="17"/>
                  <a:pt x="639" y="16"/>
                  <a:pt x="646" y="17"/>
                </a:cubicBezTo>
                <a:cubicBezTo>
                  <a:pt x="648" y="17"/>
                  <a:pt x="650" y="16"/>
                  <a:pt x="652" y="17"/>
                </a:cubicBezTo>
                <a:cubicBezTo>
                  <a:pt x="654" y="20"/>
                  <a:pt x="656" y="18"/>
                  <a:pt x="658" y="16"/>
                </a:cubicBezTo>
                <a:cubicBezTo>
                  <a:pt x="660" y="14"/>
                  <a:pt x="662" y="13"/>
                  <a:pt x="666" y="13"/>
                </a:cubicBezTo>
                <a:cubicBezTo>
                  <a:pt x="668" y="13"/>
                  <a:pt x="671" y="13"/>
                  <a:pt x="674" y="12"/>
                </a:cubicBezTo>
                <a:cubicBezTo>
                  <a:pt x="677" y="10"/>
                  <a:pt x="682" y="11"/>
                  <a:pt x="685" y="13"/>
                </a:cubicBezTo>
                <a:cubicBezTo>
                  <a:pt x="692" y="19"/>
                  <a:pt x="700" y="16"/>
                  <a:pt x="708" y="17"/>
                </a:cubicBezTo>
                <a:cubicBezTo>
                  <a:pt x="711" y="13"/>
                  <a:pt x="716" y="14"/>
                  <a:pt x="719" y="15"/>
                </a:cubicBezTo>
                <a:cubicBezTo>
                  <a:pt x="728" y="16"/>
                  <a:pt x="736" y="18"/>
                  <a:pt x="743" y="22"/>
                </a:cubicBezTo>
                <a:cubicBezTo>
                  <a:pt x="748" y="24"/>
                  <a:pt x="752" y="25"/>
                  <a:pt x="757" y="27"/>
                </a:cubicBezTo>
                <a:cubicBezTo>
                  <a:pt x="762" y="28"/>
                  <a:pt x="768" y="27"/>
                  <a:pt x="772" y="24"/>
                </a:cubicBezTo>
                <a:cubicBezTo>
                  <a:pt x="779" y="19"/>
                  <a:pt x="786" y="16"/>
                  <a:pt x="795" y="17"/>
                </a:cubicBezTo>
                <a:cubicBezTo>
                  <a:pt x="798" y="17"/>
                  <a:pt x="800" y="16"/>
                  <a:pt x="803" y="17"/>
                </a:cubicBezTo>
                <a:cubicBezTo>
                  <a:pt x="804" y="17"/>
                  <a:pt x="806" y="16"/>
                  <a:pt x="806" y="18"/>
                </a:cubicBezTo>
                <a:cubicBezTo>
                  <a:pt x="806" y="20"/>
                  <a:pt x="807" y="22"/>
                  <a:pt x="804" y="22"/>
                </a:cubicBezTo>
                <a:cubicBezTo>
                  <a:pt x="803" y="22"/>
                  <a:pt x="802" y="23"/>
                  <a:pt x="801" y="25"/>
                </a:cubicBezTo>
                <a:cubicBezTo>
                  <a:pt x="811" y="29"/>
                  <a:pt x="820" y="28"/>
                  <a:pt x="829" y="23"/>
                </a:cubicBezTo>
                <a:cubicBezTo>
                  <a:pt x="828" y="22"/>
                  <a:pt x="827" y="20"/>
                  <a:pt x="826" y="20"/>
                </a:cubicBezTo>
                <a:cubicBezTo>
                  <a:pt x="824" y="20"/>
                  <a:pt x="824" y="19"/>
                  <a:pt x="824" y="17"/>
                </a:cubicBezTo>
                <a:cubicBezTo>
                  <a:pt x="823" y="15"/>
                  <a:pt x="825" y="13"/>
                  <a:pt x="826" y="13"/>
                </a:cubicBezTo>
                <a:cubicBezTo>
                  <a:pt x="829" y="13"/>
                  <a:pt x="832" y="12"/>
                  <a:pt x="834" y="14"/>
                </a:cubicBezTo>
                <a:cubicBezTo>
                  <a:pt x="837" y="17"/>
                  <a:pt x="841" y="17"/>
                  <a:pt x="845" y="17"/>
                </a:cubicBezTo>
                <a:cubicBezTo>
                  <a:pt x="848" y="16"/>
                  <a:pt x="851" y="17"/>
                  <a:pt x="854" y="17"/>
                </a:cubicBezTo>
                <a:cubicBezTo>
                  <a:pt x="860" y="16"/>
                  <a:pt x="866" y="16"/>
                  <a:pt x="870" y="22"/>
                </a:cubicBezTo>
                <a:cubicBezTo>
                  <a:pt x="872" y="25"/>
                  <a:pt x="876" y="24"/>
                  <a:pt x="878" y="21"/>
                </a:cubicBezTo>
                <a:cubicBezTo>
                  <a:pt x="879" y="19"/>
                  <a:pt x="880" y="15"/>
                  <a:pt x="884" y="17"/>
                </a:cubicBezTo>
                <a:cubicBezTo>
                  <a:pt x="887" y="18"/>
                  <a:pt x="890" y="15"/>
                  <a:pt x="893" y="14"/>
                </a:cubicBezTo>
                <a:cubicBezTo>
                  <a:pt x="897" y="13"/>
                  <a:pt x="901" y="13"/>
                  <a:pt x="905" y="13"/>
                </a:cubicBezTo>
                <a:cubicBezTo>
                  <a:pt x="909" y="13"/>
                  <a:pt x="914" y="12"/>
                  <a:pt x="917" y="15"/>
                </a:cubicBezTo>
                <a:cubicBezTo>
                  <a:pt x="924" y="13"/>
                  <a:pt x="930" y="17"/>
                  <a:pt x="937" y="17"/>
                </a:cubicBezTo>
                <a:cubicBezTo>
                  <a:pt x="943" y="16"/>
                  <a:pt x="950" y="18"/>
                  <a:pt x="956" y="16"/>
                </a:cubicBezTo>
                <a:cubicBezTo>
                  <a:pt x="965" y="14"/>
                  <a:pt x="974" y="16"/>
                  <a:pt x="983" y="15"/>
                </a:cubicBezTo>
                <a:cubicBezTo>
                  <a:pt x="986" y="14"/>
                  <a:pt x="989" y="17"/>
                  <a:pt x="992" y="17"/>
                </a:cubicBezTo>
                <a:cubicBezTo>
                  <a:pt x="996" y="16"/>
                  <a:pt x="999" y="16"/>
                  <a:pt x="1002" y="17"/>
                </a:cubicBezTo>
                <a:cubicBezTo>
                  <a:pt x="1007" y="17"/>
                  <a:pt x="1012" y="16"/>
                  <a:pt x="1016" y="11"/>
                </a:cubicBezTo>
                <a:cubicBezTo>
                  <a:pt x="1018" y="9"/>
                  <a:pt x="1019" y="9"/>
                  <a:pt x="1022" y="11"/>
                </a:cubicBezTo>
                <a:cubicBezTo>
                  <a:pt x="1026" y="12"/>
                  <a:pt x="1029" y="13"/>
                  <a:pt x="1033" y="14"/>
                </a:cubicBezTo>
                <a:cubicBezTo>
                  <a:pt x="1034" y="15"/>
                  <a:pt x="1036" y="15"/>
                  <a:pt x="1038" y="15"/>
                </a:cubicBezTo>
                <a:cubicBezTo>
                  <a:pt x="1042" y="13"/>
                  <a:pt x="1046" y="13"/>
                  <a:pt x="1050" y="15"/>
                </a:cubicBezTo>
                <a:cubicBezTo>
                  <a:pt x="1054" y="16"/>
                  <a:pt x="1058" y="17"/>
                  <a:pt x="1062" y="18"/>
                </a:cubicBezTo>
                <a:cubicBezTo>
                  <a:pt x="1063" y="18"/>
                  <a:pt x="1063" y="18"/>
                  <a:pt x="1064" y="18"/>
                </a:cubicBezTo>
                <a:cubicBezTo>
                  <a:pt x="1068" y="18"/>
                  <a:pt x="1073" y="18"/>
                  <a:pt x="1078" y="18"/>
                </a:cubicBezTo>
                <a:cubicBezTo>
                  <a:pt x="1082" y="18"/>
                  <a:pt x="1086" y="21"/>
                  <a:pt x="1091" y="20"/>
                </a:cubicBezTo>
                <a:cubicBezTo>
                  <a:pt x="1101" y="18"/>
                  <a:pt x="1112" y="18"/>
                  <a:pt x="1123" y="18"/>
                </a:cubicBezTo>
                <a:cubicBezTo>
                  <a:pt x="1125" y="18"/>
                  <a:pt x="1126" y="17"/>
                  <a:pt x="1127" y="17"/>
                </a:cubicBezTo>
                <a:cubicBezTo>
                  <a:pt x="1131" y="15"/>
                  <a:pt x="1142" y="18"/>
                  <a:pt x="1147" y="21"/>
                </a:cubicBezTo>
                <a:cubicBezTo>
                  <a:pt x="1150" y="23"/>
                  <a:pt x="1152" y="22"/>
                  <a:pt x="1155" y="21"/>
                </a:cubicBezTo>
                <a:cubicBezTo>
                  <a:pt x="1160" y="19"/>
                  <a:pt x="1165" y="20"/>
                  <a:pt x="1169" y="21"/>
                </a:cubicBezTo>
                <a:cubicBezTo>
                  <a:pt x="1174" y="22"/>
                  <a:pt x="1178" y="23"/>
                  <a:pt x="1182" y="24"/>
                </a:cubicBezTo>
                <a:cubicBezTo>
                  <a:pt x="1186" y="24"/>
                  <a:pt x="1188" y="21"/>
                  <a:pt x="1192" y="21"/>
                </a:cubicBezTo>
                <a:cubicBezTo>
                  <a:pt x="1188" y="19"/>
                  <a:pt x="1183" y="20"/>
                  <a:pt x="1179" y="20"/>
                </a:cubicBezTo>
                <a:cubicBezTo>
                  <a:pt x="1177" y="19"/>
                  <a:pt x="1178" y="17"/>
                  <a:pt x="1178" y="15"/>
                </a:cubicBezTo>
                <a:cubicBezTo>
                  <a:pt x="1178" y="14"/>
                  <a:pt x="1179" y="13"/>
                  <a:pt x="1180" y="13"/>
                </a:cubicBezTo>
                <a:cubicBezTo>
                  <a:pt x="1185" y="12"/>
                  <a:pt x="1190" y="11"/>
                  <a:pt x="1195" y="10"/>
                </a:cubicBezTo>
                <a:cubicBezTo>
                  <a:pt x="1199" y="9"/>
                  <a:pt x="1203" y="12"/>
                  <a:pt x="1207" y="12"/>
                </a:cubicBezTo>
                <a:cubicBezTo>
                  <a:pt x="1208" y="16"/>
                  <a:pt x="1211" y="15"/>
                  <a:pt x="1214" y="15"/>
                </a:cubicBezTo>
                <a:cubicBezTo>
                  <a:pt x="1225" y="14"/>
                  <a:pt x="1237" y="16"/>
                  <a:pt x="1249" y="17"/>
                </a:cubicBezTo>
                <a:cubicBezTo>
                  <a:pt x="1254" y="17"/>
                  <a:pt x="1260" y="16"/>
                  <a:pt x="1265" y="15"/>
                </a:cubicBezTo>
                <a:cubicBezTo>
                  <a:pt x="1271" y="13"/>
                  <a:pt x="1276" y="14"/>
                  <a:pt x="1282" y="14"/>
                </a:cubicBezTo>
                <a:cubicBezTo>
                  <a:pt x="1290" y="16"/>
                  <a:pt x="1297" y="19"/>
                  <a:pt x="1304" y="20"/>
                </a:cubicBezTo>
                <a:cubicBezTo>
                  <a:pt x="1305" y="20"/>
                  <a:pt x="1307" y="20"/>
                  <a:pt x="1307" y="21"/>
                </a:cubicBezTo>
                <a:cubicBezTo>
                  <a:pt x="1307" y="23"/>
                  <a:pt x="1305" y="25"/>
                  <a:pt x="1305" y="25"/>
                </a:cubicBezTo>
                <a:cubicBezTo>
                  <a:pt x="1300" y="25"/>
                  <a:pt x="1297" y="27"/>
                  <a:pt x="1292" y="27"/>
                </a:cubicBezTo>
                <a:cubicBezTo>
                  <a:pt x="1287" y="27"/>
                  <a:pt x="1282" y="27"/>
                  <a:pt x="1277" y="27"/>
                </a:cubicBezTo>
                <a:cubicBezTo>
                  <a:pt x="1275" y="27"/>
                  <a:pt x="1274" y="27"/>
                  <a:pt x="1274" y="29"/>
                </a:cubicBezTo>
                <a:cubicBezTo>
                  <a:pt x="1274" y="31"/>
                  <a:pt x="1276" y="30"/>
                  <a:pt x="1277" y="30"/>
                </a:cubicBezTo>
                <a:cubicBezTo>
                  <a:pt x="1284" y="30"/>
                  <a:pt x="1292" y="30"/>
                  <a:pt x="1299" y="30"/>
                </a:cubicBezTo>
                <a:cubicBezTo>
                  <a:pt x="1302" y="31"/>
                  <a:pt x="1305" y="29"/>
                  <a:pt x="1308" y="27"/>
                </a:cubicBezTo>
                <a:cubicBezTo>
                  <a:pt x="1311" y="23"/>
                  <a:pt x="1316" y="21"/>
                  <a:pt x="1321" y="22"/>
                </a:cubicBezTo>
                <a:cubicBezTo>
                  <a:pt x="1325" y="22"/>
                  <a:pt x="1329" y="22"/>
                  <a:pt x="1333" y="22"/>
                </a:cubicBezTo>
                <a:cubicBezTo>
                  <a:pt x="1340" y="22"/>
                  <a:pt x="1347" y="19"/>
                  <a:pt x="1354" y="20"/>
                </a:cubicBezTo>
                <a:cubicBezTo>
                  <a:pt x="1361" y="20"/>
                  <a:pt x="1368" y="20"/>
                  <a:pt x="1375" y="20"/>
                </a:cubicBezTo>
                <a:cubicBezTo>
                  <a:pt x="1378" y="20"/>
                  <a:pt x="1380" y="19"/>
                  <a:pt x="1382" y="18"/>
                </a:cubicBezTo>
                <a:cubicBezTo>
                  <a:pt x="1388" y="16"/>
                  <a:pt x="1393" y="17"/>
                  <a:pt x="1398" y="17"/>
                </a:cubicBezTo>
                <a:cubicBezTo>
                  <a:pt x="1399" y="19"/>
                  <a:pt x="1399" y="21"/>
                  <a:pt x="1398" y="24"/>
                </a:cubicBezTo>
                <a:cubicBezTo>
                  <a:pt x="1394" y="24"/>
                  <a:pt x="1389" y="23"/>
                  <a:pt x="1384" y="24"/>
                </a:cubicBezTo>
                <a:cubicBezTo>
                  <a:pt x="1376" y="24"/>
                  <a:pt x="1376" y="24"/>
                  <a:pt x="1377" y="33"/>
                </a:cubicBezTo>
                <a:cubicBezTo>
                  <a:pt x="1381" y="30"/>
                  <a:pt x="1385" y="30"/>
                  <a:pt x="1389" y="30"/>
                </a:cubicBezTo>
                <a:cubicBezTo>
                  <a:pt x="1394" y="30"/>
                  <a:pt x="1399" y="30"/>
                  <a:pt x="1404" y="30"/>
                </a:cubicBezTo>
                <a:cubicBezTo>
                  <a:pt x="1405" y="31"/>
                  <a:pt x="1407" y="30"/>
                  <a:pt x="1408" y="33"/>
                </a:cubicBezTo>
                <a:cubicBezTo>
                  <a:pt x="1408" y="35"/>
                  <a:pt x="1406" y="35"/>
                  <a:pt x="1404" y="36"/>
                </a:cubicBezTo>
                <a:cubicBezTo>
                  <a:pt x="1405" y="38"/>
                  <a:pt x="1407" y="37"/>
                  <a:pt x="1408" y="37"/>
                </a:cubicBezTo>
                <a:cubicBezTo>
                  <a:pt x="1413" y="37"/>
                  <a:pt x="1419" y="37"/>
                  <a:pt x="1424" y="37"/>
                </a:cubicBezTo>
                <a:cubicBezTo>
                  <a:pt x="1430" y="37"/>
                  <a:pt x="1435" y="40"/>
                  <a:pt x="1440" y="39"/>
                </a:cubicBezTo>
                <a:cubicBezTo>
                  <a:pt x="1447" y="43"/>
                  <a:pt x="1455" y="40"/>
                  <a:pt x="1463" y="41"/>
                </a:cubicBezTo>
                <a:cubicBezTo>
                  <a:pt x="1463" y="38"/>
                  <a:pt x="1461" y="39"/>
                  <a:pt x="1460" y="39"/>
                </a:cubicBezTo>
                <a:cubicBezTo>
                  <a:pt x="1459" y="39"/>
                  <a:pt x="1458" y="38"/>
                  <a:pt x="1457" y="38"/>
                </a:cubicBezTo>
                <a:cubicBezTo>
                  <a:pt x="1456" y="37"/>
                  <a:pt x="1454" y="38"/>
                  <a:pt x="1453" y="37"/>
                </a:cubicBezTo>
                <a:cubicBezTo>
                  <a:pt x="1446" y="37"/>
                  <a:pt x="1440" y="34"/>
                  <a:pt x="1433" y="34"/>
                </a:cubicBezTo>
                <a:cubicBezTo>
                  <a:pt x="1431" y="34"/>
                  <a:pt x="1429" y="32"/>
                  <a:pt x="1427" y="30"/>
                </a:cubicBezTo>
                <a:cubicBezTo>
                  <a:pt x="1424" y="28"/>
                  <a:pt x="1421" y="25"/>
                  <a:pt x="1417" y="29"/>
                </a:cubicBezTo>
                <a:cubicBezTo>
                  <a:pt x="1416" y="30"/>
                  <a:pt x="1415" y="28"/>
                  <a:pt x="1414" y="26"/>
                </a:cubicBezTo>
                <a:cubicBezTo>
                  <a:pt x="1414" y="25"/>
                  <a:pt x="1411" y="24"/>
                  <a:pt x="1414" y="22"/>
                </a:cubicBezTo>
                <a:cubicBezTo>
                  <a:pt x="1415" y="21"/>
                  <a:pt x="1415" y="20"/>
                  <a:pt x="1417" y="20"/>
                </a:cubicBezTo>
                <a:cubicBezTo>
                  <a:pt x="1420" y="20"/>
                  <a:pt x="1423" y="20"/>
                  <a:pt x="1425" y="20"/>
                </a:cubicBezTo>
                <a:cubicBezTo>
                  <a:pt x="1428" y="20"/>
                  <a:pt x="1430" y="18"/>
                  <a:pt x="1433" y="18"/>
                </a:cubicBezTo>
                <a:cubicBezTo>
                  <a:pt x="1442" y="18"/>
                  <a:pt x="1450" y="20"/>
                  <a:pt x="1458" y="24"/>
                </a:cubicBezTo>
                <a:cubicBezTo>
                  <a:pt x="1462" y="26"/>
                  <a:pt x="1467" y="26"/>
                  <a:pt x="1471" y="29"/>
                </a:cubicBezTo>
                <a:cubicBezTo>
                  <a:pt x="1473" y="30"/>
                  <a:pt x="1474" y="28"/>
                  <a:pt x="1475" y="26"/>
                </a:cubicBezTo>
                <a:cubicBezTo>
                  <a:pt x="1476" y="25"/>
                  <a:pt x="1475" y="23"/>
                  <a:pt x="1476" y="21"/>
                </a:cubicBezTo>
                <a:cubicBezTo>
                  <a:pt x="1485" y="18"/>
                  <a:pt x="1494" y="22"/>
                  <a:pt x="1501" y="28"/>
                </a:cubicBezTo>
                <a:cubicBezTo>
                  <a:pt x="1504" y="30"/>
                  <a:pt x="1506" y="30"/>
                  <a:pt x="1509" y="30"/>
                </a:cubicBezTo>
                <a:cubicBezTo>
                  <a:pt x="1519" y="30"/>
                  <a:pt x="1528" y="33"/>
                  <a:pt x="1537" y="32"/>
                </a:cubicBezTo>
                <a:cubicBezTo>
                  <a:pt x="1540" y="35"/>
                  <a:pt x="1544" y="33"/>
                  <a:pt x="1547" y="35"/>
                </a:cubicBezTo>
                <a:cubicBezTo>
                  <a:pt x="1551" y="37"/>
                  <a:pt x="1555" y="38"/>
                  <a:pt x="1560" y="38"/>
                </a:cubicBezTo>
                <a:cubicBezTo>
                  <a:pt x="1563" y="38"/>
                  <a:pt x="1568" y="38"/>
                  <a:pt x="1571" y="40"/>
                </a:cubicBezTo>
                <a:cubicBezTo>
                  <a:pt x="1575" y="43"/>
                  <a:pt x="1579" y="43"/>
                  <a:pt x="1583" y="43"/>
                </a:cubicBezTo>
                <a:cubicBezTo>
                  <a:pt x="1588" y="43"/>
                  <a:pt x="1592" y="43"/>
                  <a:pt x="1596" y="43"/>
                </a:cubicBezTo>
                <a:cubicBezTo>
                  <a:pt x="1608" y="41"/>
                  <a:pt x="1620" y="45"/>
                  <a:pt x="1632" y="44"/>
                </a:cubicBezTo>
                <a:cubicBezTo>
                  <a:pt x="1635" y="44"/>
                  <a:pt x="1637" y="47"/>
                  <a:pt x="1640" y="46"/>
                </a:cubicBezTo>
                <a:cubicBezTo>
                  <a:pt x="1643" y="46"/>
                  <a:pt x="1645" y="46"/>
                  <a:pt x="1648" y="48"/>
                </a:cubicBezTo>
                <a:cubicBezTo>
                  <a:pt x="1651" y="49"/>
                  <a:pt x="1655" y="47"/>
                  <a:pt x="1656" y="45"/>
                </a:cubicBezTo>
                <a:cubicBezTo>
                  <a:pt x="1659" y="40"/>
                  <a:pt x="1663" y="38"/>
                  <a:pt x="1668" y="37"/>
                </a:cubicBezTo>
                <a:cubicBezTo>
                  <a:pt x="1673" y="37"/>
                  <a:pt x="1677" y="38"/>
                  <a:pt x="1681" y="42"/>
                </a:cubicBezTo>
                <a:cubicBezTo>
                  <a:pt x="1682" y="43"/>
                  <a:pt x="1682" y="44"/>
                  <a:pt x="1683" y="44"/>
                </a:cubicBezTo>
                <a:cubicBezTo>
                  <a:pt x="1685" y="45"/>
                  <a:pt x="1687" y="44"/>
                  <a:pt x="1687" y="42"/>
                </a:cubicBezTo>
                <a:cubicBezTo>
                  <a:pt x="1688" y="39"/>
                  <a:pt x="1686" y="36"/>
                  <a:pt x="1688" y="34"/>
                </a:cubicBezTo>
                <a:cubicBezTo>
                  <a:pt x="1690" y="32"/>
                  <a:pt x="1692" y="28"/>
                  <a:pt x="1697" y="29"/>
                </a:cubicBezTo>
                <a:cubicBezTo>
                  <a:pt x="1705" y="29"/>
                  <a:pt x="1713" y="29"/>
                  <a:pt x="1721" y="29"/>
                </a:cubicBezTo>
                <a:cubicBezTo>
                  <a:pt x="1721" y="29"/>
                  <a:pt x="1722" y="28"/>
                  <a:pt x="1722" y="28"/>
                </a:cubicBezTo>
                <a:cubicBezTo>
                  <a:pt x="1719" y="27"/>
                  <a:pt x="1715" y="27"/>
                  <a:pt x="1711" y="24"/>
                </a:cubicBezTo>
                <a:cubicBezTo>
                  <a:pt x="1718" y="24"/>
                  <a:pt x="1723" y="20"/>
                  <a:pt x="1729" y="19"/>
                </a:cubicBezTo>
                <a:cubicBezTo>
                  <a:pt x="1731" y="18"/>
                  <a:pt x="1733" y="18"/>
                  <a:pt x="1734" y="18"/>
                </a:cubicBezTo>
                <a:cubicBezTo>
                  <a:pt x="1736" y="18"/>
                  <a:pt x="1736" y="20"/>
                  <a:pt x="1736" y="21"/>
                </a:cubicBezTo>
                <a:cubicBezTo>
                  <a:pt x="1735" y="22"/>
                  <a:pt x="1734" y="23"/>
                  <a:pt x="1734" y="23"/>
                </a:cubicBezTo>
                <a:cubicBezTo>
                  <a:pt x="1737" y="26"/>
                  <a:pt x="1735" y="28"/>
                  <a:pt x="1731" y="31"/>
                </a:cubicBezTo>
                <a:cubicBezTo>
                  <a:pt x="1737" y="29"/>
                  <a:pt x="1743" y="30"/>
                  <a:pt x="1746" y="26"/>
                </a:cubicBezTo>
                <a:cubicBezTo>
                  <a:pt x="1748" y="24"/>
                  <a:pt x="1751" y="23"/>
                  <a:pt x="1754" y="24"/>
                </a:cubicBezTo>
                <a:cubicBezTo>
                  <a:pt x="1758" y="24"/>
                  <a:pt x="1763" y="22"/>
                  <a:pt x="1767" y="25"/>
                </a:cubicBezTo>
                <a:cubicBezTo>
                  <a:pt x="1768" y="26"/>
                  <a:pt x="1769" y="26"/>
                  <a:pt x="1769" y="26"/>
                </a:cubicBezTo>
                <a:cubicBezTo>
                  <a:pt x="1774" y="30"/>
                  <a:pt x="1776" y="30"/>
                  <a:pt x="1779" y="25"/>
                </a:cubicBezTo>
                <a:cubicBezTo>
                  <a:pt x="1781" y="18"/>
                  <a:pt x="1787" y="19"/>
                  <a:pt x="1790" y="20"/>
                </a:cubicBezTo>
                <a:cubicBezTo>
                  <a:pt x="1795" y="22"/>
                  <a:pt x="1799" y="21"/>
                  <a:pt x="1803" y="22"/>
                </a:cubicBezTo>
                <a:cubicBezTo>
                  <a:pt x="1805" y="24"/>
                  <a:pt x="1803" y="26"/>
                  <a:pt x="1804" y="29"/>
                </a:cubicBezTo>
                <a:cubicBezTo>
                  <a:pt x="1810" y="29"/>
                  <a:pt x="1815" y="29"/>
                  <a:pt x="1821" y="29"/>
                </a:cubicBezTo>
                <a:cubicBezTo>
                  <a:pt x="1821" y="30"/>
                  <a:pt x="1822" y="30"/>
                  <a:pt x="1823" y="30"/>
                </a:cubicBezTo>
                <a:cubicBezTo>
                  <a:pt x="1824" y="31"/>
                  <a:pt x="1825" y="30"/>
                  <a:pt x="1825" y="29"/>
                </a:cubicBezTo>
                <a:cubicBezTo>
                  <a:pt x="1831" y="29"/>
                  <a:pt x="1837" y="29"/>
                  <a:pt x="1843" y="29"/>
                </a:cubicBezTo>
                <a:cubicBezTo>
                  <a:pt x="1845" y="29"/>
                  <a:pt x="1846" y="29"/>
                  <a:pt x="1846" y="30"/>
                </a:cubicBezTo>
                <a:cubicBezTo>
                  <a:pt x="1845" y="31"/>
                  <a:pt x="1845" y="32"/>
                  <a:pt x="1845" y="32"/>
                </a:cubicBezTo>
                <a:cubicBezTo>
                  <a:pt x="1841" y="34"/>
                  <a:pt x="1837" y="34"/>
                  <a:pt x="1833" y="34"/>
                </a:cubicBezTo>
                <a:cubicBezTo>
                  <a:pt x="1832" y="34"/>
                  <a:pt x="1831" y="35"/>
                  <a:pt x="1832" y="36"/>
                </a:cubicBezTo>
                <a:cubicBezTo>
                  <a:pt x="1832" y="36"/>
                  <a:pt x="1832" y="37"/>
                  <a:pt x="1832" y="37"/>
                </a:cubicBezTo>
                <a:cubicBezTo>
                  <a:pt x="1833" y="38"/>
                  <a:pt x="1834" y="37"/>
                  <a:pt x="1835" y="37"/>
                </a:cubicBezTo>
                <a:cubicBezTo>
                  <a:pt x="1840" y="39"/>
                  <a:pt x="1844" y="35"/>
                  <a:pt x="1849" y="36"/>
                </a:cubicBezTo>
                <a:cubicBezTo>
                  <a:pt x="1851" y="36"/>
                  <a:pt x="1852" y="36"/>
                  <a:pt x="1854" y="36"/>
                </a:cubicBezTo>
                <a:cubicBezTo>
                  <a:pt x="1854" y="37"/>
                  <a:pt x="1854" y="38"/>
                  <a:pt x="1854" y="39"/>
                </a:cubicBezTo>
                <a:cubicBezTo>
                  <a:pt x="1854" y="39"/>
                  <a:pt x="1853" y="39"/>
                  <a:pt x="1852" y="39"/>
                </a:cubicBezTo>
                <a:cubicBezTo>
                  <a:pt x="1847" y="38"/>
                  <a:pt x="1842" y="40"/>
                  <a:pt x="1838" y="41"/>
                </a:cubicBezTo>
                <a:cubicBezTo>
                  <a:pt x="1833" y="42"/>
                  <a:pt x="1828" y="44"/>
                  <a:pt x="1824" y="46"/>
                </a:cubicBezTo>
                <a:cubicBezTo>
                  <a:pt x="1823" y="47"/>
                  <a:pt x="1823" y="47"/>
                  <a:pt x="1823" y="48"/>
                </a:cubicBezTo>
                <a:cubicBezTo>
                  <a:pt x="1823" y="49"/>
                  <a:pt x="1823" y="50"/>
                  <a:pt x="1824" y="50"/>
                </a:cubicBezTo>
                <a:cubicBezTo>
                  <a:pt x="1829" y="50"/>
                  <a:pt x="1833" y="49"/>
                  <a:pt x="1838" y="50"/>
                </a:cubicBezTo>
                <a:cubicBezTo>
                  <a:pt x="1839" y="50"/>
                  <a:pt x="1840" y="49"/>
                  <a:pt x="1841" y="48"/>
                </a:cubicBezTo>
                <a:cubicBezTo>
                  <a:pt x="1843" y="45"/>
                  <a:pt x="1846" y="44"/>
                  <a:pt x="1849" y="44"/>
                </a:cubicBezTo>
                <a:cubicBezTo>
                  <a:pt x="1851" y="44"/>
                  <a:pt x="1852" y="43"/>
                  <a:pt x="1852" y="41"/>
                </a:cubicBezTo>
                <a:cubicBezTo>
                  <a:pt x="1855" y="41"/>
                  <a:pt x="1857" y="41"/>
                  <a:pt x="1859" y="41"/>
                </a:cubicBezTo>
                <a:cubicBezTo>
                  <a:pt x="1859" y="42"/>
                  <a:pt x="1860" y="43"/>
                  <a:pt x="1861" y="43"/>
                </a:cubicBezTo>
                <a:cubicBezTo>
                  <a:pt x="1863" y="43"/>
                  <a:pt x="1865" y="43"/>
                  <a:pt x="1866" y="43"/>
                </a:cubicBezTo>
                <a:cubicBezTo>
                  <a:pt x="1870" y="46"/>
                  <a:pt x="1874" y="49"/>
                  <a:pt x="1880" y="48"/>
                </a:cubicBezTo>
                <a:cubicBezTo>
                  <a:pt x="1882" y="48"/>
                  <a:pt x="1885" y="48"/>
                  <a:pt x="1887" y="48"/>
                </a:cubicBezTo>
                <a:cubicBezTo>
                  <a:pt x="1892" y="51"/>
                  <a:pt x="1898" y="50"/>
                  <a:pt x="1901" y="47"/>
                </a:cubicBezTo>
                <a:cubicBezTo>
                  <a:pt x="1901" y="47"/>
                  <a:pt x="1901" y="46"/>
                  <a:pt x="1901" y="45"/>
                </a:cubicBezTo>
                <a:cubicBezTo>
                  <a:pt x="1901" y="45"/>
                  <a:pt x="1900" y="44"/>
                  <a:pt x="1900" y="44"/>
                </a:cubicBezTo>
                <a:cubicBezTo>
                  <a:pt x="1896" y="44"/>
                  <a:pt x="1891" y="44"/>
                  <a:pt x="1887" y="44"/>
                </a:cubicBezTo>
                <a:cubicBezTo>
                  <a:pt x="1886" y="41"/>
                  <a:pt x="1889" y="41"/>
                  <a:pt x="1891" y="40"/>
                </a:cubicBezTo>
                <a:cubicBezTo>
                  <a:pt x="1882" y="37"/>
                  <a:pt x="1873" y="34"/>
                  <a:pt x="1864" y="32"/>
                </a:cubicBezTo>
                <a:cubicBezTo>
                  <a:pt x="1863" y="32"/>
                  <a:pt x="1863" y="32"/>
                  <a:pt x="1863" y="30"/>
                </a:cubicBezTo>
                <a:cubicBezTo>
                  <a:pt x="1863" y="30"/>
                  <a:pt x="1863" y="29"/>
                  <a:pt x="1864" y="29"/>
                </a:cubicBezTo>
                <a:cubicBezTo>
                  <a:pt x="1868" y="29"/>
                  <a:pt x="1873" y="25"/>
                  <a:pt x="1877" y="27"/>
                </a:cubicBezTo>
                <a:cubicBezTo>
                  <a:pt x="1886" y="30"/>
                  <a:pt x="1894" y="28"/>
                  <a:pt x="1902" y="29"/>
                </a:cubicBezTo>
                <a:cubicBezTo>
                  <a:pt x="1906" y="29"/>
                  <a:pt x="1910" y="27"/>
                  <a:pt x="1914" y="27"/>
                </a:cubicBezTo>
                <a:cubicBezTo>
                  <a:pt x="1918" y="27"/>
                  <a:pt x="1923" y="29"/>
                  <a:pt x="1927" y="25"/>
                </a:cubicBezTo>
                <a:cubicBezTo>
                  <a:pt x="1934" y="26"/>
                  <a:pt x="1942" y="24"/>
                  <a:pt x="1950" y="27"/>
                </a:cubicBezTo>
                <a:cubicBezTo>
                  <a:pt x="1952" y="28"/>
                  <a:pt x="1951" y="29"/>
                  <a:pt x="1952" y="30"/>
                </a:cubicBezTo>
                <a:cubicBezTo>
                  <a:pt x="1950" y="33"/>
                  <a:pt x="1947" y="34"/>
                  <a:pt x="1944" y="34"/>
                </a:cubicBezTo>
                <a:cubicBezTo>
                  <a:pt x="1940" y="34"/>
                  <a:pt x="1936" y="34"/>
                  <a:pt x="1932" y="34"/>
                </a:cubicBezTo>
                <a:cubicBezTo>
                  <a:pt x="1929" y="34"/>
                  <a:pt x="1927" y="35"/>
                  <a:pt x="1927" y="37"/>
                </a:cubicBezTo>
                <a:cubicBezTo>
                  <a:pt x="1928" y="40"/>
                  <a:pt x="1926" y="41"/>
                  <a:pt x="1924" y="43"/>
                </a:cubicBezTo>
                <a:cubicBezTo>
                  <a:pt x="1923" y="44"/>
                  <a:pt x="1923" y="46"/>
                  <a:pt x="1926" y="46"/>
                </a:cubicBezTo>
                <a:cubicBezTo>
                  <a:pt x="1931" y="47"/>
                  <a:pt x="1935" y="44"/>
                  <a:pt x="1940" y="44"/>
                </a:cubicBezTo>
                <a:cubicBezTo>
                  <a:pt x="1941" y="44"/>
                  <a:pt x="1941" y="43"/>
                  <a:pt x="1941" y="42"/>
                </a:cubicBezTo>
                <a:cubicBezTo>
                  <a:pt x="1938" y="39"/>
                  <a:pt x="1941" y="38"/>
                  <a:pt x="1943" y="38"/>
                </a:cubicBezTo>
                <a:cubicBezTo>
                  <a:pt x="1946" y="37"/>
                  <a:pt x="1950" y="37"/>
                  <a:pt x="1953" y="37"/>
                </a:cubicBezTo>
                <a:cubicBezTo>
                  <a:pt x="1956" y="38"/>
                  <a:pt x="1955" y="35"/>
                  <a:pt x="1955" y="34"/>
                </a:cubicBezTo>
                <a:cubicBezTo>
                  <a:pt x="1959" y="34"/>
                  <a:pt x="1963" y="34"/>
                  <a:pt x="1967" y="34"/>
                </a:cubicBezTo>
                <a:cubicBezTo>
                  <a:pt x="1971" y="34"/>
                  <a:pt x="1972" y="33"/>
                  <a:pt x="1970" y="30"/>
                </a:cubicBezTo>
                <a:cubicBezTo>
                  <a:pt x="1969" y="27"/>
                  <a:pt x="1970" y="25"/>
                  <a:pt x="1972" y="25"/>
                </a:cubicBezTo>
                <a:cubicBezTo>
                  <a:pt x="1977" y="26"/>
                  <a:pt x="1980" y="23"/>
                  <a:pt x="1985" y="23"/>
                </a:cubicBezTo>
                <a:cubicBezTo>
                  <a:pt x="1989" y="23"/>
                  <a:pt x="1993" y="25"/>
                  <a:pt x="1997" y="26"/>
                </a:cubicBezTo>
                <a:cubicBezTo>
                  <a:pt x="2000" y="26"/>
                  <a:pt x="1997" y="28"/>
                  <a:pt x="1997" y="30"/>
                </a:cubicBezTo>
                <a:cubicBezTo>
                  <a:pt x="1999" y="31"/>
                  <a:pt x="2001" y="30"/>
                  <a:pt x="2003" y="30"/>
                </a:cubicBezTo>
                <a:cubicBezTo>
                  <a:pt x="2008" y="30"/>
                  <a:pt x="2010" y="26"/>
                  <a:pt x="2008" y="22"/>
                </a:cubicBezTo>
                <a:cubicBezTo>
                  <a:pt x="2007" y="20"/>
                  <a:pt x="2007" y="16"/>
                  <a:pt x="2003" y="16"/>
                </a:cubicBezTo>
                <a:cubicBezTo>
                  <a:pt x="2002" y="17"/>
                  <a:pt x="2002" y="15"/>
                  <a:pt x="2002" y="14"/>
                </a:cubicBezTo>
                <a:cubicBezTo>
                  <a:pt x="2002" y="14"/>
                  <a:pt x="2003" y="13"/>
                  <a:pt x="2004" y="13"/>
                </a:cubicBezTo>
                <a:cubicBezTo>
                  <a:pt x="2006" y="14"/>
                  <a:pt x="2007" y="11"/>
                  <a:pt x="2009" y="11"/>
                </a:cubicBezTo>
                <a:cubicBezTo>
                  <a:pt x="2011" y="11"/>
                  <a:pt x="2014" y="11"/>
                  <a:pt x="2016" y="11"/>
                </a:cubicBezTo>
                <a:cubicBezTo>
                  <a:pt x="2023" y="11"/>
                  <a:pt x="2029" y="11"/>
                  <a:pt x="2036" y="11"/>
                </a:cubicBezTo>
                <a:cubicBezTo>
                  <a:pt x="2038" y="11"/>
                  <a:pt x="2039" y="13"/>
                  <a:pt x="2038" y="14"/>
                </a:cubicBezTo>
                <a:cubicBezTo>
                  <a:pt x="2036" y="17"/>
                  <a:pt x="2039" y="18"/>
                  <a:pt x="2039" y="18"/>
                </a:cubicBezTo>
                <a:cubicBezTo>
                  <a:pt x="2044" y="17"/>
                  <a:pt x="2048" y="20"/>
                  <a:pt x="2052" y="20"/>
                </a:cubicBezTo>
                <a:cubicBezTo>
                  <a:pt x="2059" y="20"/>
                  <a:pt x="2067" y="20"/>
                  <a:pt x="2074" y="20"/>
                </a:cubicBezTo>
                <a:cubicBezTo>
                  <a:pt x="2078" y="20"/>
                  <a:pt x="2083" y="19"/>
                  <a:pt x="2088" y="15"/>
                </a:cubicBezTo>
                <a:cubicBezTo>
                  <a:pt x="2082" y="15"/>
                  <a:pt x="2078" y="12"/>
                  <a:pt x="2073" y="13"/>
                </a:cubicBezTo>
                <a:cubicBezTo>
                  <a:pt x="2072" y="13"/>
                  <a:pt x="2071" y="12"/>
                  <a:pt x="2071" y="11"/>
                </a:cubicBezTo>
                <a:cubicBezTo>
                  <a:pt x="2072" y="11"/>
                  <a:pt x="2072" y="10"/>
                  <a:pt x="2072" y="10"/>
                </a:cubicBezTo>
                <a:cubicBezTo>
                  <a:pt x="2075" y="9"/>
                  <a:pt x="2077" y="7"/>
                  <a:pt x="2080" y="8"/>
                </a:cubicBezTo>
                <a:cubicBezTo>
                  <a:pt x="2086" y="11"/>
                  <a:pt x="2093" y="11"/>
                  <a:pt x="2099" y="13"/>
                </a:cubicBezTo>
                <a:cubicBezTo>
                  <a:pt x="2100" y="13"/>
                  <a:pt x="2101" y="14"/>
                  <a:pt x="2102" y="15"/>
                </a:cubicBezTo>
                <a:cubicBezTo>
                  <a:pt x="2105" y="20"/>
                  <a:pt x="2110" y="19"/>
                  <a:pt x="2115" y="18"/>
                </a:cubicBezTo>
                <a:cubicBezTo>
                  <a:pt x="2118" y="17"/>
                  <a:pt x="2124" y="16"/>
                  <a:pt x="2126" y="11"/>
                </a:cubicBezTo>
                <a:cubicBezTo>
                  <a:pt x="2126" y="8"/>
                  <a:pt x="2129" y="7"/>
                  <a:pt x="2132" y="8"/>
                </a:cubicBezTo>
                <a:cubicBezTo>
                  <a:pt x="2133" y="9"/>
                  <a:pt x="2133" y="10"/>
                  <a:pt x="2134" y="10"/>
                </a:cubicBezTo>
                <a:cubicBezTo>
                  <a:pt x="2142" y="9"/>
                  <a:pt x="2151" y="13"/>
                  <a:pt x="2159" y="11"/>
                </a:cubicBezTo>
                <a:cubicBezTo>
                  <a:pt x="2169" y="9"/>
                  <a:pt x="2180" y="11"/>
                  <a:pt x="2190" y="5"/>
                </a:cubicBezTo>
                <a:cubicBezTo>
                  <a:pt x="2192" y="4"/>
                  <a:pt x="2194" y="5"/>
                  <a:pt x="2196" y="4"/>
                </a:cubicBezTo>
                <a:cubicBezTo>
                  <a:pt x="2199" y="4"/>
                  <a:pt x="2200" y="7"/>
                  <a:pt x="2201" y="9"/>
                </a:cubicBezTo>
                <a:cubicBezTo>
                  <a:pt x="2202" y="9"/>
                  <a:pt x="2200" y="11"/>
                  <a:pt x="2198" y="11"/>
                </a:cubicBezTo>
                <a:cubicBezTo>
                  <a:pt x="2196" y="11"/>
                  <a:pt x="2196" y="13"/>
                  <a:pt x="2197" y="14"/>
                </a:cubicBezTo>
                <a:cubicBezTo>
                  <a:pt x="2197" y="15"/>
                  <a:pt x="2199" y="15"/>
                  <a:pt x="2200" y="15"/>
                </a:cubicBezTo>
                <a:cubicBezTo>
                  <a:pt x="2205" y="12"/>
                  <a:pt x="2211" y="13"/>
                  <a:pt x="2214" y="7"/>
                </a:cubicBezTo>
                <a:cubicBezTo>
                  <a:pt x="2218" y="6"/>
                  <a:pt x="2220" y="3"/>
                  <a:pt x="2224" y="3"/>
                </a:cubicBezTo>
                <a:cubicBezTo>
                  <a:pt x="2227" y="3"/>
                  <a:pt x="2230" y="2"/>
                  <a:pt x="2232" y="6"/>
                </a:cubicBezTo>
                <a:cubicBezTo>
                  <a:pt x="2233" y="9"/>
                  <a:pt x="2237" y="9"/>
                  <a:pt x="2239" y="11"/>
                </a:cubicBezTo>
                <a:cubicBezTo>
                  <a:pt x="2241" y="12"/>
                  <a:pt x="2242" y="9"/>
                  <a:pt x="2245" y="9"/>
                </a:cubicBezTo>
                <a:cubicBezTo>
                  <a:pt x="2246" y="9"/>
                  <a:pt x="2246" y="7"/>
                  <a:pt x="2245" y="7"/>
                </a:cubicBezTo>
                <a:cubicBezTo>
                  <a:pt x="2243" y="6"/>
                  <a:pt x="2242" y="5"/>
                  <a:pt x="2240" y="4"/>
                </a:cubicBezTo>
                <a:cubicBezTo>
                  <a:pt x="2239" y="4"/>
                  <a:pt x="2238" y="4"/>
                  <a:pt x="2238" y="2"/>
                </a:cubicBezTo>
                <a:cubicBezTo>
                  <a:pt x="2238" y="1"/>
                  <a:pt x="2240" y="1"/>
                  <a:pt x="2241" y="1"/>
                </a:cubicBezTo>
                <a:cubicBezTo>
                  <a:pt x="2252" y="1"/>
                  <a:pt x="2264" y="0"/>
                  <a:pt x="2275" y="1"/>
                </a:cubicBezTo>
                <a:cubicBezTo>
                  <a:pt x="2287" y="3"/>
                  <a:pt x="2299" y="2"/>
                  <a:pt x="2311" y="3"/>
                </a:cubicBezTo>
                <a:cubicBezTo>
                  <a:pt x="2313" y="3"/>
                  <a:pt x="2314" y="2"/>
                  <a:pt x="2315" y="4"/>
                </a:cubicBezTo>
                <a:cubicBezTo>
                  <a:pt x="2315" y="6"/>
                  <a:pt x="2313" y="8"/>
                  <a:pt x="2312" y="8"/>
                </a:cubicBezTo>
                <a:cubicBezTo>
                  <a:pt x="2309" y="8"/>
                  <a:pt x="2306" y="9"/>
                  <a:pt x="2303" y="7"/>
                </a:cubicBezTo>
                <a:cubicBezTo>
                  <a:pt x="2298" y="5"/>
                  <a:pt x="2292" y="7"/>
                  <a:pt x="2287" y="6"/>
                </a:cubicBezTo>
                <a:cubicBezTo>
                  <a:pt x="2284" y="9"/>
                  <a:pt x="2281" y="8"/>
                  <a:pt x="2279" y="8"/>
                </a:cubicBezTo>
                <a:cubicBezTo>
                  <a:pt x="2275" y="8"/>
                  <a:pt x="2272" y="8"/>
                  <a:pt x="2271" y="12"/>
                </a:cubicBezTo>
                <a:cubicBezTo>
                  <a:pt x="2271" y="14"/>
                  <a:pt x="2269" y="15"/>
                  <a:pt x="2268" y="16"/>
                </a:cubicBezTo>
                <a:cubicBezTo>
                  <a:pt x="2269" y="18"/>
                  <a:pt x="2272" y="16"/>
                  <a:pt x="2273" y="17"/>
                </a:cubicBezTo>
                <a:cubicBezTo>
                  <a:pt x="2283" y="17"/>
                  <a:pt x="2292" y="17"/>
                  <a:pt x="2301" y="17"/>
                </a:cubicBezTo>
                <a:cubicBezTo>
                  <a:pt x="2307" y="17"/>
                  <a:pt x="2312" y="16"/>
                  <a:pt x="2318" y="18"/>
                </a:cubicBezTo>
                <a:cubicBezTo>
                  <a:pt x="2322" y="20"/>
                  <a:pt x="2326" y="21"/>
                  <a:pt x="2331" y="20"/>
                </a:cubicBezTo>
                <a:cubicBezTo>
                  <a:pt x="2333" y="20"/>
                  <a:pt x="2334" y="21"/>
                  <a:pt x="2335" y="22"/>
                </a:cubicBezTo>
                <a:cubicBezTo>
                  <a:pt x="2336" y="23"/>
                  <a:pt x="2336" y="24"/>
                  <a:pt x="2335" y="25"/>
                </a:cubicBezTo>
                <a:cubicBezTo>
                  <a:pt x="2333" y="27"/>
                  <a:pt x="2332" y="29"/>
                  <a:pt x="2328" y="29"/>
                </a:cubicBezTo>
                <a:cubicBezTo>
                  <a:pt x="2325" y="28"/>
                  <a:pt x="2322" y="29"/>
                  <a:pt x="2317" y="29"/>
                </a:cubicBezTo>
                <a:cubicBezTo>
                  <a:pt x="2321" y="31"/>
                  <a:pt x="2323" y="30"/>
                  <a:pt x="2326" y="30"/>
                </a:cubicBezTo>
                <a:cubicBezTo>
                  <a:pt x="2333" y="31"/>
                  <a:pt x="2340" y="31"/>
                  <a:pt x="2347" y="30"/>
                </a:cubicBezTo>
                <a:cubicBezTo>
                  <a:pt x="2349" y="30"/>
                  <a:pt x="2350" y="32"/>
                  <a:pt x="2350" y="33"/>
                </a:cubicBezTo>
                <a:cubicBezTo>
                  <a:pt x="2350" y="35"/>
                  <a:pt x="2349" y="36"/>
                  <a:pt x="2347" y="36"/>
                </a:cubicBezTo>
                <a:cubicBezTo>
                  <a:pt x="2344" y="36"/>
                  <a:pt x="2340" y="35"/>
                  <a:pt x="2338" y="36"/>
                </a:cubicBezTo>
                <a:cubicBezTo>
                  <a:pt x="2335" y="38"/>
                  <a:pt x="2332" y="36"/>
                  <a:pt x="2329" y="39"/>
                </a:cubicBezTo>
                <a:cubicBezTo>
                  <a:pt x="2328" y="40"/>
                  <a:pt x="2324" y="39"/>
                  <a:pt x="2322" y="39"/>
                </a:cubicBezTo>
                <a:cubicBezTo>
                  <a:pt x="2323" y="42"/>
                  <a:pt x="2325" y="41"/>
                  <a:pt x="2326" y="41"/>
                </a:cubicBezTo>
                <a:cubicBezTo>
                  <a:pt x="2335" y="41"/>
                  <a:pt x="2343" y="41"/>
                  <a:pt x="2351" y="41"/>
                </a:cubicBezTo>
                <a:cubicBezTo>
                  <a:pt x="2353" y="41"/>
                  <a:pt x="2355" y="40"/>
                  <a:pt x="2355" y="42"/>
                </a:cubicBezTo>
                <a:cubicBezTo>
                  <a:pt x="2355" y="45"/>
                  <a:pt x="2353" y="45"/>
                  <a:pt x="2352" y="44"/>
                </a:cubicBezTo>
                <a:cubicBezTo>
                  <a:pt x="2346" y="44"/>
                  <a:pt x="2341" y="47"/>
                  <a:pt x="2336" y="48"/>
                </a:cubicBezTo>
                <a:cubicBezTo>
                  <a:pt x="2341" y="48"/>
                  <a:pt x="2346" y="48"/>
                  <a:pt x="2351" y="48"/>
                </a:cubicBezTo>
                <a:cubicBezTo>
                  <a:pt x="2352" y="48"/>
                  <a:pt x="2353" y="48"/>
                  <a:pt x="2353" y="50"/>
                </a:cubicBezTo>
                <a:cubicBezTo>
                  <a:pt x="2353" y="51"/>
                  <a:pt x="2353" y="53"/>
                  <a:pt x="2352" y="53"/>
                </a:cubicBezTo>
                <a:cubicBezTo>
                  <a:pt x="2350" y="52"/>
                  <a:pt x="2349" y="56"/>
                  <a:pt x="2347" y="55"/>
                </a:cubicBezTo>
                <a:cubicBezTo>
                  <a:pt x="2346" y="54"/>
                  <a:pt x="2344" y="55"/>
                  <a:pt x="2343" y="55"/>
                </a:cubicBezTo>
                <a:cubicBezTo>
                  <a:pt x="2334" y="54"/>
                  <a:pt x="2325" y="56"/>
                  <a:pt x="2317" y="57"/>
                </a:cubicBezTo>
                <a:cubicBezTo>
                  <a:pt x="2318" y="59"/>
                  <a:pt x="2320" y="59"/>
                  <a:pt x="2321" y="58"/>
                </a:cubicBezTo>
                <a:cubicBezTo>
                  <a:pt x="2325" y="57"/>
                  <a:pt x="2329" y="61"/>
                  <a:pt x="2334" y="59"/>
                </a:cubicBezTo>
                <a:cubicBezTo>
                  <a:pt x="2338" y="57"/>
                  <a:pt x="2343" y="58"/>
                  <a:pt x="2347" y="58"/>
                </a:cubicBezTo>
                <a:cubicBezTo>
                  <a:pt x="2349" y="58"/>
                  <a:pt x="2350" y="58"/>
                  <a:pt x="2352" y="58"/>
                </a:cubicBezTo>
                <a:cubicBezTo>
                  <a:pt x="2353" y="59"/>
                  <a:pt x="2353" y="60"/>
                  <a:pt x="2353" y="61"/>
                </a:cubicBezTo>
                <a:cubicBezTo>
                  <a:pt x="2352" y="62"/>
                  <a:pt x="2351" y="64"/>
                  <a:pt x="2349" y="64"/>
                </a:cubicBezTo>
                <a:cubicBezTo>
                  <a:pt x="2346" y="63"/>
                  <a:pt x="2343" y="63"/>
                  <a:pt x="2340" y="63"/>
                </a:cubicBezTo>
                <a:cubicBezTo>
                  <a:pt x="2336" y="63"/>
                  <a:pt x="2332" y="63"/>
                  <a:pt x="2328" y="63"/>
                </a:cubicBezTo>
                <a:cubicBezTo>
                  <a:pt x="2325" y="67"/>
                  <a:pt x="2320" y="63"/>
                  <a:pt x="2317" y="67"/>
                </a:cubicBezTo>
                <a:cubicBezTo>
                  <a:pt x="2313" y="66"/>
                  <a:pt x="2310" y="69"/>
                  <a:pt x="2306" y="69"/>
                </a:cubicBezTo>
                <a:cubicBezTo>
                  <a:pt x="2303" y="69"/>
                  <a:pt x="2302" y="70"/>
                  <a:pt x="2301" y="71"/>
                </a:cubicBezTo>
                <a:cubicBezTo>
                  <a:pt x="2302" y="72"/>
                  <a:pt x="2302" y="74"/>
                  <a:pt x="2303" y="75"/>
                </a:cubicBezTo>
                <a:cubicBezTo>
                  <a:pt x="2303" y="76"/>
                  <a:pt x="2305" y="76"/>
                  <a:pt x="2306" y="76"/>
                </a:cubicBezTo>
                <a:cubicBezTo>
                  <a:pt x="2314" y="76"/>
                  <a:pt x="2322" y="76"/>
                  <a:pt x="2330" y="76"/>
                </a:cubicBezTo>
                <a:cubicBezTo>
                  <a:pt x="2331" y="76"/>
                  <a:pt x="2332" y="75"/>
                  <a:pt x="2332" y="77"/>
                </a:cubicBezTo>
                <a:cubicBezTo>
                  <a:pt x="2332" y="78"/>
                  <a:pt x="2331" y="79"/>
                  <a:pt x="2330" y="79"/>
                </a:cubicBezTo>
                <a:cubicBezTo>
                  <a:pt x="2327" y="82"/>
                  <a:pt x="2323" y="81"/>
                  <a:pt x="2319" y="81"/>
                </a:cubicBezTo>
                <a:cubicBezTo>
                  <a:pt x="2316" y="81"/>
                  <a:pt x="2315" y="80"/>
                  <a:pt x="2315" y="84"/>
                </a:cubicBezTo>
                <a:cubicBezTo>
                  <a:pt x="2314" y="88"/>
                  <a:pt x="2310" y="89"/>
                  <a:pt x="2307" y="89"/>
                </a:cubicBezTo>
                <a:cubicBezTo>
                  <a:pt x="2306" y="90"/>
                  <a:pt x="2304" y="90"/>
                  <a:pt x="2302" y="90"/>
                </a:cubicBezTo>
                <a:cubicBezTo>
                  <a:pt x="2304" y="90"/>
                  <a:pt x="2302" y="90"/>
                  <a:pt x="2303" y="91"/>
                </a:cubicBezTo>
                <a:cubicBezTo>
                  <a:pt x="2303" y="91"/>
                  <a:pt x="2303" y="91"/>
                  <a:pt x="2303" y="91"/>
                </a:cubicBezTo>
                <a:cubicBezTo>
                  <a:pt x="2317" y="91"/>
                  <a:pt x="2330" y="91"/>
                  <a:pt x="2343" y="91"/>
                </a:cubicBezTo>
                <a:cubicBezTo>
                  <a:pt x="2344" y="91"/>
                  <a:pt x="2344" y="92"/>
                  <a:pt x="2344" y="92"/>
                </a:cubicBezTo>
                <a:cubicBezTo>
                  <a:pt x="2342" y="95"/>
                  <a:pt x="2337" y="94"/>
                  <a:pt x="2334" y="95"/>
                </a:cubicBezTo>
                <a:cubicBezTo>
                  <a:pt x="2336" y="99"/>
                  <a:pt x="2340" y="100"/>
                  <a:pt x="2342" y="102"/>
                </a:cubicBezTo>
                <a:cubicBezTo>
                  <a:pt x="2345" y="105"/>
                  <a:pt x="2345" y="105"/>
                  <a:pt x="2342" y="109"/>
                </a:cubicBezTo>
                <a:cubicBezTo>
                  <a:pt x="2341" y="109"/>
                  <a:pt x="2341" y="109"/>
                  <a:pt x="2341" y="109"/>
                </a:cubicBezTo>
                <a:cubicBezTo>
                  <a:pt x="2341" y="110"/>
                  <a:pt x="2340" y="112"/>
                  <a:pt x="2341" y="112"/>
                </a:cubicBezTo>
                <a:cubicBezTo>
                  <a:pt x="2346" y="113"/>
                  <a:pt x="2343" y="114"/>
                  <a:pt x="2342" y="116"/>
                </a:cubicBezTo>
                <a:cubicBezTo>
                  <a:pt x="2340" y="118"/>
                  <a:pt x="2340" y="118"/>
                  <a:pt x="2343" y="119"/>
                </a:cubicBezTo>
                <a:cubicBezTo>
                  <a:pt x="2345" y="119"/>
                  <a:pt x="2346" y="119"/>
                  <a:pt x="2346" y="121"/>
                </a:cubicBezTo>
                <a:cubicBezTo>
                  <a:pt x="2346" y="123"/>
                  <a:pt x="2346" y="124"/>
                  <a:pt x="2343" y="124"/>
                </a:cubicBezTo>
                <a:cubicBezTo>
                  <a:pt x="2339" y="125"/>
                  <a:pt x="2335" y="127"/>
                  <a:pt x="2331" y="128"/>
                </a:cubicBezTo>
                <a:cubicBezTo>
                  <a:pt x="2328" y="129"/>
                  <a:pt x="2326" y="131"/>
                  <a:pt x="2323" y="133"/>
                </a:cubicBezTo>
                <a:cubicBezTo>
                  <a:pt x="2322" y="133"/>
                  <a:pt x="2320" y="133"/>
                  <a:pt x="2318" y="133"/>
                </a:cubicBezTo>
                <a:cubicBezTo>
                  <a:pt x="2315" y="133"/>
                  <a:pt x="2311" y="133"/>
                  <a:pt x="2308" y="133"/>
                </a:cubicBezTo>
                <a:cubicBezTo>
                  <a:pt x="2305" y="133"/>
                  <a:pt x="2301" y="133"/>
                  <a:pt x="2298" y="133"/>
                </a:cubicBezTo>
                <a:cubicBezTo>
                  <a:pt x="2298" y="133"/>
                  <a:pt x="2298" y="134"/>
                  <a:pt x="2297" y="134"/>
                </a:cubicBezTo>
                <a:cubicBezTo>
                  <a:pt x="2297" y="135"/>
                  <a:pt x="2298" y="136"/>
                  <a:pt x="2298" y="136"/>
                </a:cubicBezTo>
                <a:cubicBezTo>
                  <a:pt x="2301" y="137"/>
                  <a:pt x="2305" y="136"/>
                  <a:pt x="2308" y="136"/>
                </a:cubicBezTo>
                <a:cubicBezTo>
                  <a:pt x="2309" y="137"/>
                  <a:pt x="2310" y="136"/>
                  <a:pt x="2311" y="137"/>
                </a:cubicBezTo>
                <a:cubicBezTo>
                  <a:pt x="2311" y="138"/>
                  <a:pt x="2311" y="139"/>
                  <a:pt x="2311" y="139"/>
                </a:cubicBezTo>
                <a:cubicBezTo>
                  <a:pt x="2306" y="140"/>
                  <a:pt x="2308" y="144"/>
                  <a:pt x="2308" y="147"/>
                </a:cubicBezTo>
                <a:cubicBezTo>
                  <a:pt x="2307" y="147"/>
                  <a:pt x="2306" y="147"/>
                  <a:pt x="2305" y="147"/>
                </a:cubicBezTo>
                <a:cubicBezTo>
                  <a:pt x="2300" y="147"/>
                  <a:pt x="2294" y="147"/>
                  <a:pt x="2289" y="149"/>
                </a:cubicBezTo>
                <a:cubicBezTo>
                  <a:pt x="2284" y="150"/>
                  <a:pt x="2279" y="151"/>
                  <a:pt x="2272" y="150"/>
                </a:cubicBezTo>
                <a:cubicBezTo>
                  <a:pt x="2277" y="153"/>
                  <a:pt x="2281" y="154"/>
                  <a:pt x="2285" y="154"/>
                </a:cubicBezTo>
                <a:cubicBezTo>
                  <a:pt x="2291" y="154"/>
                  <a:pt x="2296" y="155"/>
                  <a:pt x="2302" y="154"/>
                </a:cubicBezTo>
                <a:cubicBezTo>
                  <a:pt x="2306" y="153"/>
                  <a:pt x="2310" y="152"/>
                  <a:pt x="2314" y="152"/>
                </a:cubicBezTo>
                <a:cubicBezTo>
                  <a:pt x="2315" y="152"/>
                  <a:pt x="2316" y="152"/>
                  <a:pt x="2317" y="154"/>
                </a:cubicBezTo>
                <a:cubicBezTo>
                  <a:pt x="2317" y="155"/>
                  <a:pt x="2315" y="155"/>
                  <a:pt x="2315" y="156"/>
                </a:cubicBezTo>
                <a:cubicBezTo>
                  <a:pt x="2313" y="158"/>
                  <a:pt x="2310" y="157"/>
                  <a:pt x="2307" y="159"/>
                </a:cubicBezTo>
                <a:cubicBezTo>
                  <a:pt x="2314" y="159"/>
                  <a:pt x="2319" y="159"/>
                  <a:pt x="2325" y="159"/>
                </a:cubicBezTo>
                <a:cubicBezTo>
                  <a:pt x="2329" y="159"/>
                  <a:pt x="2332" y="160"/>
                  <a:pt x="2336" y="161"/>
                </a:cubicBezTo>
                <a:cubicBezTo>
                  <a:pt x="2338" y="161"/>
                  <a:pt x="2339" y="163"/>
                  <a:pt x="2339" y="165"/>
                </a:cubicBezTo>
                <a:cubicBezTo>
                  <a:pt x="2339" y="167"/>
                  <a:pt x="2337" y="168"/>
                  <a:pt x="2334" y="168"/>
                </a:cubicBezTo>
                <a:cubicBezTo>
                  <a:pt x="2332" y="167"/>
                  <a:pt x="2329" y="169"/>
                  <a:pt x="2326" y="166"/>
                </a:cubicBezTo>
                <a:cubicBezTo>
                  <a:pt x="2325" y="165"/>
                  <a:pt x="2322" y="166"/>
                  <a:pt x="2321" y="166"/>
                </a:cubicBezTo>
                <a:cubicBezTo>
                  <a:pt x="2314" y="169"/>
                  <a:pt x="2307" y="172"/>
                  <a:pt x="2299" y="171"/>
                </a:cubicBezTo>
                <a:cubicBezTo>
                  <a:pt x="2298" y="171"/>
                  <a:pt x="2297" y="172"/>
                  <a:pt x="2297" y="173"/>
                </a:cubicBezTo>
                <a:cubicBezTo>
                  <a:pt x="2297" y="174"/>
                  <a:pt x="2298" y="175"/>
                  <a:pt x="2299" y="175"/>
                </a:cubicBezTo>
                <a:cubicBezTo>
                  <a:pt x="2305" y="174"/>
                  <a:pt x="2309" y="176"/>
                  <a:pt x="2313" y="180"/>
                </a:cubicBezTo>
                <a:cubicBezTo>
                  <a:pt x="2314" y="182"/>
                  <a:pt x="2313" y="183"/>
                  <a:pt x="2311" y="184"/>
                </a:cubicBezTo>
                <a:cubicBezTo>
                  <a:pt x="2309" y="185"/>
                  <a:pt x="2309" y="185"/>
                  <a:pt x="2311" y="187"/>
                </a:cubicBezTo>
                <a:cubicBezTo>
                  <a:pt x="2314" y="189"/>
                  <a:pt x="2314" y="189"/>
                  <a:pt x="2311" y="190"/>
                </a:cubicBezTo>
                <a:cubicBezTo>
                  <a:pt x="2306" y="193"/>
                  <a:pt x="2301" y="193"/>
                  <a:pt x="2296" y="192"/>
                </a:cubicBezTo>
                <a:cubicBezTo>
                  <a:pt x="2292" y="190"/>
                  <a:pt x="2287" y="191"/>
                  <a:pt x="2284" y="187"/>
                </a:cubicBezTo>
                <a:cubicBezTo>
                  <a:pt x="2282" y="188"/>
                  <a:pt x="2280" y="185"/>
                  <a:pt x="2278" y="185"/>
                </a:cubicBezTo>
                <a:cubicBezTo>
                  <a:pt x="2274" y="185"/>
                  <a:pt x="2269" y="185"/>
                  <a:pt x="2263" y="185"/>
                </a:cubicBezTo>
                <a:cubicBezTo>
                  <a:pt x="2269" y="191"/>
                  <a:pt x="2275" y="193"/>
                  <a:pt x="2281" y="195"/>
                </a:cubicBezTo>
                <a:cubicBezTo>
                  <a:pt x="2287" y="197"/>
                  <a:pt x="2293" y="201"/>
                  <a:pt x="2299" y="203"/>
                </a:cubicBezTo>
                <a:cubicBezTo>
                  <a:pt x="2295" y="208"/>
                  <a:pt x="2289" y="205"/>
                  <a:pt x="2284" y="206"/>
                </a:cubicBezTo>
                <a:cubicBezTo>
                  <a:pt x="2283" y="207"/>
                  <a:pt x="2284" y="207"/>
                  <a:pt x="2285" y="208"/>
                </a:cubicBezTo>
                <a:cubicBezTo>
                  <a:pt x="2288" y="212"/>
                  <a:pt x="2287" y="213"/>
                  <a:pt x="2283" y="215"/>
                </a:cubicBezTo>
                <a:cubicBezTo>
                  <a:pt x="2275" y="218"/>
                  <a:pt x="2267" y="219"/>
                  <a:pt x="2259" y="218"/>
                </a:cubicBezTo>
                <a:cubicBezTo>
                  <a:pt x="2247" y="216"/>
                  <a:pt x="2235" y="217"/>
                  <a:pt x="2224" y="211"/>
                </a:cubicBezTo>
                <a:cubicBezTo>
                  <a:pt x="2218" y="212"/>
                  <a:pt x="2213" y="209"/>
                  <a:pt x="2208" y="209"/>
                </a:cubicBezTo>
                <a:cubicBezTo>
                  <a:pt x="2203" y="210"/>
                  <a:pt x="2198" y="211"/>
                  <a:pt x="2193" y="208"/>
                </a:cubicBezTo>
                <a:cubicBezTo>
                  <a:pt x="2192" y="207"/>
                  <a:pt x="2189" y="207"/>
                  <a:pt x="2190" y="210"/>
                </a:cubicBezTo>
                <a:cubicBezTo>
                  <a:pt x="2190" y="212"/>
                  <a:pt x="2190" y="213"/>
                  <a:pt x="2188" y="213"/>
                </a:cubicBezTo>
                <a:cubicBezTo>
                  <a:pt x="2183" y="212"/>
                  <a:pt x="2179" y="215"/>
                  <a:pt x="2175" y="212"/>
                </a:cubicBezTo>
                <a:cubicBezTo>
                  <a:pt x="2174" y="211"/>
                  <a:pt x="2173" y="211"/>
                  <a:pt x="2172" y="212"/>
                </a:cubicBezTo>
                <a:cubicBezTo>
                  <a:pt x="2170" y="213"/>
                  <a:pt x="2168" y="214"/>
                  <a:pt x="2165" y="216"/>
                </a:cubicBezTo>
                <a:cubicBezTo>
                  <a:pt x="2170" y="216"/>
                  <a:pt x="2174" y="219"/>
                  <a:pt x="2179" y="218"/>
                </a:cubicBezTo>
                <a:cubicBezTo>
                  <a:pt x="2183" y="218"/>
                  <a:pt x="2187" y="221"/>
                  <a:pt x="2191" y="220"/>
                </a:cubicBezTo>
                <a:cubicBezTo>
                  <a:pt x="2195" y="223"/>
                  <a:pt x="2200" y="220"/>
                  <a:pt x="2204" y="223"/>
                </a:cubicBezTo>
                <a:cubicBezTo>
                  <a:pt x="2205" y="224"/>
                  <a:pt x="2207" y="223"/>
                  <a:pt x="2207" y="225"/>
                </a:cubicBezTo>
                <a:cubicBezTo>
                  <a:pt x="2207" y="227"/>
                  <a:pt x="2205" y="228"/>
                  <a:pt x="2204" y="228"/>
                </a:cubicBezTo>
                <a:cubicBezTo>
                  <a:pt x="2203" y="229"/>
                  <a:pt x="2201" y="229"/>
                  <a:pt x="2200" y="229"/>
                </a:cubicBezTo>
                <a:cubicBezTo>
                  <a:pt x="2193" y="229"/>
                  <a:pt x="2186" y="229"/>
                  <a:pt x="2178" y="229"/>
                </a:cubicBezTo>
                <a:cubicBezTo>
                  <a:pt x="2174" y="229"/>
                  <a:pt x="2171" y="229"/>
                  <a:pt x="2167" y="230"/>
                </a:cubicBezTo>
                <a:cubicBezTo>
                  <a:pt x="2163" y="232"/>
                  <a:pt x="2159" y="229"/>
                  <a:pt x="2155" y="232"/>
                </a:cubicBezTo>
                <a:cubicBezTo>
                  <a:pt x="2155" y="232"/>
                  <a:pt x="2154" y="232"/>
                  <a:pt x="2154" y="232"/>
                </a:cubicBezTo>
                <a:cubicBezTo>
                  <a:pt x="2149" y="231"/>
                  <a:pt x="2145" y="230"/>
                  <a:pt x="2142" y="235"/>
                </a:cubicBezTo>
                <a:cubicBezTo>
                  <a:pt x="2142" y="236"/>
                  <a:pt x="2140" y="235"/>
                  <a:pt x="2139" y="236"/>
                </a:cubicBezTo>
                <a:cubicBezTo>
                  <a:pt x="2130" y="236"/>
                  <a:pt x="2120" y="237"/>
                  <a:pt x="2111" y="235"/>
                </a:cubicBezTo>
                <a:cubicBezTo>
                  <a:pt x="2098" y="233"/>
                  <a:pt x="2086" y="234"/>
                  <a:pt x="2074" y="234"/>
                </a:cubicBezTo>
                <a:cubicBezTo>
                  <a:pt x="2061" y="234"/>
                  <a:pt x="2049" y="234"/>
                  <a:pt x="2036" y="234"/>
                </a:cubicBezTo>
                <a:cubicBezTo>
                  <a:pt x="2030" y="234"/>
                  <a:pt x="2024" y="233"/>
                  <a:pt x="2019" y="231"/>
                </a:cubicBezTo>
                <a:cubicBezTo>
                  <a:pt x="2014" y="229"/>
                  <a:pt x="2011" y="233"/>
                  <a:pt x="2006" y="232"/>
                </a:cubicBezTo>
                <a:cubicBezTo>
                  <a:pt x="2004" y="235"/>
                  <a:pt x="2001" y="234"/>
                  <a:pt x="1999" y="234"/>
                </a:cubicBezTo>
                <a:cubicBezTo>
                  <a:pt x="1992" y="233"/>
                  <a:pt x="1985" y="235"/>
                  <a:pt x="1978" y="232"/>
                </a:cubicBezTo>
                <a:cubicBezTo>
                  <a:pt x="1976" y="231"/>
                  <a:pt x="1973" y="232"/>
                  <a:pt x="1970" y="232"/>
                </a:cubicBezTo>
                <a:cubicBezTo>
                  <a:pt x="1968" y="232"/>
                  <a:pt x="1967" y="232"/>
                  <a:pt x="1967" y="234"/>
                </a:cubicBezTo>
                <a:cubicBezTo>
                  <a:pt x="1967" y="236"/>
                  <a:pt x="1967" y="238"/>
                  <a:pt x="1969" y="237"/>
                </a:cubicBezTo>
                <a:cubicBezTo>
                  <a:pt x="1972" y="237"/>
                  <a:pt x="1973" y="238"/>
                  <a:pt x="1975" y="241"/>
                </a:cubicBezTo>
                <a:cubicBezTo>
                  <a:pt x="1968" y="240"/>
                  <a:pt x="1963" y="244"/>
                  <a:pt x="1957" y="242"/>
                </a:cubicBezTo>
                <a:cubicBezTo>
                  <a:pt x="1942" y="239"/>
                  <a:pt x="1927" y="242"/>
                  <a:pt x="1912" y="240"/>
                </a:cubicBezTo>
                <a:cubicBezTo>
                  <a:pt x="1903" y="239"/>
                  <a:pt x="1895" y="239"/>
                  <a:pt x="1887" y="239"/>
                </a:cubicBezTo>
                <a:cubicBezTo>
                  <a:pt x="1879" y="239"/>
                  <a:pt x="1870" y="239"/>
                  <a:pt x="1862" y="239"/>
                </a:cubicBezTo>
                <a:cubicBezTo>
                  <a:pt x="1859" y="239"/>
                  <a:pt x="1859" y="238"/>
                  <a:pt x="1857" y="236"/>
                </a:cubicBezTo>
                <a:cubicBezTo>
                  <a:pt x="1854" y="233"/>
                  <a:pt x="1850" y="230"/>
                  <a:pt x="1845" y="230"/>
                </a:cubicBezTo>
                <a:cubicBezTo>
                  <a:pt x="1841" y="231"/>
                  <a:pt x="1837" y="230"/>
                  <a:pt x="1834" y="230"/>
                </a:cubicBezTo>
                <a:cubicBezTo>
                  <a:pt x="1832" y="230"/>
                  <a:pt x="1831" y="230"/>
                  <a:pt x="1830" y="229"/>
                </a:cubicBezTo>
                <a:cubicBezTo>
                  <a:pt x="1825" y="225"/>
                  <a:pt x="1825" y="225"/>
                  <a:pt x="1820" y="225"/>
                </a:cubicBezTo>
                <a:cubicBezTo>
                  <a:pt x="1814" y="225"/>
                  <a:pt x="1807" y="225"/>
                  <a:pt x="1800" y="225"/>
                </a:cubicBezTo>
                <a:cubicBezTo>
                  <a:pt x="1795" y="225"/>
                  <a:pt x="1795" y="225"/>
                  <a:pt x="1792" y="231"/>
                </a:cubicBezTo>
                <a:cubicBezTo>
                  <a:pt x="1790" y="233"/>
                  <a:pt x="1789" y="234"/>
                  <a:pt x="1786" y="234"/>
                </a:cubicBezTo>
                <a:cubicBezTo>
                  <a:pt x="1784" y="233"/>
                  <a:pt x="1783" y="234"/>
                  <a:pt x="1783" y="237"/>
                </a:cubicBezTo>
                <a:cubicBezTo>
                  <a:pt x="1782" y="241"/>
                  <a:pt x="1777" y="244"/>
                  <a:pt x="1773" y="242"/>
                </a:cubicBezTo>
                <a:cubicBezTo>
                  <a:pt x="1771" y="240"/>
                  <a:pt x="1768" y="242"/>
                  <a:pt x="1766" y="239"/>
                </a:cubicBezTo>
                <a:cubicBezTo>
                  <a:pt x="1765" y="237"/>
                  <a:pt x="1763" y="234"/>
                  <a:pt x="1761" y="234"/>
                </a:cubicBezTo>
                <a:cubicBezTo>
                  <a:pt x="1757" y="234"/>
                  <a:pt x="1754" y="231"/>
                  <a:pt x="1750" y="232"/>
                </a:cubicBezTo>
                <a:cubicBezTo>
                  <a:pt x="1746" y="233"/>
                  <a:pt x="1743" y="232"/>
                  <a:pt x="1740" y="230"/>
                </a:cubicBezTo>
                <a:cubicBezTo>
                  <a:pt x="1738" y="228"/>
                  <a:pt x="1737" y="229"/>
                  <a:pt x="1735" y="229"/>
                </a:cubicBezTo>
                <a:cubicBezTo>
                  <a:pt x="1729" y="229"/>
                  <a:pt x="1723" y="228"/>
                  <a:pt x="1716" y="229"/>
                </a:cubicBezTo>
                <a:cubicBezTo>
                  <a:pt x="1713" y="229"/>
                  <a:pt x="1708" y="226"/>
                  <a:pt x="1706" y="232"/>
                </a:cubicBezTo>
                <a:cubicBezTo>
                  <a:pt x="1699" y="231"/>
                  <a:pt x="1693" y="236"/>
                  <a:pt x="1685" y="232"/>
                </a:cubicBezTo>
                <a:cubicBezTo>
                  <a:pt x="1684" y="232"/>
                  <a:pt x="1682" y="230"/>
                  <a:pt x="1680" y="230"/>
                </a:cubicBezTo>
                <a:cubicBezTo>
                  <a:pt x="1678" y="230"/>
                  <a:pt x="1676" y="230"/>
                  <a:pt x="1673" y="230"/>
                </a:cubicBezTo>
                <a:cubicBezTo>
                  <a:pt x="1668" y="230"/>
                  <a:pt x="1663" y="230"/>
                  <a:pt x="1659" y="230"/>
                </a:cubicBezTo>
                <a:cubicBezTo>
                  <a:pt x="1656" y="230"/>
                  <a:pt x="1654" y="230"/>
                  <a:pt x="1652" y="231"/>
                </a:cubicBezTo>
                <a:cubicBezTo>
                  <a:pt x="1649" y="233"/>
                  <a:pt x="1645" y="233"/>
                  <a:pt x="1643" y="230"/>
                </a:cubicBezTo>
                <a:cubicBezTo>
                  <a:pt x="1641" y="228"/>
                  <a:pt x="1639" y="228"/>
                  <a:pt x="1637" y="229"/>
                </a:cubicBezTo>
                <a:cubicBezTo>
                  <a:pt x="1632" y="232"/>
                  <a:pt x="1626" y="230"/>
                  <a:pt x="1620" y="230"/>
                </a:cubicBezTo>
                <a:cubicBezTo>
                  <a:pt x="1616" y="231"/>
                  <a:pt x="1612" y="230"/>
                  <a:pt x="1608" y="232"/>
                </a:cubicBezTo>
                <a:cubicBezTo>
                  <a:pt x="1604" y="235"/>
                  <a:pt x="1598" y="235"/>
                  <a:pt x="1594" y="232"/>
                </a:cubicBezTo>
                <a:cubicBezTo>
                  <a:pt x="1590" y="229"/>
                  <a:pt x="1585" y="232"/>
                  <a:pt x="1581" y="229"/>
                </a:cubicBezTo>
                <a:cubicBezTo>
                  <a:pt x="1572" y="230"/>
                  <a:pt x="1563" y="227"/>
                  <a:pt x="1555" y="227"/>
                </a:cubicBezTo>
                <a:cubicBezTo>
                  <a:pt x="1552" y="227"/>
                  <a:pt x="1549" y="227"/>
                  <a:pt x="1546" y="225"/>
                </a:cubicBezTo>
                <a:cubicBezTo>
                  <a:pt x="1543" y="223"/>
                  <a:pt x="1540" y="225"/>
                  <a:pt x="1538" y="228"/>
                </a:cubicBezTo>
                <a:cubicBezTo>
                  <a:pt x="1537" y="230"/>
                  <a:pt x="1536" y="233"/>
                  <a:pt x="1535" y="234"/>
                </a:cubicBezTo>
                <a:cubicBezTo>
                  <a:pt x="1532" y="234"/>
                  <a:pt x="1529" y="234"/>
                  <a:pt x="1526" y="233"/>
                </a:cubicBezTo>
                <a:cubicBezTo>
                  <a:pt x="1520" y="231"/>
                  <a:pt x="1515" y="230"/>
                  <a:pt x="1508" y="230"/>
                </a:cubicBezTo>
                <a:cubicBezTo>
                  <a:pt x="1499" y="231"/>
                  <a:pt x="1491" y="228"/>
                  <a:pt x="1481" y="228"/>
                </a:cubicBezTo>
                <a:cubicBezTo>
                  <a:pt x="1475" y="229"/>
                  <a:pt x="1469" y="232"/>
                  <a:pt x="1463" y="230"/>
                </a:cubicBezTo>
                <a:cubicBezTo>
                  <a:pt x="1462" y="230"/>
                  <a:pt x="1459" y="231"/>
                  <a:pt x="1459" y="230"/>
                </a:cubicBezTo>
                <a:cubicBezTo>
                  <a:pt x="1455" y="225"/>
                  <a:pt x="1451" y="228"/>
                  <a:pt x="1447" y="228"/>
                </a:cubicBezTo>
                <a:cubicBezTo>
                  <a:pt x="1442" y="229"/>
                  <a:pt x="1436" y="229"/>
                  <a:pt x="1431" y="229"/>
                </a:cubicBezTo>
                <a:cubicBezTo>
                  <a:pt x="1425" y="228"/>
                  <a:pt x="1420" y="230"/>
                  <a:pt x="1414" y="231"/>
                </a:cubicBezTo>
                <a:cubicBezTo>
                  <a:pt x="1411" y="233"/>
                  <a:pt x="1408" y="231"/>
                  <a:pt x="1405" y="230"/>
                </a:cubicBezTo>
                <a:cubicBezTo>
                  <a:pt x="1400" y="228"/>
                  <a:pt x="1395" y="228"/>
                  <a:pt x="1391" y="226"/>
                </a:cubicBezTo>
                <a:cubicBezTo>
                  <a:pt x="1386" y="225"/>
                  <a:pt x="1381" y="226"/>
                  <a:pt x="1376" y="225"/>
                </a:cubicBezTo>
                <a:cubicBezTo>
                  <a:pt x="1371" y="225"/>
                  <a:pt x="1366" y="227"/>
                  <a:pt x="1361" y="227"/>
                </a:cubicBezTo>
                <a:cubicBezTo>
                  <a:pt x="1357" y="227"/>
                  <a:pt x="1353" y="230"/>
                  <a:pt x="1350" y="233"/>
                </a:cubicBezTo>
                <a:cubicBezTo>
                  <a:pt x="1347" y="237"/>
                  <a:pt x="1343" y="236"/>
                  <a:pt x="1338" y="235"/>
                </a:cubicBezTo>
                <a:cubicBezTo>
                  <a:pt x="1338" y="235"/>
                  <a:pt x="1337" y="233"/>
                  <a:pt x="1336" y="234"/>
                </a:cubicBezTo>
                <a:cubicBezTo>
                  <a:pt x="1330" y="237"/>
                  <a:pt x="1325" y="236"/>
                  <a:pt x="1319" y="234"/>
                </a:cubicBezTo>
                <a:cubicBezTo>
                  <a:pt x="1318" y="233"/>
                  <a:pt x="1316" y="234"/>
                  <a:pt x="1314" y="234"/>
                </a:cubicBezTo>
                <a:cubicBezTo>
                  <a:pt x="1306" y="234"/>
                  <a:pt x="1298" y="234"/>
                  <a:pt x="1289" y="234"/>
                </a:cubicBezTo>
                <a:cubicBezTo>
                  <a:pt x="1284" y="234"/>
                  <a:pt x="1279" y="233"/>
                  <a:pt x="1274" y="231"/>
                </a:cubicBezTo>
                <a:cubicBezTo>
                  <a:pt x="1269" y="229"/>
                  <a:pt x="1268" y="230"/>
                  <a:pt x="1265" y="234"/>
                </a:cubicBezTo>
                <a:cubicBezTo>
                  <a:pt x="1265" y="235"/>
                  <a:pt x="1264" y="236"/>
                  <a:pt x="1263" y="236"/>
                </a:cubicBezTo>
                <a:cubicBezTo>
                  <a:pt x="1263" y="235"/>
                  <a:pt x="1262" y="235"/>
                  <a:pt x="1262" y="236"/>
                </a:cubicBezTo>
                <a:cubicBezTo>
                  <a:pt x="1256" y="236"/>
                  <a:pt x="1250" y="234"/>
                  <a:pt x="1244" y="237"/>
                </a:cubicBezTo>
                <a:cubicBezTo>
                  <a:pt x="1240" y="235"/>
                  <a:pt x="1235" y="237"/>
                  <a:pt x="1231" y="237"/>
                </a:cubicBezTo>
                <a:cubicBezTo>
                  <a:pt x="1219" y="238"/>
                  <a:pt x="1207" y="235"/>
                  <a:pt x="1195" y="236"/>
                </a:cubicBezTo>
                <a:cubicBezTo>
                  <a:pt x="1192" y="236"/>
                  <a:pt x="1189" y="232"/>
                  <a:pt x="1186" y="235"/>
                </a:cubicBezTo>
                <a:cubicBezTo>
                  <a:pt x="1184" y="237"/>
                  <a:pt x="1180" y="234"/>
                  <a:pt x="1177" y="237"/>
                </a:cubicBezTo>
                <a:cubicBezTo>
                  <a:pt x="1172" y="237"/>
                  <a:pt x="1167" y="238"/>
                  <a:pt x="1162" y="236"/>
                </a:cubicBezTo>
                <a:cubicBezTo>
                  <a:pt x="1157" y="234"/>
                  <a:pt x="1152" y="235"/>
                  <a:pt x="1150" y="241"/>
                </a:cubicBezTo>
                <a:cubicBezTo>
                  <a:pt x="1148" y="243"/>
                  <a:pt x="1146" y="242"/>
                  <a:pt x="1144" y="242"/>
                </a:cubicBezTo>
                <a:cubicBezTo>
                  <a:pt x="1123" y="242"/>
                  <a:pt x="1103" y="243"/>
                  <a:pt x="1083" y="242"/>
                </a:cubicBezTo>
                <a:cubicBezTo>
                  <a:pt x="1077" y="242"/>
                  <a:pt x="1071" y="244"/>
                  <a:pt x="1066" y="246"/>
                </a:cubicBezTo>
                <a:cubicBezTo>
                  <a:pt x="1063" y="248"/>
                  <a:pt x="1060" y="249"/>
                  <a:pt x="1057" y="247"/>
                </a:cubicBezTo>
                <a:cubicBezTo>
                  <a:pt x="1053" y="245"/>
                  <a:pt x="1049" y="247"/>
                  <a:pt x="1045" y="246"/>
                </a:cubicBezTo>
                <a:cubicBezTo>
                  <a:pt x="1044" y="246"/>
                  <a:pt x="1043" y="246"/>
                  <a:pt x="1043" y="247"/>
                </a:cubicBezTo>
                <a:cubicBezTo>
                  <a:pt x="1043" y="251"/>
                  <a:pt x="1040" y="249"/>
                  <a:pt x="1039" y="249"/>
                </a:cubicBezTo>
                <a:cubicBezTo>
                  <a:pt x="1035" y="250"/>
                  <a:pt x="1031" y="249"/>
                  <a:pt x="1027" y="251"/>
                </a:cubicBezTo>
                <a:cubicBezTo>
                  <a:pt x="1023" y="253"/>
                  <a:pt x="1021" y="251"/>
                  <a:pt x="1020" y="245"/>
                </a:cubicBezTo>
                <a:cubicBezTo>
                  <a:pt x="1020" y="245"/>
                  <a:pt x="1020" y="244"/>
                  <a:pt x="1020" y="242"/>
                </a:cubicBezTo>
                <a:cubicBezTo>
                  <a:pt x="1010" y="242"/>
                  <a:pt x="1000" y="241"/>
                  <a:pt x="990" y="243"/>
                </a:cubicBezTo>
                <a:cubicBezTo>
                  <a:pt x="983" y="244"/>
                  <a:pt x="976" y="243"/>
                  <a:pt x="970" y="247"/>
                </a:cubicBezTo>
                <a:cubicBezTo>
                  <a:pt x="967" y="248"/>
                  <a:pt x="965" y="248"/>
                  <a:pt x="963" y="248"/>
                </a:cubicBezTo>
                <a:cubicBezTo>
                  <a:pt x="944" y="248"/>
                  <a:pt x="925" y="248"/>
                  <a:pt x="906" y="248"/>
                </a:cubicBezTo>
                <a:cubicBezTo>
                  <a:pt x="903" y="248"/>
                  <a:pt x="900" y="248"/>
                  <a:pt x="898" y="248"/>
                </a:cubicBezTo>
                <a:cubicBezTo>
                  <a:pt x="895" y="247"/>
                  <a:pt x="894" y="250"/>
                  <a:pt x="892" y="250"/>
                </a:cubicBezTo>
                <a:cubicBezTo>
                  <a:pt x="887" y="249"/>
                  <a:pt x="882" y="250"/>
                  <a:pt x="877" y="248"/>
                </a:cubicBezTo>
                <a:cubicBezTo>
                  <a:pt x="873" y="246"/>
                  <a:pt x="869" y="249"/>
                  <a:pt x="864" y="246"/>
                </a:cubicBezTo>
                <a:cubicBezTo>
                  <a:pt x="861" y="245"/>
                  <a:pt x="857" y="246"/>
                  <a:pt x="853" y="246"/>
                </a:cubicBezTo>
                <a:cubicBezTo>
                  <a:pt x="852" y="246"/>
                  <a:pt x="852" y="245"/>
                  <a:pt x="851" y="244"/>
                </a:cubicBezTo>
                <a:cubicBezTo>
                  <a:pt x="851" y="243"/>
                  <a:pt x="852" y="243"/>
                  <a:pt x="853" y="243"/>
                </a:cubicBezTo>
                <a:cubicBezTo>
                  <a:pt x="855" y="242"/>
                  <a:pt x="857" y="242"/>
                  <a:pt x="859" y="242"/>
                </a:cubicBezTo>
                <a:cubicBezTo>
                  <a:pt x="880" y="242"/>
                  <a:pt x="901" y="242"/>
                  <a:pt x="922" y="242"/>
                </a:cubicBezTo>
                <a:cubicBezTo>
                  <a:pt x="924" y="242"/>
                  <a:pt x="926" y="243"/>
                  <a:pt x="928" y="242"/>
                </a:cubicBezTo>
                <a:cubicBezTo>
                  <a:pt x="930" y="242"/>
                  <a:pt x="931" y="241"/>
                  <a:pt x="931" y="239"/>
                </a:cubicBezTo>
                <a:cubicBezTo>
                  <a:pt x="931" y="237"/>
                  <a:pt x="929" y="237"/>
                  <a:pt x="928" y="237"/>
                </a:cubicBezTo>
                <a:cubicBezTo>
                  <a:pt x="923" y="237"/>
                  <a:pt x="919" y="239"/>
                  <a:pt x="914" y="236"/>
                </a:cubicBezTo>
                <a:cubicBezTo>
                  <a:pt x="913" y="235"/>
                  <a:pt x="911" y="235"/>
                  <a:pt x="909" y="236"/>
                </a:cubicBezTo>
                <a:cubicBezTo>
                  <a:pt x="909" y="236"/>
                  <a:pt x="908" y="237"/>
                  <a:pt x="908" y="237"/>
                </a:cubicBezTo>
                <a:cubicBezTo>
                  <a:pt x="903" y="238"/>
                  <a:pt x="899" y="235"/>
                  <a:pt x="895" y="236"/>
                </a:cubicBezTo>
                <a:cubicBezTo>
                  <a:pt x="890" y="237"/>
                  <a:pt x="887" y="237"/>
                  <a:pt x="882" y="236"/>
                </a:cubicBezTo>
                <a:cubicBezTo>
                  <a:pt x="877" y="235"/>
                  <a:pt x="871" y="235"/>
                  <a:pt x="866" y="236"/>
                </a:cubicBezTo>
                <a:cubicBezTo>
                  <a:pt x="855" y="236"/>
                  <a:pt x="845" y="238"/>
                  <a:pt x="835" y="241"/>
                </a:cubicBezTo>
                <a:cubicBezTo>
                  <a:pt x="831" y="242"/>
                  <a:pt x="829" y="245"/>
                  <a:pt x="825" y="244"/>
                </a:cubicBezTo>
                <a:cubicBezTo>
                  <a:pt x="822" y="248"/>
                  <a:pt x="820" y="244"/>
                  <a:pt x="817" y="244"/>
                </a:cubicBezTo>
                <a:cubicBezTo>
                  <a:pt x="816" y="243"/>
                  <a:pt x="815" y="242"/>
                  <a:pt x="814" y="241"/>
                </a:cubicBezTo>
                <a:cubicBezTo>
                  <a:pt x="813" y="239"/>
                  <a:pt x="810" y="238"/>
                  <a:pt x="809" y="239"/>
                </a:cubicBezTo>
                <a:cubicBezTo>
                  <a:pt x="804" y="242"/>
                  <a:pt x="798" y="240"/>
                  <a:pt x="793" y="241"/>
                </a:cubicBezTo>
                <a:cubicBezTo>
                  <a:pt x="791" y="241"/>
                  <a:pt x="790" y="240"/>
                  <a:pt x="789" y="239"/>
                </a:cubicBezTo>
                <a:cubicBezTo>
                  <a:pt x="788" y="237"/>
                  <a:pt x="786" y="235"/>
                  <a:pt x="785" y="234"/>
                </a:cubicBezTo>
                <a:cubicBezTo>
                  <a:pt x="782" y="234"/>
                  <a:pt x="782" y="235"/>
                  <a:pt x="782" y="236"/>
                </a:cubicBezTo>
                <a:cubicBezTo>
                  <a:pt x="783" y="241"/>
                  <a:pt x="778" y="243"/>
                  <a:pt x="776" y="246"/>
                </a:cubicBezTo>
                <a:cubicBezTo>
                  <a:pt x="775" y="247"/>
                  <a:pt x="774" y="245"/>
                  <a:pt x="773" y="245"/>
                </a:cubicBezTo>
                <a:cubicBezTo>
                  <a:pt x="771" y="244"/>
                  <a:pt x="768" y="242"/>
                  <a:pt x="765" y="242"/>
                </a:cubicBezTo>
                <a:cubicBezTo>
                  <a:pt x="764" y="243"/>
                  <a:pt x="763" y="243"/>
                  <a:pt x="763" y="241"/>
                </a:cubicBezTo>
                <a:cubicBezTo>
                  <a:pt x="762" y="237"/>
                  <a:pt x="759" y="237"/>
                  <a:pt x="756" y="237"/>
                </a:cubicBezTo>
                <a:cubicBezTo>
                  <a:pt x="753" y="237"/>
                  <a:pt x="750" y="236"/>
                  <a:pt x="749" y="241"/>
                </a:cubicBezTo>
                <a:cubicBezTo>
                  <a:pt x="749" y="243"/>
                  <a:pt x="747" y="242"/>
                  <a:pt x="747" y="243"/>
                </a:cubicBezTo>
                <a:cubicBezTo>
                  <a:pt x="745" y="244"/>
                  <a:pt x="741" y="244"/>
                  <a:pt x="742" y="248"/>
                </a:cubicBezTo>
                <a:cubicBezTo>
                  <a:pt x="739" y="254"/>
                  <a:pt x="733" y="255"/>
                  <a:pt x="727" y="249"/>
                </a:cubicBezTo>
                <a:cubicBezTo>
                  <a:pt x="725" y="247"/>
                  <a:pt x="722" y="244"/>
                  <a:pt x="720" y="242"/>
                </a:cubicBezTo>
                <a:cubicBezTo>
                  <a:pt x="717" y="239"/>
                  <a:pt x="714" y="239"/>
                  <a:pt x="711" y="239"/>
                </a:cubicBezTo>
                <a:cubicBezTo>
                  <a:pt x="711" y="241"/>
                  <a:pt x="711" y="242"/>
                  <a:pt x="711" y="244"/>
                </a:cubicBezTo>
                <a:cubicBezTo>
                  <a:pt x="711" y="246"/>
                  <a:pt x="710" y="248"/>
                  <a:pt x="707" y="250"/>
                </a:cubicBezTo>
                <a:cubicBezTo>
                  <a:pt x="705" y="250"/>
                  <a:pt x="703" y="252"/>
                  <a:pt x="701" y="250"/>
                </a:cubicBezTo>
                <a:cubicBezTo>
                  <a:pt x="699" y="248"/>
                  <a:pt x="697" y="247"/>
                  <a:pt x="695" y="248"/>
                </a:cubicBezTo>
                <a:cubicBezTo>
                  <a:pt x="691" y="249"/>
                  <a:pt x="691" y="244"/>
                  <a:pt x="688" y="244"/>
                </a:cubicBezTo>
                <a:cubicBezTo>
                  <a:pt x="685" y="245"/>
                  <a:pt x="685" y="243"/>
                  <a:pt x="684" y="240"/>
                </a:cubicBezTo>
                <a:cubicBezTo>
                  <a:pt x="684" y="239"/>
                  <a:pt x="683" y="238"/>
                  <a:pt x="682" y="237"/>
                </a:cubicBezTo>
                <a:cubicBezTo>
                  <a:pt x="678" y="235"/>
                  <a:pt x="676" y="232"/>
                  <a:pt x="673" y="230"/>
                </a:cubicBezTo>
                <a:cubicBezTo>
                  <a:pt x="671" y="228"/>
                  <a:pt x="667" y="228"/>
                  <a:pt x="665" y="230"/>
                </a:cubicBezTo>
                <a:cubicBezTo>
                  <a:pt x="664" y="231"/>
                  <a:pt x="663" y="232"/>
                  <a:pt x="662" y="233"/>
                </a:cubicBezTo>
                <a:cubicBezTo>
                  <a:pt x="657" y="238"/>
                  <a:pt x="656" y="239"/>
                  <a:pt x="648" y="242"/>
                </a:cubicBezTo>
                <a:cubicBezTo>
                  <a:pt x="645" y="243"/>
                  <a:pt x="646" y="246"/>
                  <a:pt x="647" y="247"/>
                </a:cubicBezTo>
                <a:cubicBezTo>
                  <a:pt x="647" y="248"/>
                  <a:pt x="649" y="250"/>
                  <a:pt x="647" y="252"/>
                </a:cubicBezTo>
                <a:cubicBezTo>
                  <a:pt x="644" y="254"/>
                  <a:pt x="642" y="258"/>
                  <a:pt x="638" y="256"/>
                </a:cubicBezTo>
                <a:cubicBezTo>
                  <a:pt x="634" y="254"/>
                  <a:pt x="630" y="255"/>
                  <a:pt x="627" y="254"/>
                </a:cubicBezTo>
                <a:cubicBezTo>
                  <a:pt x="624" y="254"/>
                  <a:pt x="621" y="251"/>
                  <a:pt x="617" y="251"/>
                </a:cubicBezTo>
                <a:cubicBezTo>
                  <a:pt x="616" y="251"/>
                  <a:pt x="616" y="251"/>
                  <a:pt x="615" y="250"/>
                </a:cubicBezTo>
                <a:cubicBezTo>
                  <a:pt x="612" y="247"/>
                  <a:pt x="609" y="245"/>
                  <a:pt x="605" y="246"/>
                </a:cubicBezTo>
                <a:cubicBezTo>
                  <a:pt x="601" y="246"/>
                  <a:pt x="597" y="246"/>
                  <a:pt x="594" y="247"/>
                </a:cubicBezTo>
                <a:cubicBezTo>
                  <a:pt x="590" y="248"/>
                  <a:pt x="585" y="248"/>
                  <a:pt x="580" y="248"/>
                </a:cubicBezTo>
                <a:cubicBezTo>
                  <a:pt x="578" y="248"/>
                  <a:pt x="577" y="248"/>
                  <a:pt x="577" y="250"/>
                </a:cubicBezTo>
                <a:cubicBezTo>
                  <a:pt x="577" y="251"/>
                  <a:pt x="575" y="252"/>
                  <a:pt x="574" y="253"/>
                </a:cubicBezTo>
                <a:cubicBezTo>
                  <a:pt x="570" y="257"/>
                  <a:pt x="564" y="257"/>
                  <a:pt x="561" y="252"/>
                </a:cubicBezTo>
                <a:cubicBezTo>
                  <a:pt x="560" y="250"/>
                  <a:pt x="560" y="249"/>
                  <a:pt x="558" y="249"/>
                </a:cubicBezTo>
                <a:cubicBezTo>
                  <a:pt x="557" y="249"/>
                  <a:pt x="555" y="250"/>
                  <a:pt x="555" y="249"/>
                </a:cubicBezTo>
                <a:cubicBezTo>
                  <a:pt x="552" y="245"/>
                  <a:pt x="548" y="246"/>
                  <a:pt x="544" y="246"/>
                </a:cubicBezTo>
                <a:cubicBezTo>
                  <a:pt x="538" y="246"/>
                  <a:pt x="531" y="246"/>
                  <a:pt x="525" y="246"/>
                </a:cubicBezTo>
                <a:cubicBezTo>
                  <a:pt x="518" y="247"/>
                  <a:pt x="511" y="243"/>
                  <a:pt x="504" y="244"/>
                </a:cubicBezTo>
                <a:cubicBezTo>
                  <a:pt x="502" y="244"/>
                  <a:pt x="500" y="242"/>
                  <a:pt x="498" y="242"/>
                </a:cubicBezTo>
                <a:cubicBezTo>
                  <a:pt x="495" y="243"/>
                  <a:pt x="495" y="243"/>
                  <a:pt x="496" y="246"/>
                </a:cubicBezTo>
                <a:cubicBezTo>
                  <a:pt x="497" y="249"/>
                  <a:pt x="497" y="249"/>
                  <a:pt x="494" y="249"/>
                </a:cubicBezTo>
                <a:cubicBezTo>
                  <a:pt x="490" y="249"/>
                  <a:pt x="486" y="249"/>
                  <a:pt x="483" y="249"/>
                </a:cubicBezTo>
                <a:cubicBezTo>
                  <a:pt x="480" y="250"/>
                  <a:pt x="477" y="249"/>
                  <a:pt x="475" y="251"/>
                </a:cubicBezTo>
                <a:cubicBezTo>
                  <a:pt x="475" y="252"/>
                  <a:pt x="472" y="252"/>
                  <a:pt x="471" y="251"/>
                </a:cubicBezTo>
                <a:cubicBezTo>
                  <a:pt x="469" y="249"/>
                  <a:pt x="467" y="249"/>
                  <a:pt x="465" y="249"/>
                </a:cubicBezTo>
                <a:cubicBezTo>
                  <a:pt x="456" y="249"/>
                  <a:pt x="446" y="249"/>
                  <a:pt x="437" y="249"/>
                </a:cubicBezTo>
                <a:cubicBezTo>
                  <a:pt x="431" y="249"/>
                  <a:pt x="425" y="249"/>
                  <a:pt x="420" y="252"/>
                </a:cubicBezTo>
                <a:cubicBezTo>
                  <a:pt x="418" y="254"/>
                  <a:pt x="414" y="254"/>
                  <a:pt x="413" y="253"/>
                </a:cubicBezTo>
                <a:cubicBezTo>
                  <a:pt x="410" y="250"/>
                  <a:pt x="406" y="252"/>
                  <a:pt x="403" y="250"/>
                </a:cubicBezTo>
                <a:cubicBezTo>
                  <a:pt x="401" y="248"/>
                  <a:pt x="397" y="246"/>
                  <a:pt x="394" y="248"/>
                </a:cubicBezTo>
                <a:cubicBezTo>
                  <a:pt x="389" y="244"/>
                  <a:pt x="384" y="246"/>
                  <a:pt x="380" y="246"/>
                </a:cubicBezTo>
                <a:cubicBezTo>
                  <a:pt x="375" y="246"/>
                  <a:pt x="370" y="245"/>
                  <a:pt x="365" y="247"/>
                </a:cubicBezTo>
                <a:cubicBezTo>
                  <a:pt x="362" y="249"/>
                  <a:pt x="357" y="248"/>
                  <a:pt x="353" y="248"/>
                </a:cubicBezTo>
                <a:cubicBezTo>
                  <a:pt x="347" y="247"/>
                  <a:pt x="340" y="250"/>
                  <a:pt x="333" y="250"/>
                </a:cubicBezTo>
                <a:cubicBezTo>
                  <a:pt x="330" y="249"/>
                  <a:pt x="327" y="249"/>
                  <a:pt x="325" y="246"/>
                </a:cubicBezTo>
                <a:cubicBezTo>
                  <a:pt x="325" y="245"/>
                  <a:pt x="324" y="244"/>
                  <a:pt x="325" y="243"/>
                </a:cubicBezTo>
                <a:cubicBezTo>
                  <a:pt x="327" y="242"/>
                  <a:pt x="329" y="243"/>
                  <a:pt x="328" y="240"/>
                </a:cubicBezTo>
                <a:cubicBezTo>
                  <a:pt x="328" y="238"/>
                  <a:pt x="326" y="239"/>
                  <a:pt x="325" y="239"/>
                </a:cubicBezTo>
                <a:cubicBezTo>
                  <a:pt x="324" y="239"/>
                  <a:pt x="323" y="239"/>
                  <a:pt x="321" y="239"/>
                </a:cubicBezTo>
                <a:cubicBezTo>
                  <a:pt x="320" y="239"/>
                  <a:pt x="318" y="239"/>
                  <a:pt x="316" y="239"/>
                </a:cubicBezTo>
                <a:cubicBezTo>
                  <a:pt x="316" y="238"/>
                  <a:pt x="316" y="237"/>
                  <a:pt x="316" y="236"/>
                </a:cubicBezTo>
                <a:close/>
              </a:path>
            </a:pathLst>
          </a:custGeom>
          <a:noFill/>
          <a:ln>
            <a:noFill/>
          </a:ln>
        </p:spPr>
        <p:txBody>
          <a:bodyPr anchorCtr="0" anchor="ctr" bIns="45700" lIns="108000" spcFirstLastPara="1" rIns="108000" wrap="square" tIns="45700">
            <a:noAutofit/>
          </a:bodyPr>
          <a:lstStyle/>
          <a:p>
            <a:pPr indent="0" lvl="0" marL="0" marR="0" rtl="0" algn="ctr">
              <a:spcBef>
                <a:spcPts val="0"/>
              </a:spcBef>
              <a:spcAft>
                <a:spcPts val="0"/>
              </a:spcAft>
              <a:buNone/>
            </a:pPr>
            <a:r>
              <a:rPr b="1" lang="en-US" sz="3000">
                <a:solidFill>
                  <a:srgbClr val="385623"/>
                </a:solidFill>
                <a:latin typeface="Playfair Display"/>
                <a:ea typeface="Playfair Display"/>
                <a:cs typeface="Playfair Display"/>
                <a:sym typeface="Playfair Display"/>
              </a:rPr>
              <a:t>Travel service – regional flights</a:t>
            </a:r>
            <a:endParaRPr/>
          </a:p>
        </p:txBody>
      </p:sp>
      <p:sp>
        <p:nvSpPr>
          <p:cNvPr id="1368" name="Google Shape;1368;p93">
            <a:hlinkClick r:id="rId10"/>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11"/>
              </a:rPr>
              <a:t>Back</a:t>
            </a:r>
            <a:endParaRPr sz="1800">
              <a:solidFill>
                <a:srgbClr val="385623"/>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2" name="Shape 1372"/>
        <p:cNvGrpSpPr/>
        <p:nvPr/>
      </p:nvGrpSpPr>
      <p:grpSpPr>
        <a:xfrm>
          <a:off x="0" y="0"/>
          <a:ext cx="0" cy="0"/>
          <a:chOff x="0" y="0"/>
          <a:chExt cx="0" cy="0"/>
        </a:xfrm>
      </p:grpSpPr>
      <p:sp>
        <p:nvSpPr>
          <p:cNvPr id="1373" name="Google Shape;1373;p94"/>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solidFill>
                  <a:srgbClr val="385623"/>
                </a:solidFill>
              </a:rPr>
              <a:t>‹#›</a:t>
            </a:fld>
            <a:endParaRPr>
              <a:solidFill>
                <a:srgbClr val="385623"/>
              </a:solidFill>
            </a:endParaRPr>
          </a:p>
        </p:txBody>
      </p:sp>
      <p:sp>
        <p:nvSpPr>
          <p:cNvPr id="1374" name="Google Shape;1374;p94"/>
          <p:cNvSpPr/>
          <p:nvPr/>
        </p:nvSpPr>
        <p:spPr>
          <a:xfrm>
            <a:off x="0" y="432894"/>
            <a:ext cx="5256567" cy="430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2200">
                <a:solidFill>
                  <a:srgbClr val="385623"/>
                </a:solidFill>
                <a:latin typeface="Stardos Stencil"/>
                <a:ea typeface="Stardos Stencil"/>
                <a:cs typeface="Stardos Stencil"/>
                <a:sym typeface="Stardos Stencil"/>
              </a:rPr>
              <a:t>HIGHLIGHTS IN VIETNAM &amp; CAMBODIA</a:t>
            </a:r>
            <a:endParaRPr b="1" sz="2200">
              <a:solidFill>
                <a:srgbClr val="385623"/>
              </a:solidFill>
              <a:latin typeface="Stardos Stencil"/>
              <a:ea typeface="Stardos Stencil"/>
              <a:cs typeface="Stardos Stencil"/>
              <a:sym typeface="Stardos Stencil"/>
            </a:endParaRPr>
          </a:p>
        </p:txBody>
      </p:sp>
      <p:pic>
        <p:nvPicPr>
          <p:cNvPr descr="http://static.tumblr.com/f45faab49321958bb661be2e69124337/gltbmdt/p3amp94ag/tumblr_static_logo_threeland_281108.png" id="1375" name="Google Shape;1375;p94"/>
          <p:cNvPicPr preferRelativeResize="0"/>
          <p:nvPr/>
        </p:nvPicPr>
        <p:blipFill rotWithShape="1">
          <a:blip r:embed="rId3">
            <a:alphaModFix/>
          </a:blip>
          <a:srcRect b="0" l="0" r="0" t="0"/>
          <a:stretch/>
        </p:blipFill>
        <p:spPr>
          <a:xfrm>
            <a:off x="9816771" y="141802"/>
            <a:ext cx="2267743" cy="365615"/>
          </a:xfrm>
          <a:prstGeom prst="rect">
            <a:avLst/>
          </a:prstGeom>
          <a:noFill/>
          <a:ln>
            <a:noFill/>
          </a:ln>
        </p:spPr>
      </p:pic>
      <p:sp>
        <p:nvSpPr>
          <p:cNvPr id="1376" name="Google Shape;1376;p94"/>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rgbClr val="385623"/>
                </a:solidFill>
                <a:latin typeface="Calibri"/>
                <a:ea typeface="Calibri"/>
                <a:cs typeface="Calibri"/>
                <a:sym typeface="Calibri"/>
              </a:rPr>
              <a:t>7/25/2025</a:t>
            </a:r>
            <a:endParaRPr sz="1200">
              <a:solidFill>
                <a:srgbClr val="385623"/>
              </a:solidFill>
              <a:latin typeface="Calibri"/>
              <a:ea typeface="Calibri"/>
              <a:cs typeface="Calibri"/>
              <a:sym typeface="Calibri"/>
            </a:endParaRPr>
          </a:p>
        </p:txBody>
      </p:sp>
      <p:sp>
        <p:nvSpPr>
          <p:cNvPr id="1377" name="Google Shape;1377;p94"/>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rgbClr val="385623"/>
                </a:solidFill>
                <a:latin typeface="Calibri"/>
                <a:ea typeface="Calibri"/>
                <a:cs typeface="Calibri"/>
                <a:sym typeface="Calibri"/>
              </a:rPr>
              <a:t>Simply your best local friend</a:t>
            </a:r>
            <a:endParaRPr/>
          </a:p>
        </p:txBody>
      </p:sp>
      <p:sp>
        <p:nvSpPr>
          <p:cNvPr id="1378" name="Google Shape;1378;p94"/>
          <p:cNvSpPr/>
          <p:nvPr/>
        </p:nvSpPr>
        <p:spPr>
          <a:xfrm>
            <a:off x="1" y="-1"/>
            <a:ext cx="7659974" cy="154398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85623"/>
              </a:solidFill>
              <a:latin typeface="Calibri"/>
              <a:ea typeface="Calibri"/>
              <a:cs typeface="Calibri"/>
              <a:sym typeface="Calibri"/>
            </a:endParaRPr>
          </a:p>
        </p:txBody>
      </p:sp>
      <p:sp>
        <p:nvSpPr>
          <p:cNvPr id="1379" name="Google Shape;1379;p94"/>
          <p:cNvSpPr/>
          <p:nvPr/>
        </p:nvSpPr>
        <p:spPr>
          <a:xfrm>
            <a:off x="1107247" y="976148"/>
            <a:ext cx="4988753" cy="184665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a:solidFill>
                  <a:srgbClr val="385623"/>
                </a:solidFill>
                <a:latin typeface="Arial"/>
                <a:ea typeface="Arial"/>
                <a:cs typeface="Arial"/>
                <a:sym typeface="Arial"/>
              </a:rPr>
              <a:t>Meals &amp; Drink</a:t>
            </a:r>
            <a:endParaRPr/>
          </a:p>
          <a:p>
            <a:pPr indent="0" lvl="0" marL="0" marR="0" rtl="0" algn="l">
              <a:spcBef>
                <a:spcPts val="0"/>
              </a:spcBef>
              <a:spcAft>
                <a:spcPts val="0"/>
              </a:spcAft>
              <a:buNone/>
            </a:pPr>
            <a:r>
              <a:t/>
            </a:r>
            <a:endParaRPr b="1" sz="1600">
              <a:solidFill>
                <a:srgbClr val="385623"/>
              </a:solidFill>
              <a:latin typeface="Arial"/>
              <a:ea typeface="Arial"/>
              <a:cs typeface="Arial"/>
              <a:sym typeface="Arial"/>
            </a:endParaRPr>
          </a:p>
          <a:p>
            <a:pPr indent="-285750" lvl="0" marL="285750" marR="0" rtl="0" algn="l">
              <a:spcBef>
                <a:spcPts val="0"/>
              </a:spcBef>
              <a:spcAft>
                <a:spcPts val="0"/>
              </a:spcAft>
              <a:buClr>
                <a:srgbClr val="385623"/>
              </a:buClr>
              <a:buSzPts val="1600"/>
              <a:buFont typeface="Noto Sans Symbols"/>
              <a:buChar char="✔"/>
            </a:pPr>
            <a:r>
              <a:rPr lang="en-US" sz="1600">
                <a:solidFill>
                  <a:srgbClr val="385623"/>
                </a:solidFill>
                <a:latin typeface="Arial"/>
                <a:ea typeface="Arial"/>
                <a:cs typeface="Arial"/>
                <a:sym typeface="Arial"/>
              </a:rPr>
              <a:t>Snack &amp; refreshment for domestic &amp; 60 minute international flights</a:t>
            </a:r>
            <a:endParaRPr/>
          </a:p>
          <a:p>
            <a:pPr indent="-285750" lvl="0" marL="285750" marR="0" rtl="0" algn="l">
              <a:spcBef>
                <a:spcPts val="0"/>
              </a:spcBef>
              <a:spcAft>
                <a:spcPts val="0"/>
              </a:spcAft>
              <a:buClr>
                <a:srgbClr val="385623"/>
              </a:buClr>
              <a:buSzPts val="1600"/>
              <a:buFont typeface="Noto Sans Symbols"/>
              <a:buChar char="✔"/>
            </a:pPr>
            <a:r>
              <a:rPr lang="en-US" sz="1600">
                <a:solidFill>
                  <a:srgbClr val="385623"/>
                </a:solidFill>
                <a:latin typeface="Arial"/>
                <a:ea typeface="Arial"/>
                <a:cs typeface="Arial"/>
                <a:sym typeface="Arial"/>
              </a:rPr>
              <a:t>Hot meals for over 2 hour flights</a:t>
            </a:r>
            <a:endParaRPr/>
          </a:p>
          <a:p>
            <a:pPr indent="-241300" lvl="0" marL="342900" marR="0" rtl="0" algn="l">
              <a:spcBef>
                <a:spcPts val="0"/>
              </a:spcBef>
              <a:spcAft>
                <a:spcPts val="0"/>
              </a:spcAft>
              <a:buClr>
                <a:schemeClr val="dk1"/>
              </a:buClr>
              <a:buSzPts val="1600"/>
              <a:buFont typeface="Noto Sans Symbols"/>
              <a:buNone/>
            </a:pPr>
            <a:r>
              <a:t/>
            </a:r>
            <a:endParaRPr sz="1600">
              <a:solidFill>
                <a:srgbClr val="385623"/>
              </a:solidFill>
              <a:latin typeface="Arial"/>
              <a:ea typeface="Arial"/>
              <a:cs typeface="Arial"/>
              <a:sym typeface="Arial"/>
            </a:endParaRPr>
          </a:p>
          <a:p>
            <a:pPr indent="0" lvl="0" marL="0" marR="0" rtl="0" algn="l">
              <a:spcBef>
                <a:spcPts val="0"/>
              </a:spcBef>
              <a:spcAft>
                <a:spcPts val="0"/>
              </a:spcAft>
              <a:buNone/>
            </a:pPr>
            <a:r>
              <a:t/>
            </a:r>
            <a:endParaRPr sz="1600">
              <a:solidFill>
                <a:srgbClr val="385623"/>
              </a:solidFill>
              <a:latin typeface="Arial"/>
              <a:ea typeface="Arial"/>
              <a:cs typeface="Arial"/>
              <a:sym typeface="Arial"/>
            </a:endParaRPr>
          </a:p>
        </p:txBody>
      </p:sp>
      <p:pic>
        <p:nvPicPr>
          <p:cNvPr id="1380" name="Google Shape;1380;p94"/>
          <p:cNvPicPr preferRelativeResize="0"/>
          <p:nvPr/>
        </p:nvPicPr>
        <p:blipFill rotWithShape="1">
          <a:blip r:embed="rId4">
            <a:alphaModFix/>
          </a:blip>
          <a:srcRect b="0" l="0" r="0" t="0"/>
          <a:stretch/>
        </p:blipFill>
        <p:spPr>
          <a:xfrm>
            <a:off x="6252923" y="1013856"/>
            <a:ext cx="4804352" cy="4846399"/>
          </a:xfrm>
          <a:prstGeom prst="rect">
            <a:avLst/>
          </a:prstGeom>
          <a:noFill/>
          <a:ln>
            <a:noFill/>
          </a:ln>
        </p:spPr>
      </p:pic>
      <p:pic>
        <p:nvPicPr>
          <p:cNvPr id="1381" name="Google Shape;1381;p94"/>
          <p:cNvPicPr preferRelativeResize="0"/>
          <p:nvPr/>
        </p:nvPicPr>
        <p:blipFill rotWithShape="1">
          <a:blip r:embed="rId5">
            <a:alphaModFix/>
          </a:blip>
          <a:srcRect b="0" l="0" r="0" t="0"/>
          <a:stretch/>
        </p:blipFill>
        <p:spPr>
          <a:xfrm>
            <a:off x="1143095" y="2491839"/>
            <a:ext cx="5073979" cy="3384305"/>
          </a:xfrm>
          <a:prstGeom prst="rect">
            <a:avLst/>
          </a:prstGeom>
          <a:noFill/>
          <a:ln>
            <a:noFill/>
          </a:ln>
        </p:spPr>
      </p:pic>
      <p:sp>
        <p:nvSpPr>
          <p:cNvPr id="1382" name="Google Shape;1382;p94"/>
          <p:cNvSpPr/>
          <p:nvPr/>
        </p:nvSpPr>
        <p:spPr>
          <a:xfrm>
            <a:off x="352680" y="300691"/>
            <a:ext cx="6291564" cy="589352"/>
          </a:xfrm>
          <a:custGeom>
            <a:rect b="b" l="l" r="r" t="t"/>
            <a:pathLst>
              <a:path extrusionOk="0" h="258" w="2355">
                <a:moveTo>
                  <a:pt x="316" y="236"/>
                </a:moveTo>
                <a:cubicBezTo>
                  <a:pt x="317" y="236"/>
                  <a:pt x="318" y="236"/>
                  <a:pt x="320" y="236"/>
                </a:cubicBezTo>
                <a:cubicBezTo>
                  <a:pt x="323" y="236"/>
                  <a:pt x="324" y="235"/>
                  <a:pt x="323" y="232"/>
                </a:cubicBezTo>
                <a:cubicBezTo>
                  <a:pt x="328" y="233"/>
                  <a:pt x="332" y="229"/>
                  <a:pt x="337" y="230"/>
                </a:cubicBezTo>
                <a:cubicBezTo>
                  <a:pt x="342" y="236"/>
                  <a:pt x="350" y="236"/>
                  <a:pt x="357" y="235"/>
                </a:cubicBezTo>
                <a:cubicBezTo>
                  <a:pt x="358" y="235"/>
                  <a:pt x="358" y="234"/>
                  <a:pt x="358" y="233"/>
                </a:cubicBezTo>
                <a:cubicBezTo>
                  <a:pt x="357" y="231"/>
                  <a:pt x="355" y="230"/>
                  <a:pt x="353" y="230"/>
                </a:cubicBezTo>
                <a:cubicBezTo>
                  <a:pt x="350" y="231"/>
                  <a:pt x="347" y="230"/>
                  <a:pt x="345" y="230"/>
                </a:cubicBezTo>
                <a:cubicBezTo>
                  <a:pt x="342" y="231"/>
                  <a:pt x="340" y="228"/>
                  <a:pt x="337" y="229"/>
                </a:cubicBezTo>
                <a:cubicBezTo>
                  <a:pt x="335" y="228"/>
                  <a:pt x="333" y="227"/>
                  <a:pt x="331" y="227"/>
                </a:cubicBezTo>
                <a:cubicBezTo>
                  <a:pt x="324" y="227"/>
                  <a:pt x="318" y="227"/>
                  <a:pt x="312" y="227"/>
                </a:cubicBezTo>
                <a:cubicBezTo>
                  <a:pt x="308" y="227"/>
                  <a:pt x="304" y="228"/>
                  <a:pt x="301" y="225"/>
                </a:cubicBezTo>
                <a:cubicBezTo>
                  <a:pt x="301" y="225"/>
                  <a:pt x="300" y="225"/>
                  <a:pt x="299" y="225"/>
                </a:cubicBezTo>
                <a:cubicBezTo>
                  <a:pt x="294" y="228"/>
                  <a:pt x="289" y="224"/>
                  <a:pt x="284" y="225"/>
                </a:cubicBezTo>
                <a:cubicBezTo>
                  <a:pt x="279" y="226"/>
                  <a:pt x="274" y="226"/>
                  <a:pt x="269" y="225"/>
                </a:cubicBezTo>
                <a:cubicBezTo>
                  <a:pt x="254" y="222"/>
                  <a:pt x="240" y="224"/>
                  <a:pt x="225" y="223"/>
                </a:cubicBezTo>
                <a:cubicBezTo>
                  <a:pt x="225" y="223"/>
                  <a:pt x="225" y="224"/>
                  <a:pt x="224" y="224"/>
                </a:cubicBezTo>
                <a:cubicBezTo>
                  <a:pt x="225" y="226"/>
                  <a:pt x="226" y="225"/>
                  <a:pt x="228" y="225"/>
                </a:cubicBezTo>
                <a:cubicBezTo>
                  <a:pt x="229" y="225"/>
                  <a:pt x="229" y="226"/>
                  <a:pt x="229" y="226"/>
                </a:cubicBezTo>
                <a:cubicBezTo>
                  <a:pt x="229" y="227"/>
                  <a:pt x="229" y="229"/>
                  <a:pt x="228" y="228"/>
                </a:cubicBezTo>
                <a:cubicBezTo>
                  <a:pt x="227" y="228"/>
                  <a:pt x="226" y="230"/>
                  <a:pt x="225" y="230"/>
                </a:cubicBezTo>
                <a:cubicBezTo>
                  <a:pt x="219" y="229"/>
                  <a:pt x="214" y="232"/>
                  <a:pt x="208" y="232"/>
                </a:cubicBezTo>
                <a:cubicBezTo>
                  <a:pt x="190" y="232"/>
                  <a:pt x="171" y="232"/>
                  <a:pt x="153" y="232"/>
                </a:cubicBezTo>
                <a:cubicBezTo>
                  <a:pt x="147" y="232"/>
                  <a:pt x="142" y="233"/>
                  <a:pt x="139" y="238"/>
                </a:cubicBezTo>
                <a:cubicBezTo>
                  <a:pt x="140" y="240"/>
                  <a:pt x="142" y="240"/>
                  <a:pt x="143" y="241"/>
                </a:cubicBezTo>
                <a:cubicBezTo>
                  <a:pt x="149" y="243"/>
                  <a:pt x="151" y="243"/>
                  <a:pt x="153" y="237"/>
                </a:cubicBezTo>
                <a:cubicBezTo>
                  <a:pt x="154" y="235"/>
                  <a:pt x="155" y="235"/>
                  <a:pt x="156" y="236"/>
                </a:cubicBezTo>
                <a:cubicBezTo>
                  <a:pt x="159" y="238"/>
                  <a:pt x="163" y="237"/>
                  <a:pt x="166" y="237"/>
                </a:cubicBezTo>
                <a:cubicBezTo>
                  <a:pt x="172" y="237"/>
                  <a:pt x="177" y="237"/>
                  <a:pt x="183" y="240"/>
                </a:cubicBezTo>
                <a:cubicBezTo>
                  <a:pt x="185" y="241"/>
                  <a:pt x="189" y="242"/>
                  <a:pt x="190" y="241"/>
                </a:cubicBezTo>
                <a:cubicBezTo>
                  <a:pt x="194" y="238"/>
                  <a:pt x="199" y="240"/>
                  <a:pt x="202" y="238"/>
                </a:cubicBezTo>
                <a:cubicBezTo>
                  <a:pt x="204" y="237"/>
                  <a:pt x="206" y="237"/>
                  <a:pt x="208" y="238"/>
                </a:cubicBezTo>
                <a:cubicBezTo>
                  <a:pt x="212" y="240"/>
                  <a:pt x="215" y="240"/>
                  <a:pt x="219" y="238"/>
                </a:cubicBezTo>
                <a:cubicBezTo>
                  <a:pt x="222" y="237"/>
                  <a:pt x="224" y="237"/>
                  <a:pt x="227" y="239"/>
                </a:cubicBezTo>
                <a:cubicBezTo>
                  <a:pt x="232" y="244"/>
                  <a:pt x="239" y="245"/>
                  <a:pt x="246" y="244"/>
                </a:cubicBezTo>
                <a:cubicBezTo>
                  <a:pt x="248" y="244"/>
                  <a:pt x="250" y="243"/>
                  <a:pt x="251" y="242"/>
                </a:cubicBezTo>
                <a:cubicBezTo>
                  <a:pt x="256" y="238"/>
                  <a:pt x="261" y="237"/>
                  <a:pt x="266" y="237"/>
                </a:cubicBezTo>
                <a:cubicBezTo>
                  <a:pt x="271" y="237"/>
                  <a:pt x="277" y="237"/>
                  <a:pt x="282" y="237"/>
                </a:cubicBezTo>
                <a:cubicBezTo>
                  <a:pt x="288" y="237"/>
                  <a:pt x="295" y="238"/>
                  <a:pt x="301" y="241"/>
                </a:cubicBezTo>
                <a:cubicBezTo>
                  <a:pt x="303" y="241"/>
                  <a:pt x="305" y="241"/>
                  <a:pt x="306" y="241"/>
                </a:cubicBezTo>
                <a:cubicBezTo>
                  <a:pt x="309" y="241"/>
                  <a:pt x="310" y="242"/>
                  <a:pt x="311" y="244"/>
                </a:cubicBezTo>
                <a:cubicBezTo>
                  <a:pt x="304" y="243"/>
                  <a:pt x="299" y="246"/>
                  <a:pt x="293" y="246"/>
                </a:cubicBezTo>
                <a:cubicBezTo>
                  <a:pt x="285" y="247"/>
                  <a:pt x="277" y="248"/>
                  <a:pt x="270" y="250"/>
                </a:cubicBezTo>
                <a:cubicBezTo>
                  <a:pt x="265" y="251"/>
                  <a:pt x="260" y="252"/>
                  <a:pt x="255" y="253"/>
                </a:cubicBezTo>
                <a:cubicBezTo>
                  <a:pt x="249" y="254"/>
                  <a:pt x="244" y="252"/>
                  <a:pt x="239" y="253"/>
                </a:cubicBezTo>
                <a:cubicBezTo>
                  <a:pt x="235" y="254"/>
                  <a:pt x="232" y="251"/>
                  <a:pt x="227" y="251"/>
                </a:cubicBezTo>
                <a:cubicBezTo>
                  <a:pt x="224" y="252"/>
                  <a:pt x="220" y="251"/>
                  <a:pt x="216" y="251"/>
                </a:cubicBezTo>
                <a:cubicBezTo>
                  <a:pt x="215" y="251"/>
                  <a:pt x="215" y="251"/>
                  <a:pt x="214" y="251"/>
                </a:cubicBezTo>
                <a:cubicBezTo>
                  <a:pt x="210" y="246"/>
                  <a:pt x="205" y="247"/>
                  <a:pt x="200" y="249"/>
                </a:cubicBezTo>
                <a:cubicBezTo>
                  <a:pt x="196" y="251"/>
                  <a:pt x="192" y="250"/>
                  <a:pt x="188" y="253"/>
                </a:cubicBezTo>
                <a:cubicBezTo>
                  <a:pt x="188" y="253"/>
                  <a:pt x="187" y="253"/>
                  <a:pt x="186" y="252"/>
                </a:cubicBezTo>
                <a:cubicBezTo>
                  <a:pt x="185" y="251"/>
                  <a:pt x="184" y="251"/>
                  <a:pt x="183" y="251"/>
                </a:cubicBezTo>
                <a:cubicBezTo>
                  <a:pt x="173" y="252"/>
                  <a:pt x="163" y="248"/>
                  <a:pt x="153" y="250"/>
                </a:cubicBezTo>
                <a:cubicBezTo>
                  <a:pt x="149" y="250"/>
                  <a:pt x="147" y="247"/>
                  <a:pt x="144" y="248"/>
                </a:cubicBezTo>
                <a:cubicBezTo>
                  <a:pt x="141" y="248"/>
                  <a:pt x="137" y="248"/>
                  <a:pt x="134" y="248"/>
                </a:cubicBezTo>
                <a:cubicBezTo>
                  <a:pt x="128" y="247"/>
                  <a:pt x="123" y="251"/>
                  <a:pt x="118" y="249"/>
                </a:cubicBezTo>
                <a:cubicBezTo>
                  <a:pt x="116" y="249"/>
                  <a:pt x="115" y="249"/>
                  <a:pt x="114" y="249"/>
                </a:cubicBezTo>
                <a:cubicBezTo>
                  <a:pt x="113" y="249"/>
                  <a:pt x="112" y="250"/>
                  <a:pt x="111" y="248"/>
                </a:cubicBezTo>
                <a:cubicBezTo>
                  <a:pt x="111" y="247"/>
                  <a:pt x="112" y="245"/>
                  <a:pt x="113" y="245"/>
                </a:cubicBezTo>
                <a:cubicBezTo>
                  <a:pt x="116" y="244"/>
                  <a:pt x="119" y="241"/>
                  <a:pt x="123" y="241"/>
                </a:cubicBezTo>
                <a:cubicBezTo>
                  <a:pt x="125" y="241"/>
                  <a:pt x="125" y="239"/>
                  <a:pt x="127" y="238"/>
                </a:cubicBezTo>
                <a:cubicBezTo>
                  <a:pt x="122" y="235"/>
                  <a:pt x="117" y="235"/>
                  <a:pt x="112" y="234"/>
                </a:cubicBezTo>
                <a:cubicBezTo>
                  <a:pt x="108" y="233"/>
                  <a:pt x="105" y="231"/>
                  <a:pt x="101" y="230"/>
                </a:cubicBezTo>
                <a:cubicBezTo>
                  <a:pt x="100" y="230"/>
                  <a:pt x="98" y="228"/>
                  <a:pt x="99" y="226"/>
                </a:cubicBezTo>
                <a:cubicBezTo>
                  <a:pt x="100" y="224"/>
                  <a:pt x="102" y="225"/>
                  <a:pt x="103" y="225"/>
                </a:cubicBezTo>
                <a:cubicBezTo>
                  <a:pt x="110" y="225"/>
                  <a:pt x="116" y="225"/>
                  <a:pt x="123" y="225"/>
                </a:cubicBezTo>
                <a:cubicBezTo>
                  <a:pt x="135" y="225"/>
                  <a:pt x="147" y="222"/>
                  <a:pt x="158" y="216"/>
                </a:cubicBezTo>
                <a:cubicBezTo>
                  <a:pt x="162" y="214"/>
                  <a:pt x="167" y="215"/>
                  <a:pt x="171" y="213"/>
                </a:cubicBezTo>
                <a:cubicBezTo>
                  <a:pt x="175" y="212"/>
                  <a:pt x="180" y="213"/>
                  <a:pt x="185" y="214"/>
                </a:cubicBezTo>
                <a:cubicBezTo>
                  <a:pt x="189" y="216"/>
                  <a:pt x="195" y="217"/>
                  <a:pt x="200" y="217"/>
                </a:cubicBezTo>
                <a:cubicBezTo>
                  <a:pt x="208" y="216"/>
                  <a:pt x="216" y="218"/>
                  <a:pt x="224" y="215"/>
                </a:cubicBezTo>
                <a:cubicBezTo>
                  <a:pt x="225" y="214"/>
                  <a:pt x="226" y="214"/>
                  <a:pt x="227" y="215"/>
                </a:cubicBezTo>
                <a:cubicBezTo>
                  <a:pt x="235" y="218"/>
                  <a:pt x="243" y="216"/>
                  <a:pt x="251" y="216"/>
                </a:cubicBezTo>
                <a:cubicBezTo>
                  <a:pt x="260" y="217"/>
                  <a:pt x="268" y="218"/>
                  <a:pt x="277" y="216"/>
                </a:cubicBezTo>
                <a:cubicBezTo>
                  <a:pt x="284" y="215"/>
                  <a:pt x="291" y="215"/>
                  <a:pt x="298" y="215"/>
                </a:cubicBezTo>
                <a:cubicBezTo>
                  <a:pt x="300" y="215"/>
                  <a:pt x="301" y="214"/>
                  <a:pt x="302" y="212"/>
                </a:cubicBezTo>
                <a:cubicBezTo>
                  <a:pt x="303" y="211"/>
                  <a:pt x="302" y="210"/>
                  <a:pt x="301" y="209"/>
                </a:cubicBezTo>
                <a:cubicBezTo>
                  <a:pt x="299" y="209"/>
                  <a:pt x="297" y="209"/>
                  <a:pt x="295" y="208"/>
                </a:cubicBezTo>
                <a:cubicBezTo>
                  <a:pt x="296" y="207"/>
                  <a:pt x="297" y="206"/>
                  <a:pt x="298" y="206"/>
                </a:cubicBezTo>
                <a:cubicBezTo>
                  <a:pt x="302" y="207"/>
                  <a:pt x="306" y="202"/>
                  <a:pt x="311" y="206"/>
                </a:cubicBezTo>
                <a:cubicBezTo>
                  <a:pt x="311" y="206"/>
                  <a:pt x="312" y="206"/>
                  <a:pt x="312" y="206"/>
                </a:cubicBezTo>
                <a:cubicBezTo>
                  <a:pt x="319" y="205"/>
                  <a:pt x="325" y="209"/>
                  <a:pt x="332" y="208"/>
                </a:cubicBezTo>
                <a:cubicBezTo>
                  <a:pt x="332" y="211"/>
                  <a:pt x="332" y="213"/>
                  <a:pt x="332" y="216"/>
                </a:cubicBezTo>
                <a:cubicBezTo>
                  <a:pt x="334" y="217"/>
                  <a:pt x="335" y="216"/>
                  <a:pt x="337" y="216"/>
                </a:cubicBezTo>
                <a:cubicBezTo>
                  <a:pt x="337" y="218"/>
                  <a:pt x="338" y="218"/>
                  <a:pt x="339" y="219"/>
                </a:cubicBezTo>
                <a:cubicBezTo>
                  <a:pt x="342" y="221"/>
                  <a:pt x="346" y="219"/>
                  <a:pt x="349" y="221"/>
                </a:cubicBezTo>
                <a:cubicBezTo>
                  <a:pt x="350" y="222"/>
                  <a:pt x="352" y="219"/>
                  <a:pt x="355" y="220"/>
                </a:cubicBezTo>
                <a:cubicBezTo>
                  <a:pt x="357" y="220"/>
                  <a:pt x="356" y="218"/>
                  <a:pt x="356" y="216"/>
                </a:cubicBezTo>
                <a:cubicBezTo>
                  <a:pt x="356" y="215"/>
                  <a:pt x="355" y="215"/>
                  <a:pt x="354" y="215"/>
                </a:cubicBezTo>
                <a:cubicBezTo>
                  <a:pt x="350" y="215"/>
                  <a:pt x="346" y="215"/>
                  <a:pt x="343" y="215"/>
                </a:cubicBezTo>
                <a:cubicBezTo>
                  <a:pt x="342" y="215"/>
                  <a:pt x="340" y="215"/>
                  <a:pt x="341" y="213"/>
                </a:cubicBezTo>
                <a:cubicBezTo>
                  <a:pt x="341" y="213"/>
                  <a:pt x="342" y="213"/>
                  <a:pt x="342" y="213"/>
                </a:cubicBezTo>
                <a:cubicBezTo>
                  <a:pt x="343" y="213"/>
                  <a:pt x="345" y="214"/>
                  <a:pt x="346" y="212"/>
                </a:cubicBezTo>
                <a:cubicBezTo>
                  <a:pt x="346" y="209"/>
                  <a:pt x="344" y="210"/>
                  <a:pt x="342" y="209"/>
                </a:cubicBezTo>
                <a:cubicBezTo>
                  <a:pt x="340" y="205"/>
                  <a:pt x="340" y="204"/>
                  <a:pt x="343" y="204"/>
                </a:cubicBezTo>
                <a:cubicBezTo>
                  <a:pt x="346" y="204"/>
                  <a:pt x="349" y="203"/>
                  <a:pt x="351" y="203"/>
                </a:cubicBezTo>
                <a:cubicBezTo>
                  <a:pt x="357" y="202"/>
                  <a:pt x="362" y="200"/>
                  <a:pt x="369" y="201"/>
                </a:cubicBezTo>
                <a:cubicBezTo>
                  <a:pt x="366" y="198"/>
                  <a:pt x="363" y="197"/>
                  <a:pt x="360" y="197"/>
                </a:cubicBezTo>
                <a:cubicBezTo>
                  <a:pt x="349" y="197"/>
                  <a:pt x="338" y="197"/>
                  <a:pt x="328" y="197"/>
                </a:cubicBezTo>
                <a:cubicBezTo>
                  <a:pt x="326" y="197"/>
                  <a:pt x="324" y="197"/>
                  <a:pt x="323" y="198"/>
                </a:cubicBezTo>
                <a:cubicBezTo>
                  <a:pt x="319" y="203"/>
                  <a:pt x="314" y="200"/>
                  <a:pt x="309" y="201"/>
                </a:cubicBezTo>
                <a:cubicBezTo>
                  <a:pt x="306" y="201"/>
                  <a:pt x="303" y="198"/>
                  <a:pt x="298" y="196"/>
                </a:cubicBezTo>
                <a:cubicBezTo>
                  <a:pt x="307" y="196"/>
                  <a:pt x="313" y="195"/>
                  <a:pt x="319" y="194"/>
                </a:cubicBezTo>
                <a:cubicBezTo>
                  <a:pt x="334" y="191"/>
                  <a:pt x="349" y="193"/>
                  <a:pt x="365" y="192"/>
                </a:cubicBezTo>
                <a:cubicBezTo>
                  <a:pt x="360" y="189"/>
                  <a:pt x="360" y="189"/>
                  <a:pt x="350" y="189"/>
                </a:cubicBezTo>
                <a:cubicBezTo>
                  <a:pt x="348" y="187"/>
                  <a:pt x="349" y="185"/>
                  <a:pt x="349" y="184"/>
                </a:cubicBezTo>
                <a:cubicBezTo>
                  <a:pt x="349" y="182"/>
                  <a:pt x="348" y="181"/>
                  <a:pt x="347" y="182"/>
                </a:cubicBezTo>
                <a:cubicBezTo>
                  <a:pt x="341" y="187"/>
                  <a:pt x="334" y="186"/>
                  <a:pt x="327" y="188"/>
                </a:cubicBezTo>
                <a:cubicBezTo>
                  <a:pt x="325" y="189"/>
                  <a:pt x="323" y="187"/>
                  <a:pt x="320" y="187"/>
                </a:cubicBezTo>
                <a:cubicBezTo>
                  <a:pt x="312" y="187"/>
                  <a:pt x="304" y="187"/>
                  <a:pt x="296" y="187"/>
                </a:cubicBezTo>
                <a:cubicBezTo>
                  <a:pt x="290" y="187"/>
                  <a:pt x="285" y="184"/>
                  <a:pt x="279" y="185"/>
                </a:cubicBezTo>
                <a:cubicBezTo>
                  <a:pt x="273" y="186"/>
                  <a:pt x="267" y="185"/>
                  <a:pt x="261" y="185"/>
                </a:cubicBezTo>
                <a:cubicBezTo>
                  <a:pt x="255" y="185"/>
                  <a:pt x="249" y="185"/>
                  <a:pt x="243" y="185"/>
                </a:cubicBezTo>
                <a:cubicBezTo>
                  <a:pt x="244" y="183"/>
                  <a:pt x="246" y="181"/>
                  <a:pt x="248" y="182"/>
                </a:cubicBezTo>
                <a:cubicBezTo>
                  <a:pt x="253" y="182"/>
                  <a:pt x="258" y="182"/>
                  <a:pt x="264" y="182"/>
                </a:cubicBezTo>
                <a:cubicBezTo>
                  <a:pt x="265" y="182"/>
                  <a:pt x="266" y="182"/>
                  <a:pt x="268" y="181"/>
                </a:cubicBezTo>
                <a:cubicBezTo>
                  <a:pt x="266" y="174"/>
                  <a:pt x="261" y="170"/>
                  <a:pt x="256" y="166"/>
                </a:cubicBezTo>
                <a:cubicBezTo>
                  <a:pt x="255" y="165"/>
                  <a:pt x="253" y="164"/>
                  <a:pt x="251" y="164"/>
                </a:cubicBezTo>
                <a:cubicBezTo>
                  <a:pt x="249" y="164"/>
                  <a:pt x="246" y="164"/>
                  <a:pt x="243" y="163"/>
                </a:cubicBezTo>
                <a:cubicBezTo>
                  <a:pt x="242" y="162"/>
                  <a:pt x="240" y="162"/>
                  <a:pt x="238" y="163"/>
                </a:cubicBezTo>
                <a:cubicBezTo>
                  <a:pt x="237" y="165"/>
                  <a:pt x="235" y="164"/>
                  <a:pt x="234" y="164"/>
                </a:cubicBezTo>
                <a:cubicBezTo>
                  <a:pt x="232" y="164"/>
                  <a:pt x="231" y="165"/>
                  <a:pt x="231" y="163"/>
                </a:cubicBezTo>
                <a:cubicBezTo>
                  <a:pt x="231" y="161"/>
                  <a:pt x="232" y="161"/>
                  <a:pt x="234" y="161"/>
                </a:cubicBezTo>
                <a:cubicBezTo>
                  <a:pt x="237" y="161"/>
                  <a:pt x="240" y="161"/>
                  <a:pt x="242" y="161"/>
                </a:cubicBezTo>
                <a:cubicBezTo>
                  <a:pt x="246" y="161"/>
                  <a:pt x="247" y="158"/>
                  <a:pt x="245" y="155"/>
                </a:cubicBezTo>
                <a:cubicBezTo>
                  <a:pt x="245" y="155"/>
                  <a:pt x="245" y="154"/>
                  <a:pt x="245" y="153"/>
                </a:cubicBezTo>
                <a:cubicBezTo>
                  <a:pt x="242" y="147"/>
                  <a:pt x="242" y="147"/>
                  <a:pt x="234" y="147"/>
                </a:cubicBezTo>
                <a:cubicBezTo>
                  <a:pt x="234" y="147"/>
                  <a:pt x="233" y="147"/>
                  <a:pt x="233" y="147"/>
                </a:cubicBezTo>
                <a:cubicBezTo>
                  <a:pt x="230" y="144"/>
                  <a:pt x="227" y="144"/>
                  <a:pt x="224" y="147"/>
                </a:cubicBezTo>
                <a:cubicBezTo>
                  <a:pt x="222" y="147"/>
                  <a:pt x="221" y="147"/>
                  <a:pt x="219" y="147"/>
                </a:cubicBezTo>
                <a:cubicBezTo>
                  <a:pt x="218" y="147"/>
                  <a:pt x="216" y="146"/>
                  <a:pt x="215" y="149"/>
                </a:cubicBezTo>
                <a:cubicBezTo>
                  <a:pt x="213" y="149"/>
                  <a:pt x="210" y="148"/>
                  <a:pt x="208" y="149"/>
                </a:cubicBezTo>
                <a:cubicBezTo>
                  <a:pt x="204" y="149"/>
                  <a:pt x="201" y="148"/>
                  <a:pt x="199" y="147"/>
                </a:cubicBezTo>
                <a:cubicBezTo>
                  <a:pt x="196" y="145"/>
                  <a:pt x="193" y="145"/>
                  <a:pt x="190" y="147"/>
                </a:cubicBezTo>
                <a:cubicBezTo>
                  <a:pt x="188" y="148"/>
                  <a:pt x="184" y="149"/>
                  <a:pt x="181" y="149"/>
                </a:cubicBezTo>
                <a:cubicBezTo>
                  <a:pt x="180" y="148"/>
                  <a:pt x="178" y="148"/>
                  <a:pt x="177" y="150"/>
                </a:cubicBezTo>
                <a:cubicBezTo>
                  <a:pt x="176" y="151"/>
                  <a:pt x="175" y="151"/>
                  <a:pt x="174" y="150"/>
                </a:cubicBezTo>
                <a:cubicBezTo>
                  <a:pt x="169" y="147"/>
                  <a:pt x="163" y="149"/>
                  <a:pt x="158" y="149"/>
                </a:cubicBezTo>
                <a:cubicBezTo>
                  <a:pt x="158" y="147"/>
                  <a:pt x="159" y="146"/>
                  <a:pt x="157" y="145"/>
                </a:cubicBezTo>
                <a:cubicBezTo>
                  <a:pt x="156" y="145"/>
                  <a:pt x="154" y="145"/>
                  <a:pt x="155" y="147"/>
                </a:cubicBezTo>
                <a:cubicBezTo>
                  <a:pt x="153" y="147"/>
                  <a:pt x="151" y="147"/>
                  <a:pt x="149" y="147"/>
                </a:cubicBezTo>
                <a:cubicBezTo>
                  <a:pt x="149" y="146"/>
                  <a:pt x="150" y="144"/>
                  <a:pt x="148" y="143"/>
                </a:cubicBezTo>
                <a:cubicBezTo>
                  <a:pt x="147" y="143"/>
                  <a:pt x="146" y="144"/>
                  <a:pt x="146" y="145"/>
                </a:cubicBezTo>
                <a:cubicBezTo>
                  <a:pt x="144" y="145"/>
                  <a:pt x="142" y="145"/>
                  <a:pt x="141" y="145"/>
                </a:cubicBezTo>
                <a:cubicBezTo>
                  <a:pt x="140" y="144"/>
                  <a:pt x="141" y="142"/>
                  <a:pt x="139" y="142"/>
                </a:cubicBezTo>
                <a:cubicBezTo>
                  <a:pt x="138" y="142"/>
                  <a:pt x="136" y="141"/>
                  <a:pt x="135" y="143"/>
                </a:cubicBezTo>
                <a:cubicBezTo>
                  <a:pt x="133" y="144"/>
                  <a:pt x="130" y="141"/>
                  <a:pt x="128" y="142"/>
                </a:cubicBezTo>
                <a:cubicBezTo>
                  <a:pt x="125" y="144"/>
                  <a:pt x="123" y="143"/>
                  <a:pt x="121" y="143"/>
                </a:cubicBezTo>
                <a:cubicBezTo>
                  <a:pt x="119" y="144"/>
                  <a:pt x="118" y="143"/>
                  <a:pt x="116" y="143"/>
                </a:cubicBezTo>
                <a:cubicBezTo>
                  <a:pt x="113" y="141"/>
                  <a:pt x="108" y="141"/>
                  <a:pt x="104" y="143"/>
                </a:cubicBezTo>
                <a:cubicBezTo>
                  <a:pt x="101" y="143"/>
                  <a:pt x="98" y="140"/>
                  <a:pt x="94" y="142"/>
                </a:cubicBezTo>
                <a:cubicBezTo>
                  <a:pt x="94" y="141"/>
                  <a:pt x="91" y="138"/>
                  <a:pt x="90" y="137"/>
                </a:cubicBezTo>
                <a:cubicBezTo>
                  <a:pt x="86" y="134"/>
                  <a:pt x="86" y="134"/>
                  <a:pt x="83" y="138"/>
                </a:cubicBezTo>
                <a:cubicBezTo>
                  <a:pt x="82" y="139"/>
                  <a:pt x="81" y="140"/>
                  <a:pt x="82" y="141"/>
                </a:cubicBezTo>
                <a:cubicBezTo>
                  <a:pt x="83" y="142"/>
                  <a:pt x="83" y="143"/>
                  <a:pt x="85" y="143"/>
                </a:cubicBezTo>
                <a:cubicBezTo>
                  <a:pt x="88" y="143"/>
                  <a:pt x="91" y="143"/>
                  <a:pt x="94" y="143"/>
                </a:cubicBezTo>
                <a:cubicBezTo>
                  <a:pt x="97" y="147"/>
                  <a:pt x="101" y="149"/>
                  <a:pt x="107" y="149"/>
                </a:cubicBezTo>
                <a:cubicBezTo>
                  <a:pt x="109" y="149"/>
                  <a:pt x="111" y="149"/>
                  <a:pt x="113" y="149"/>
                </a:cubicBezTo>
                <a:cubicBezTo>
                  <a:pt x="123" y="148"/>
                  <a:pt x="133" y="151"/>
                  <a:pt x="143" y="152"/>
                </a:cubicBezTo>
                <a:cubicBezTo>
                  <a:pt x="144" y="152"/>
                  <a:pt x="145" y="154"/>
                  <a:pt x="147" y="155"/>
                </a:cubicBezTo>
                <a:cubicBezTo>
                  <a:pt x="141" y="156"/>
                  <a:pt x="135" y="156"/>
                  <a:pt x="130" y="156"/>
                </a:cubicBezTo>
                <a:cubicBezTo>
                  <a:pt x="130" y="156"/>
                  <a:pt x="130" y="157"/>
                  <a:pt x="130" y="157"/>
                </a:cubicBezTo>
                <a:cubicBezTo>
                  <a:pt x="136" y="157"/>
                  <a:pt x="142" y="157"/>
                  <a:pt x="147" y="157"/>
                </a:cubicBezTo>
                <a:cubicBezTo>
                  <a:pt x="153" y="157"/>
                  <a:pt x="158" y="157"/>
                  <a:pt x="163" y="157"/>
                </a:cubicBezTo>
                <a:cubicBezTo>
                  <a:pt x="164" y="157"/>
                  <a:pt x="166" y="157"/>
                  <a:pt x="167" y="158"/>
                </a:cubicBezTo>
                <a:cubicBezTo>
                  <a:pt x="169" y="160"/>
                  <a:pt x="168" y="164"/>
                  <a:pt x="172" y="163"/>
                </a:cubicBezTo>
                <a:cubicBezTo>
                  <a:pt x="175" y="162"/>
                  <a:pt x="177" y="165"/>
                  <a:pt x="180" y="164"/>
                </a:cubicBezTo>
                <a:cubicBezTo>
                  <a:pt x="182" y="164"/>
                  <a:pt x="185" y="165"/>
                  <a:pt x="187" y="163"/>
                </a:cubicBezTo>
                <a:cubicBezTo>
                  <a:pt x="188" y="162"/>
                  <a:pt x="189" y="163"/>
                  <a:pt x="191" y="163"/>
                </a:cubicBezTo>
                <a:cubicBezTo>
                  <a:pt x="190" y="165"/>
                  <a:pt x="188" y="166"/>
                  <a:pt x="188" y="167"/>
                </a:cubicBezTo>
                <a:cubicBezTo>
                  <a:pt x="187" y="169"/>
                  <a:pt x="188" y="171"/>
                  <a:pt x="190" y="171"/>
                </a:cubicBezTo>
                <a:cubicBezTo>
                  <a:pt x="192" y="171"/>
                  <a:pt x="195" y="171"/>
                  <a:pt x="195" y="174"/>
                </a:cubicBezTo>
                <a:cubicBezTo>
                  <a:pt x="195" y="175"/>
                  <a:pt x="197" y="175"/>
                  <a:pt x="198" y="175"/>
                </a:cubicBezTo>
                <a:cubicBezTo>
                  <a:pt x="203" y="172"/>
                  <a:pt x="208" y="176"/>
                  <a:pt x="212" y="176"/>
                </a:cubicBezTo>
                <a:cubicBezTo>
                  <a:pt x="213" y="177"/>
                  <a:pt x="214" y="177"/>
                  <a:pt x="214" y="178"/>
                </a:cubicBezTo>
                <a:cubicBezTo>
                  <a:pt x="214" y="179"/>
                  <a:pt x="213" y="180"/>
                  <a:pt x="212" y="180"/>
                </a:cubicBezTo>
                <a:cubicBezTo>
                  <a:pt x="207" y="182"/>
                  <a:pt x="202" y="184"/>
                  <a:pt x="198" y="188"/>
                </a:cubicBezTo>
                <a:cubicBezTo>
                  <a:pt x="196" y="189"/>
                  <a:pt x="195" y="187"/>
                  <a:pt x="195" y="186"/>
                </a:cubicBezTo>
                <a:cubicBezTo>
                  <a:pt x="195" y="183"/>
                  <a:pt x="194" y="181"/>
                  <a:pt x="191" y="179"/>
                </a:cubicBezTo>
                <a:cubicBezTo>
                  <a:pt x="190" y="178"/>
                  <a:pt x="189" y="178"/>
                  <a:pt x="188" y="178"/>
                </a:cubicBezTo>
                <a:cubicBezTo>
                  <a:pt x="185" y="181"/>
                  <a:pt x="180" y="179"/>
                  <a:pt x="177" y="181"/>
                </a:cubicBezTo>
                <a:cubicBezTo>
                  <a:pt x="175" y="182"/>
                  <a:pt x="173" y="182"/>
                  <a:pt x="170" y="182"/>
                </a:cubicBezTo>
                <a:cubicBezTo>
                  <a:pt x="168" y="182"/>
                  <a:pt x="167" y="179"/>
                  <a:pt x="166" y="177"/>
                </a:cubicBezTo>
                <a:cubicBezTo>
                  <a:pt x="164" y="174"/>
                  <a:pt x="160" y="173"/>
                  <a:pt x="158" y="177"/>
                </a:cubicBezTo>
                <a:cubicBezTo>
                  <a:pt x="158" y="179"/>
                  <a:pt x="157" y="180"/>
                  <a:pt x="156" y="182"/>
                </a:cubicBezTo>
                <a:cubicBezTo>
                  <a:pt x="156" y="184"/>
                  <a:pt x="154" y="185"/>
                  <a:pt x="151" y="185"/>
                </a:cubicBezTo>
                <a:cubicBezTo>
                  <a:pt x="149" y="185"/>
                  <a:pt x="147" y="185"/>
                  <a:pt x="145" y="187"/>
                </a:cubicBezTo>
                <a:cubicBezTo>
                  <a:pt x="142" y="188"/>
                  <a:pt x="139" y="186"/>
                  <a:pt x="137" y="183"/>
                </a:cubicBezTo>
                <a:cubicBezTo>
                  <a:pt x="134" y="177"/>
                  <a:pt x="128" y="177"/>
                  <a:pt x="123" y="175"/>
                </a:cubicBezTo>
                <a:cubicBezTo>
                  <a:pt x="121" y="174"/>
                  <a:pt x="119" y="176"/>
                  <a:pt x="116" y="177"/>
                </a:cubicBezTo>
                <a:cubicBezTo>
                  <a:pt x="113" y="177"/>
                  <a:pt x="110" y="179"/>
                  <a:pt x="108" y="181"/>
                </a:cubicBezTo>
                <a:cubicBezTo>
                  <a:pt x="102" y="185"/>
                  <a:pt x="101" y="185"/>
                  <a:pt x="97" y="180"/>
                </a:cubicBezTo>
                <a:cubicBezTo>
                  <a:pt x="96" y="180"/>
                  <a:pt x="96" y="178"/>
                  <a:pt x="95" y="177"/>
                </a:cubicBezTo>
                <a:cubicBezTo>
                  <a:pt x="89" y="182"/>
                  <a:pt x="84" y="182"/>
                  <a:pt x="78" y="182"/>
                </a:cubicBezTo>
                <a:cubicBezTo>
                  <a:pt x="74" y="182"/>
                  <a:pt x="71" y="182"/>
                  <a:pt x="67" y="182"/>
                </a:cubicBezTo>
                <a:cubicBezTo>
                  <a:pt x="59" y="181"/>
                  <a:pt x="51" y="184"/>
                  <a:pt x="42" y="183"/>
                </a:cubicBezTo>
                <a:cubicBezTo>
                  <a:pt x="39" y="183"/>
                  <a:pt x="38" y="187"/>
                  <a:pt x="35" y="184"/>
                </a:cubicBezTo>
                <a:cubicBezTo>
                  <a:pt x="32" y="182"/>
                  <a:pt x="29" y="184"/>
                  <a:pt x="27" y="183"/>
                </a:cubicBezTo>
                <a:cubicBezTo>
                  <a:pt x="24" y="183"/>
                  <a:pt x="21" y="183"/>
                  <a:pt x="18" y="183"/>
                </a:cubicBezTo>
                <a:cubicBezTo>
                  <a:pt x="16" y="181"/>
                  <a:pt x="18" y="179"/>
                  <a:pt x="17" y="177"/>
                </a:cubicBezTo>
                <a:cubicBezTo>
                  <a:pt x="14" y="173"/>
                  <a:pt x="10" y="172"/>
                  <a:pt x="5" y="174"/>
                </a:cubicBezTo>
                <a:cubicBezTo>
                  <a:pt x="4" y="174"/>
                  <a:pt x="4" y="175"/>
                  <a:pt x="2" y="175"/>
                </a:cubicBezTo>
                <a:cubicBezTo>
                  <a:pt x="1" y="175"/>
                  <a:pt x="0" y="174"/>
                  <a:pt x="0" y="172"/>
                </a:cubicBezTo>
                <a:cubicBezTo>
                  <a:pt x="0" y="171"/>
                  <a:pt x="0" y="169"/>
                  <a:pt x="2" y="169"/>
                </a:cubicBezTo>
                <a:cubicBezTo>
                  <a:pt x="5" y="170"/>
                  <a:pt x="8" y="169"/>
                  <a:pt x="10" y="170"/>
                </a:cubicBezTo>
                <a:cubicBezTo>
                  <a:pt x="14" y="170"/>
                  <a:pt x="16" y="168"/>
                  <a:pt x="19" y="168"/>
                </a:cubicBezTo>
                <a:cubicBezTo>
                  <a:pt x="21" y="167"/>
                  <a:pt x="22" y="164"/>
                  <a:pt x="22" y="162"/>
                </a:cubicBezTo>
                <a:cubicBezTo>
                  <a:pt x="24" y="159"/>
                  <a:pt x="24" y="158"/>
                  <a:pt x="27" y="160"/>
                </a:cubicBezTo>
                <a:cubicBezTo>
                  <a:pt x="31" y="161"/>
                  <a:pt x="35" y="162"/>
                  <a:pt x="39" y="164"/>
                </a:cubicBezTo>
                <a:cubicBezTo>
                  <a:pt x="40" y="165"/>
                  <a:pt x="42" y="164"/>
                  <a:pt x="44" y="164"/>
                </a:cubicBezTo>
                <a:cubicBezTo>
                  <a:pt x="45" y="164"/>
                  <a:pt x="45" y="162"/>
                  <a:pt x="46" y="161"/>
                </a:cubicBezTo>
                <a:cubicBezTo>
                  <a:pt x="48" y="159"/>
                  <a:pt x="46" y="158"/>
                  <a:pt x="45" y="156"/>
                </a:cubicBezTo>
                <a:cubicBezTo>
                  <a:pt x="44" y="154"/>
                  <a:pt x="41" y="154"/>
                  <a:pt x="39" y="152"/>
                </a:cubicBezTo>
                <a:cubicBezTo>
                  <a:pt x="38" y="151"/>
                  <a:pt x="38" y="151"/>
                  <a:pt x="38" y="150"/>
                </a:cubicBezTo>
                <a:cubicBezTo>
                  <a:pt x="38" y="149"/>
                  <a:pt x="39" y="149"/>
                  <a:pt x="40" y="149"/>
                </a:cubicBezTo>
                <a:cubicBezTo>
                  <a:pt x="43" y="149"/>
                  <a:pt x="47" y="148"/>
                  <a:pt x="50" y="150"/>
                </a:cubicBezTo>
                <a:cubicBezTo>
                  <a:pt x="50" y="151"/>
                  <a:pt x="51" y="150"/>
                  <a:pt x="51" y="150"/>
                </a:cubicBezTo>
                <a:cubicBezTo>
                  <a:pt x="53" y="149"/>
                  <a:pt x="51" y="149"/>
                  <a:pt x="51" y="148"/>
                </a:cubicBezTo>
                <a:cubicBezTo>
                  <a:pt x="50" y="147"/>
                  <a:pt x="50" y="145"/>
                  <a:pt x="52" y="145"/>
                </a:cubicBezTo>
                <a:cubicBezTo>
                  <a:pt x="54" y="145"/>
                  <a:pt x="56" y="145"/>
                  <a:pt x="59" y="145"/>
                </a:cubicBezTo>
                <a:cubicBezTo>
                  <a:pt x="56" y="143"/>
                  <a:pt x="53" y="143"/>
                  <a:pt x="50" y="142"/>
                </a:cubicBezTo>
                <a:cubicBezTo>
                  <a:pt x="48" y="141"/>
                  <a:pt x="48" y="140"/>
                  <a:pt x="49" y="139"/>
                </a:cubicBezTo>
                <a:cubicBezTo>
                  <a:pt x="50" y="135"/>
                  <a:pt x="50" y="134"/>
                  <a:pt x="46" y="133"/>
                </a:cubicBezTo>
                <a:cubicBezTo>
                  <a:pt x="45" y="133"/>
                  <a:pt x="43" y="133"/>
                  <a:pt x="42" y="133"/>
                </a:cubicBezTo>
                <a:cubicBezTo>
                  <a:pt x="42" y="132"/>
                  <a:pt x="42" y="132"/>
                  <a:pt x="42" y="131"/>
                </a:cubicBezTo>
                <a:cubicBezTo>
                  <a:pt x="42" y="131"/>
                  <a:pt x="42" y="130"/>
                  <a:pt x="42" y="130"/>
                </a:cubicBezTo>
                <a:cubicBezTo>
                  <a:pt x="49" y="131"/>
                  <a:pt x="54" y="126"/>
                  <a:pt x="61" y="126"/>
                </a:cubicBezTo>
                <a:cubicBezTo>
                  <a:pt x="65" y="126"/>
                  <a:pt x="69" y="124"/>
                  <a:pt x="73" y="121"/>
                </a:cubicBezTo>
                <a:cubicBezTo>
                  <a:pt x="73" y="120"/>
                  <a:pt x="75" y="120"/>
                  <a:pt x="75" y="119"/>
                </a:cubicBezTo>
                <a:cubicBezTo>
                  <a:pt x="75" y="117"/>
                  <a:pt x="73" y="117"/>
                  <a:pt x="72" y="117"/>
                </a:cubicBezTo>
                <a:cubicBezTo>
                  <a:pt x="69" y="117"/>
                  <a:pt x="66" y="117"/>
                  <a:pt x="63" y="117"/>
                </a:cubicBezTo>
                <a:cubicBezTo>
                  <a:pt x="62" y="117"/>
                  <a:pt x="61" y="117"/>
                  <a:pt x="61" y="116"/>
                </a:cubicBezTo>
                <a:cubicBezTo>
                  <a:pt x="61" y="115"/>
                  <a:pt x="61" y="114"/>
                  <a:pt x="62" y="114"/>
                </a:cubicBezTo>
                <a:cubicBezTo>
                  <a:pt x="64" y="114"/>
                  <a:pt x="65" y="112"/>
                  <a:pt x="68" y="112"/>
                </a:cubicBezTo>
                <a:cubicBezTo>
                  <a:pt x="71" y="112"/>
                  <a:pt x="74" y="112"/>
                  <a:pt x="77" y="112"/>
                </a:cubicBezTo>
                <a:cubicBezTo>
                  <a:pt x="79" y="111"/>
                  <a:pt x="78" y="109"/>
                  <a:pt x="78" y="108"/>
                </a:cubicBezTo>
                <a:cubicBezTo>
                  <a:pt x="78" y="107"/>
                  <a:pt x="78" y="106"/>
                  <a:pt x="78" y="106"/>
                </a:cubicBezTo>
                <a:cubicBezTo>
                  <a:pt x="72" y="105"/>
                  <a:pt x="69" y="100"/>
                  <a:pt x="63" y="100"/>
                </a:cubicBezTo>
                <a:cubicBezTo>
                  <a:pt x="51" y="100"/>
                  <a:pt x="40" y="103"/>
                  <a:pt x="28" y="102"/>
                </a:cubicBezTo>
                <a:cubicBezTo>
                  <a:pt x="26" y="101"/>
                  <a:pt x="23" y="103"/>
                  <a:pt x="23" y="100"/>
                </a:cubicBezTo>
                <a:cubicBezTo>
                  <a:pt x="22" y="96"/>
                  <a:pt x="26" y="98"/>
                  <a:pt x="28" y="98"/>
                </a:cubicBezTo>
                <a:cubicBezTo>
                  <a:pt x="32" y="99"/>
                  <a:pt x="36" y="96"/>
                  <a:pt x="40" y="96"/>
                </a:cubicBezTo>
                <a:cubicBezTo>
                  <a:pt x="44" y="97"/>
                  <a:pt x="49" y="98"/>
                  <a:pt x="53" y="96"/>
                </a:cubicBezTo>
                <a:cubicBezTo>
                  <a:pt x="60" y="94"/>
                  <a:pt x="67" y="95"/>
                  <a:pt x="73" y="95"/>
                </a:cubicBezTo>
                <a:cubicBezTo>
                  <a:pt x="86" y="94"/>
                  <a:pt x="98" y="91"/>
                  <a:pt x="107" y="82"/>
                </a:cubicBezTo>
                <a:cubicBezTo>
                  <a:pt x="111" y="79"/>
                  <a:pt x="115" y="79"/>
                  <a:pt x="119" y="79"/>
                </a:cubicBezTo>
                <a:cubicBezTo>
                  <a:pt x="120" y="79"/>
                  <a:pt x="123" y="80"/>
                  <a:pt x="123" y="78"/>
                </a:cubicBezTo>
                <a:cubicBezTo>
                  <a:pt x="123" y="74"/>
                  <a:pt x="120" y="76"/>
                  <a:pt x="119" y="76"/>
                </a:cubicBezTo>
                <a:cubicBezTo>
                  <a:pt x="102" y="76"/>
                  <a:pt x="85" y="76"/>
                  <a:pt x="67" y="76"/>
                </a:cubicBezTo>
                <a:cubicBezTo>
                  <a:pt x="61" y="76"/>
                  <a:pt x="57" y="71"/>
                  <a:pt x="52" y="66"/>
                </a:cubicBezTo>
                <a:cubicBezTo>
                  <a:pt x="52" y="66"/>
                  <a:pt x="52" y="65"/>
                  <a:pt x="52" y="64"/>
                </a:cubicBezTo>
                <a:cubicBezTo>
                  <a:pt x="54" y="61"/>
                  <a:pt x="55" y="59"/>
                  <a:pt x="56" y="56"/>
                </a:cubicBezTo>
                <a:cubicBezTo>
                  <a:pt x="56" y="53"/>
                  <a:pt x="59" y="50"/>
                  <a:pt x="62" y="50"/>
                </a:cubicBezTo>
                <a:cubicBezTo>
                  <a:pt x="70" y="50"/>
                  <a:pt x="70" y="43"/>
                  <a:pt x="71" y="38"/>
                </a:cubicBezTo>
                <a:cubicBezTo>
                  <a:pt x="72" y="31"/>
                  <a:pt x="77" y="26"/>
                  <a:pt x="82" y="21"/>
                </a:cubicBezTo>
                <a:cubicBezTo>
                  <a:pt x="83" y="19"/>
                  <a:pt x="85" y="20"/>
                  <a:pt x="86" y="20"/>
                </a:cubicBezTo>
                <a:cubicBezTo>
                  <a:pt x="90" y="20"/>
                  <a:pt x="94" y="21"/>
                  <a:pt x="97" y="18"/>
                </a:cubicBezTo>
                <a:cubicBezTo>
                  <a:pt x="98" y="17"/>
                  <a:pt x="99" y="17"/>
                  <a:pt x="101" y="17"/>
                </a:cubicBezTo>
                <a:cubicBezTo>
                  <a:pt x="104" y="17"/>
                  <a:pt x="107" y="17"/>
                  <a:pt x="109" y="17"/>
                </a:cubicBezTo>
                <a:cubicBezTo>
                  <a:pt x="114" y="16"/>
                  <a:pt x="119" y="17"/>
                  <a:pt x="123" y="20"/>
                </a:cubicBezTo>
                <a:cubicBezTo>
                  <a:pt x="126" y="23"/>
                  <a:pt x="130" y="22"/>
                  <a:pt x="133" y="19"/>
                </a:cubicBezTo>
                <a:cubicBezTo>
                  <a:pt x="138" y="15"/>
                  <a:pt x="145" y="15"/>
                  <a:pt x="150" y="12"/>
                </a:cubicBezTo>
                <a:cubicBezTo>
                  <a:pt x="151" y="11"/>
                  <a:pt x="168" y="17"/>
                  <a:pt x="168" y="18"/>
                </a:cubicBezTo>
                <a:cubicBezTo>
                  <a:pt x="170" y="22"/>
                  <a:pt x="174" y="23"/>
                  <a:pt x="177" y="23"/>
                </a:cubicBezTo>
                <a:cubicBezTo>
                  <a:pt x="180" y="24"/>
                  <a:pt x="183" y="21"/>
                  <a:pt x="186" y="19"/>
                </a:cubicBezTo>
                <a:cubicBezTo>
                  <a:pt x="186" y="18"/>
                  <a:pt x="186" y="17"/>
                  <a:pt x="187" y="17"/>
                </a:cubicBezTo>
                <a:cubicBezTo>
                  <a:pt x="193" y="17"/>
                  <a:pt x="197" y="13"/>
                  <a:pt x="202" y="12"/>
                </a:cubicBezTo>
                <a:cubicBezTo>
                  <a:pt x="205" y="11"/>
                  <a:pt x="206" y="15"/>
                  <a:pt x="209" y="13"/>
                </a:cubicBezTo>
                <a:cubicBezTo>
                  <a:pt x="210" y="13"/>
                  <a:pt x="218" y="18"/>
                  <a:pt x="219" y="20"/>
                </a:cubicBezTo>
                <a:cubicBezTo>
                  <a:pt x="220" y="21"/>
                  <a:pt x="221" y="22"/>
                  <a:pt x="222" y="23"/>
                </a:cubicBezTo>
                <a:cubicBezTo>
                  <a:pt x="227" y="26"/>
                  <a:pt x="231" y="26"/>
                  <a:pt x="235" y="22"/>
                </a:cubicBezTo>
                <a:cubicBezTo>
                  <a:pt x="236" y="21"/>
                  <a:pt x="237" y="20"/>
                  <a:pt x="239" y="19"/>
                </a:cubicBezTo>
                <a:cubicBezTo>
                  <a:pt x="239" y="18"/>
                  <a:pt x="240" y="17"/>
                  <a:pt x="240" y="17"/>
                </a:cubicBezTo>
                <a:cubicBezTo>
                  <a:pt x="245" y="17"/>
                  <a:pt x="249" y="14"/>
                  <a:pt x="253" y="15"/>
                </a:cubicBezTo>
                <a:cubicBezTo>
                  <a:pt x="257" y="16"/>
                  <a:pt x="261" y="17"/>
                  <a:pt x="264" y="19"/>
                </a:cubicBezTo>
                <a:cubicBezTo>
                  <a:pt x="270" y="23"/>
                  <a:pt x="273" y="23"/>
                  <a:pt x="278" y="19"/>
                </a:cubicBezTo>
                <a:cubicBezTo>
                  <a:pt x="280" y="17"/>
                  <a:pt x="282" y="17"/>
                  <a:pt x="285" y="17"/>
                </a:cubicBezTo>
                <a:cubicBezTo>
                  <a:pt x="290" y="17"/>
                  <a:pt x="295" y="17"/>
                  <a:pt x="301" y="17"/>
                </a:cubicBezTo>
                <a:cubicBezTo>
                  <a:pt x="303" y="17"/>
                  <a:pt x="305" y="17"/>
                  <a:pt x="307" y="19"/>
                </a:cubicBezTo>
                <a:cubicBezTo>
                  <a:pt x="310" y="21"/>
                  <a:pt x="319" y="21"/>
                  <a:pt x="321" y="18"/>
                </a:cubicBezTo>
                <a:cubicBezTo>
                  <a:pt x="323" y="15"/>
                  <a:pt x="326" y="15"/>
                  <a:pt x="329" y="15"/>
                </a:cubicBezTo>
                <a:cubicBezTo>
                  <a:pt x="331" y="15"/>
                  <a:pt x="333" y="15"/>
                  <a:pt x="334" y="15"/>
                </a:cubicBezTo>
                <a:cubicBezTo>
                  <a:pt x="338" y="15"/>
                  <a:pt x="342" y="14"/>
                  <a:pt x="345" y="12"/>
                </a:cubicBezTo>
                <a:cubicBezTo>
                  <a:pt x="351" y="7"/>
                  <a:pt x="358" y="9"/>
                  <a:pt x="364" y="13"/>
                </a:cubicBezTo>
                <a:cubicBezTo>
                  <a:pt x="367" y="15"/>
                  <a:pt x="370" y="17"/>
                  <a:pt x="374" y="17"/>
                </a:cubicBezTo>
                <a:cubicBezTo>
                  <a:pt x="382" y="16"/>
                  <a:pt x="390" y="17"/>
                  <a:pt x="398" y="16"/>
                </a:cubicBezTo>
                <a:cubicBezTo>
                  <a:pt x="401" y="16"/>
                  <a:pt x="404" y="17"/>
                  <a:pt x="408" y="15"/>
                </a:cubicBezTo>
                <a:cubicBezTo>
                  <a:pt x="411" y="14"/>
                  <a:pt x="415" y="14"/>
                  <a:pt x="419" y="16"/>
                </a:cubicBezTo>
                <a:cubicBezTo>
                  <a:pt x="422" y="18"/>
                  <a:pt x="425" y="17"/>
                  <a:pt x="427" y="14"/>
                </a:cubicBezTo>
                <a:cubicBezTo>
                  <a:pt x="429" y="12"/>
                  <a:pt x="431" y="13"/>
                  <a:pt x="432" y="15"/>
                </a:cubicBezTo>
                <a:cubicBezTo>
                  <a:pt x="433" y="18"/>
                  <a:pt x="435" y="18"/>
                  <a:pt x="438" y="18"/>
                </a:cubicBezTo>
                <a:cubicBezTo>
                  <a:pt x="444" y="18"/>
                  <a:pt x="450" y="19"/>
                  <a:pt x="456" y="15"/>
                </a:cubicBezTo>
                <a:cubicBezTo>
                  <a:pt x="456" y="15"/>
                  <a:pt x="457" y="15"/>
                  <a:pt x="457" y="15"/>
                </a:cubicBezTo>
                <a:cubicBezTo>
                  <a:pt x="467" y="16"/>
                  <a:pt x="476" y="13"/>
                  <a:pt x="485" y="13"/>
                </a:cubicBezTo>
                <a:cubicBezTo>
                  <a:pt x="487" y="13"/>
                  <a:pt x="488" y="13"/>
                  <a:pt x="488" y="15"/>
                </a:cubicBezTo>
                <a:cubicBezTo>
                  <a:pt x="488" y="18"/>
                  <a:pt x="489" y="18"/>
                  <a:pt x="492" y="18"/>
                </a:cubicBezTo>
                <a:cubicBezTo>
                  <a:pt x="494" y="18"/>
                  <a:pt x="497" y="18"/>
                  <a:pt x="500" y="20"/>
                </a:cubicBezTo>
                <a:cubicBezTo>
                  <a:pt x="501" y="21"/>
                  <a:pt x="505" y="21"/>
                  <a:pt x="507" y="18"/>
                </a:cubicBezTo>
                <a:cubicBezTo>
                  <a:pt x="509" y="15"/>
                  <a:pt x="513" y="14"/>
                  <a:pt x="516" y="15"/>
                </a:cubicBezTo>
                <a:cubicBezTo>
                  <a:pt x="521" y="16"/>
                  <a:pt x="526" y="13"/>
                  <a:pt x="531" y="13"/>
                </a:cubicBezTo>
                <a:cubicBezTo>
                  <a:pt x="532" y="13"/>
                  <a:pt x="533" y="13"/>
                  <a:pt x="534" y="13"/>
                </a:cubicBezTo>
                <a:cubicBezTo>
                  <a:pt x="535" y="14"/>
                  <a:pt x="535" y="14"/>
                  <a:pt x="534" y="15"/>
                </a:cubicBezTo>
                <a:cubicBezTo>
                  <a:pt x="533" y="16"/>
                  <a:pt x="530" y="16"/>
                  <a:pt x="530" y="17"/>
                </a:cubicBezTo>
                <a:cubicBezTo>
                  <a:pt x="531" y="20"/>
                  <a:pt x="534" y="17"/>
                  <a:pt x="535" y="19"/>
                </a:cubicBezTo>
                <a:cubicBezTo>
                  <a:pt x="536" y="20"/>
                  <a:pt x="537" y="21"/>
                  <a:pt x="538" y="20"/>
                </a:cubicBezTo>
                <a:cubicBezTo>
                  <a:pt x="542" y="16"/>
                  <a:pt x="548" y="20"/>
                  <a:pt x="551" y="17"/>
                </a:cubicBezTo>
                <a:cubicBezTo>
                  <a:pt x="557" y="17"/>
                  <a:pt x="561" y="15"/>
                  <a:pt x="566" y="15"/>
                </a:cubicBezTo>
                <a:cubicBezTo>
                  <a:pt x="570" y="15"/>
                  <a:pt x="573" y="11"/>
                  <a:pt x="576" y="13"/>
                </a:cubicBezTo>
                <a:cubicBezTo>
                  <a:pt x="578" y="15"/>
                  <a:pt x="581" y="16"/>
                  <a:pt x="584" y="17"/>
                </a:cubicBezTo>
                <a:cubicBezTo>
                  <a:pt x="587" y="19"/>
                  <a:pt x="592" y="19"/>
                  <a:pt x="595" y="18"/>
                </a:cubicBezTo>
                <a:cubicBezTo>
                  <a:pt x="598" y="17"/>
                  <a:pt x="601" y="17"/>
                  <a:pt x="604" y="17"/>
                </a:cubicBezTo>
                <a:cubicBezTo>
                  <a:pt x="607" y="16"/>
                  <a:pt x="609" y="17"/>
                  <a:pt x="611" y="14"/>
                </a:cubicBezTo>
                <a:cubicBezTo>
                  <a:pt x="614" y="12"/>
                  <a:pt x="618" y="12"/>
                  <a:pt x="621" y="14"/>
                </a:cubicBezTo>
                <a:cubicBezTo>
                  <a:pt x="623" y="16"/>
                  <a:pt x="624" y="17"/>
                  <a:pt x="627" y="17"/>
                </a:cubicBezTo>
                <a:cubicBezTo>
                  <a:pt x="633" y="17"/>
                  <a:pt x="639" y="16"/>
                  <a:pt x="646" y="17"/>
                </a:cubicBezTo>
                <a:cubicBezTo>
                  <a:pt x="648" y="17"/>
                  <a:pt x="650" y="16"/>
                  <a:pt x="652" y="17"/>
                </a:cubicBezTo>
                <a:cubicBezTo>
                  <a:pt x="654" y="20"/>
                  <a:pt x="656" y="18"/>
                  <a:pt x="658" y="16"/>
                </a:cubicBezTo>
                <a:cubicBezTo>
                  <a:pt x="660" y="14"/>
                  <a:pt x="662" y="13"/>
                  <a:pt x="666" y="13"/>
                </a:cubicBezTo>
                <a:cubicBezTo>
                  <a:pt x="668" y="13"/>
                  <a:pt x="671" y="13"/>
                  <a:pt x="674" y="12"/>
                </a:cubicBezTo>
                <a:cubicBezTo>
                  <a:pt x="677" y="10"/>
                  <a:pt x="682" y="11"/>
                  <a:pt x="685" y="13"/>
                </a:cubicBezTo>
                <a:cubicBezTo>
                  <a:pt x="692" y="19"/>
                  <a:pt x="700" y="16"/>
                  <a:pt x="708" y="17"/>
                </a:cubicBezTo>
                <a:cubicBezTo>
                  <a:pt x="711" y="13"/>
                  <a:pt x="716" y="14"/>
                  <a:pt x="719" y="15"/>
                </a:cubicBezTo>
                <a:cubicBezTo>
                  <a:pt x="728" y="16"/>
                  <a:pt x="736" y="18"/>
                  <a:pt x="743" y="22"/>
                </a:cubicBezTo>
                <a:cubicBezTo>
                  <a:pt x="748" y="24"/>
                  <a:pt x="752" y="25"/>
                  <a:pt x="757" y="27"/>
                </a:cubicBezTo>
                <a:cubicBezTo>
                  <a:pt x="762" y="28"/>
                  <a:pt x="768" y="27"/>
                  <a:pt x="772" y="24"/>
                </a:cubicBezTo>
                <a:cubicBezTo>
                  <a:pt x="779" y="19"/>
                  <a:pt x="786" y="16"/>
                  <a:pt x="795" y="17"/>
                </a:cubicBezTo>
                <a:cubicBezTo>
                  <a:pt x="798" y="17"/>
                  <a:pt x="800" y="16"/>
                  <a:pt x="803" y="17"/>
                </a:cubicBezTo>
                <a:cubicBezTo>
                  <a:pt x="804" y="17"/>
                  <a:pt x="806" y="16"/>
                  <a:pt x="806" y="18"/>
                </a:cubicBezTo>
                <a:cubicBezTo>
                  <a:pt x="806" y="20"/>
                  <a:pt x="807" y="22"/>
                  <a:pt x="804" y="22"/>
                </a:cubicBezTo>
                <a:cubicBezTo>
                  <a:pt x="803" y="22"/>
                  <a:pt x="802" y="23"/>
                  <a:pt x="801" y="25"/>
                </a:cubicBezTo>
                <a:cubicBezTo>
                  <a:pt x="811" y="29"/>
                  <a:pt x="820" y="28"/>
                  <a:pt x="829" y="23"/>
                </a:cubicBezTo>
                <a:cubicBezTo>
                  <a:pt x="828" y="22"/>
                  <a:pt x="827" y="20"/>
                  <a:pt x="826" y="20"/>
                </a:cubicBezTo>
                <a:cubicBezTo>
                  <a:pt x="824" y="20"/>
                  <a:pt x="824" y="19"/>
                  <a:pt x="824" y="17"/>
                </a:cubicBezTo>
                <a:cubicBezTo>
                  <a:pt x="823" y="15"/>
                  <a:pt x="825" y="13"/>
                  <a:pt x="826" y="13"/>
                </a:cubicBezTo>
                <a:cubicBezTo>
                  <a:pt x="829" y="13"/>
                  <a:pt x="832" y="12"/>
                  <a:pt x="834" y="14"/>
                </a:cubicBezTo>
                <a:cubicBezTo>
                  <a:pt x="837" y="17"/>
                  <a:pt x="841" y="17"/>
                  <a:pt x="845" y="17"/>
                </a:cubicBezTo>
                <a:cubicBezTo>
                  <a:pt x="848" y="16"/>
                  <a:pt x="851" y="17"/>
                  <a:pt x="854" y="17"/>
                </a:cubicBezTo>
                <a:cubicBezTo>
                  <a:pt x="860" y="16"/>
                  <a:pt x="866" y="16"/>
                  <a:pt x="870" y="22"/>
                </a:cubicBezTo>
                <a:cubicBezTo>
                  <a:pt x="872" y="25"/>
                  <a:pt x="876" y="24"/>
                  <a:pt x="878" y="21"/>
                </a:cubicBezTo>
                <a:cubicBezTo>
                  <a:pt x="879" y="19"/>
                  <a:pt x="880" y="15"/>
                  <a:pt x="884" y="17"/>
                </a:cubicBezTo>
                <a:cubicBezTo>
                  <a:pt x="887" y="18"/>
                  <a:pt x="890" y="15"/>
                  <a:pt x="893" y="14"/>
                </a:cubicBezTo>
                <a:cubicBezTo>
                  <a:pt x="897" y="13"/>
                  <a:pt x="901" y="13"/>
                  <a:pt x="905" y="13"/>
                </a:cubicBezTo>
                <a:cubicBezTo>
                  <a:pt x="909" y="13"/>
                  <a:pt x="914" y="12"/>
                  <a:pt x="917" y="15"/>
                </a:cubicBezTo>
                <a:cubicBezTo>
                  <a:pt x="924" y="13"/>
                  <a:pt x="930" y="17"/>
                  <a:pt x="937" y="17"/>
                </a:cubicBezTo>
                <a:cubicBezTo>
                  <a:pt x="943" y="16"/>
                  <a:pt x="950" y="18"/>
                  <a:pt x="956" y="16"/>
                </a:cubicBezTo>
                <a:cubicBezTo>
                  <a:pt x="965" y="14"/>
                  <a:pt x="974" y="16"/>
                  <a:pt x="983" y="15"/>
                </a:cubicBezTo>
                <a:cubicBezTo>
                  <a:pt x="986" y="14"/>
                  <a:pt x="989" y="17"/>
                  <a:pt x="992" y="17"/>
                </a:cubicBezTo>
                <a:cubicBezTo>
                  <a:pt x="996" y="16"/>
                  <a:pt x="999" y="16"/>
                  <a:pt x="1002" y="17"/>
                </a:cubicBezTo>
                <a:cubicBezTo>
                  <a:pt x="1007" y="17"/>
                  <a:pt x="1012" y="16"/>
                  <a:pt x="1016" y="11"/>
                </a:cubicBezTo>
                <a:cubicBezTo>
                  <a:pt x="1018" y="9"/>
                  <a:pt x="1019" y="9"/>
                  <a:pt x="1022" y="11"/>
                </a:cubicBezTo>
                <a:cubicBezTo>
                  <a:pt x="1026" y="12"/>
                  <a:pt x="1029" y="13"/>
                  <a:pt x="1033" y="14"/>
                </a:cubicBezTo>
                <a:cubicBezTo>
                  <a:pt x="1034" y="15"/>
                  <a:pt x="1036" y="15"/>
                  <a:pt x="1038" y="15"/>
                </a:cubicBezTo>
                <a:cubicBezTo>
                  <a:pt x="1042" y="13"/>
                  <a:pt x="1046" y="13"/>
                  <a:pt x="1050" y="15"/>
                </a:cubicBezTo>
                <a:cubicBezTo>
                  <a:pt x="1054" y="16"/>
                  <a:pt x="1058" y="17"/>
                  <a:pt x="1062" y="18"/>
                </a:cubicBezTo>
                <a:cubicBezTo>
                  <a:pt x="1063" y="18"/>
                  <a:pt x="1063" y="18"/>
                  <a:pt x="1064" y="18"/>
                </a:cubicBezTo>
                <a:cubicBezTo>
                  <a:pt x="1068" y="18"/>
                  <a:pt x="1073" y="18"/>
                  <a:pt x="1078" y="18"/>
                </a:cubicBezTo>
                <a:cubicBezTo>
                  <a:pt x="1082" y="18"/>
                  <a:pt x="1086" y="21"/>
                  <a:pt x="1091" y="20"/>
                </a:cubicBezTo>
                <a:cubicBezTo>
                  <a:pt x="1101" y="18"/>
                  <a:pt x="1112" y="18"/>
                  <a:pt x="1123" y="18"/>
                </a:cubicBezTo>
                <a:cubicBezTo>
                  <a:pt x="1125" y="18"/>
                  <a:pt x="1126" y="17"/>
                  <a:pt x="1127" y="17"/>
                </a:cubicBezTo>
                <a:cubicBezTo>
                  <a:pt x="1131" y="15"/>
                  <a:pt x="1142" y="18"/>
                  <a:pt x="1147" y="21"/>
                </a:cubicBezTo>
                <a:cubicBezTo>
                  <a:pt x="1150" y="23"/>
                  <a:pt x="1152" y="22"/>
                  <a:pt x="1155" y="21"/>
                </a:cubicBezTo>
                <a:cubicBezTo>
                  <a:pt x="1160" y="19"/>
                  <a:pt x="1165" y="20"/>
                  <a:pt x="1169" y="21"/>
                </a:cubicBezTo>
                <a:cubicBezTo>
                  <a:pt x="1174" y="22"/>
                  <a:pt x="1178" y="23"/>
                  <a:pt x="1182" y="24"/>
                </a:cubicBezTo>
                <a:cubicBezTo>
                  <a:pt x="1186" y="24"/>
                  <a:pt x="1188" y="21"/>
                  <a:pt x="1192" y="21"/>
                </a:cubicBezTo>
                <a:cubicBezTo>
                  <a:pt x="1188" y="19"/>
                  <a:pt x="1183" y="20"/>
                  <a:pt x="1179" y="20"/>
                </a:cubicBezTo>
                <a:cubicBezTo>
                  <a:pt x="1177" y="19"/>
                  <a:pt x="1178" y="17"/>
                  <a:pt x="1178" y="15"/>
                </a:cubicBezTo>
                <a:cubicBezTo>
                  <a:pt x="1178" y="14"/>
                  <a:pt x="1179" y="13"/>
                  <a:pt x="1180" y="13"/>
                </a:cubicBezTo>
                <a:cubicBezTo>
                  <a:pt x="1185" y="12"/>
                  <a:pt x="1190" y="11"/>
                  <a:pt x="1195" y="10"/>
                </a:cubicBezTo>
                <a:cubicBezTo>
                  <a:pt x="1199" y="9"/>
                  <a:pt x="1203" y="12"/>
                  <a:pt x="1207" y="12"/>
                </a:cubicBezTo>
                <a:cubicBezTo>
                  <a:pt x="1208" y="16"/>
                  <a:pt x="1211" y="15"/>
                  <a:pt x="1214" y="15"/>
                </a:cubicBezTo>
                <a:cubicBezTo>
                  <a:pt x="1225" y="14"/>
                  <a:pt x="1237" y="16"/>
                  <a:pt x="1249" y="17"/>
                </a:cubicBezTo>
                <a:cubicBezTo>
                  <a:pt x="1254" y="17"/>
                  <a:pt x="1260" y="16"/>
                  <a:pt x="1265" y="15"/>
                </a:cubicBezTo>
                <a:cubicBezTo>
                  <a:pt x="1271" y="13"/>
                  <a:pt x="1276" y="14"/>
                  <a:pt x="1282" y="14"/>
                </a:cubicBezTo>
                <a:cubicBezTo>
                  <a:pt x="1290" y="16"/>
                  <a:pt x="1297" y="19"/>
                  <a:pt x="1304" y="20"/>
                </a:cubicBezTo>
                <a:cubicBezTo>
                  <a:pt x="1305" y="20"/>
                  <a:pt x="1307" y="20"/>
                  <a:pt x="1307" y="21"/>
                </a:cubicBezTo>
                <a:cubicBezTo>
                  <a:pt x="1307" y="23"/>
                  <a:pt x="1305" y="25"/>
                  <a:pt x="1305" y="25"/>
                </a:cubicBezTo>
                <a:cubicBezTo>
                  <a:pt x="1300" y="25"/>
                  <a:pt x="1297" y="27"/>
                  <a:pt x="1292" y="27"/>
                </a:cubicBezTo>
                <a:cubicBezTo>
                  <a:pt x="1287" y="27"/>
                  <a:pt x="1282" y="27"/>
                  <a:pt x="1277" y="27"/>
                </a:cubicBezTo>
                <a:cubicBezTo>
                  <a:pt x="1275" y="27"/>
                  <a:pt x="1274" y="27"/>
                  <a:pt x="1274" y="29"/>
                </a:cubicBezTo>
                <a:cubicBezTo>
                  <a:pt x="1274" y="31"/>
                  <a:pt x="1276" y="30"/>
                  <a:pt x="1277" y="30"/>
                </a:cubicBezTo>
                <a:cubicBezTo>
                  <a:pt x="1284" y="30"/>
                  <a:pt x="1292" y="30"/>
                  <a:pt x="1299" y="30"/>
                </a:cubicBezTo>
                <a:cubicBezTo>
                  <a:pt x="1302" y="31"/>
                  <a:pt x="1305" y="29"/>
                  <a:pt x="1308" y="27"/>
                </a:cubicBezTo>
                <a:cubicBezTo>
                  <a:pt x="1311" y="23"/>
                  <a:pt x="1316" y="21"/>
                  <a:pt x="1321" y="22"/>
                </a:cubicBezTo>
                <a:cubicBezTo>
                  <a:pt x="1325" y="22"/>
                  <a:pt x="1329" y="22"/>
                  <a:pt x="1333" y="22"/>
                </a:cubicBezTo>
                <a:cubicBezTo>
                  <a:pt x="1340" y="22"/>
                  <a:pt x="1347" y="19"/>
                  <a:pt x="1354" y="20"/>
                </a:cubicBezTo>
                <a:cubicBezTo>
                  <a:pt x="1361" y="20"/>
                  <a:pt x="1368" y="20"/>
                  <a:pt x="1375" y="20"/>
                </a:cubicBezTo>
                <a:cubicBezTo>
                  <a:pt x="1378" y="20"/>
                  <a:pt x="1380" y="19"/>
                  <a:pt x="1382" y="18"/>
                </a:cubicBezTo>
                <a:cubicBezTo>
                  <a:pt x="1388" y="16"/>
                  <a:pt x="1393" y="17"/>
                  <a:pt x="1398" y="17"/>
                </a:cubicBezTo>
                <a:cubicBezTo>
                  <a:pt x="1399" y="19"/>
                  <a:pt x="1399" y="21"/>
                  <a:pt x="1398" y="24"/>
                </a:cubicBezTo>
                <a:cubicBezTo>
                  <a:pt x="1394" y="24"/>
                  <a:pt x="1389" y="23"/>
                  <a:pt x="1384" y="24"/>
                </a:cubicBezTo>
                <a:cubicBezTo>
                  <a:pt x="1376" y="24"/>
                  <a:pt x="1376" y="24"/>
                  <a:pt x="1377" y="33"/>
                </a:cubicBezTo>
                <a:cubicBezTo>
                  <a:pt x="1381" y="30"/>
                  <a:pt x="1385" y="30"/>
                  <a:pt x="1389" y="30"/>
                </a:cubicBezTo>
                <a:cubicBezTo>
                  <a:pt x="1394" y="30"/>
                  <a:pt x="1399" y="30"/>
                  <a:pt x="1404" y="30"/>
                </a:cubicBezTo>
                <a:cubicBezTo>
                  <a:pt x="1405" y="31"/>
                  <a:pt x="1407" y="30"/>
                  <a:pt x="1408" y="33"/>
                </a:cubicBezTo>
                <a:cubicBezTo>
                  <a:pt x="1408" y="35"/>
                  <a:pt x="1406" y="35"/>
                  <a:pt x="1404" y="36"/>
                </a:cubicBezTo>
                <a:cubicBezTo>
                  <a:pt x="1405" y="38"/>
                  <a:pt x="1407" y="37"/>
                  <a:pt x="1408" y="37"/>
                </a:cubicBezTo>
                <a:cubicBezTo>
                  <a:pt x="1413" y="37"/>
                  <a:pt x="1419" y="37"/>
                  <a:pt x="1424" y="37"/>
                </a:cubicBezTo>
                <a:cubicBezTo>
                  <a:pt x="1430" y="37"/>
                  <a:pt x="1435" y="40"/>
                  <a:pt x="1440" y="39"/>
                </a:cubicBezTo>
                <a:cubicBezTo>
                  <a:pt x="1447" y="43"/>
                  <a:pt x="1455" y="40"/>
                  <a:pt x="1463" y="41"/>
                </a:cubicBezTo>
                <a:cubicBezTo>
                  <a:pt x="1463" y="38"/>
                  <a:pt x="1461" y="39"/>
                  <a:pt x="1460" y="39"/>
                </a:cubicBezTo>
                <a:cubicBezTo>
                  <a:pt x="1459" y="39"/>
                  <a:pt x="1458" y="38"/>
                  <a:pt x="1457" y="38"/>
                </a:cubicBezTo>
                <a:cubicBezTo>
                  <a:pt x="1456" y="37"/>
                  <a:pt x="1454" y="38"/>
                  <a:pt x="1453" y="37"/>
                </a:cubicBezTo>
                <a:cubicBezTo>
                  <a:pt x="1446" y="37"/>
                  <a:pt x="1440" y="34"/>
                  <a:pt x="1433" y="34"/>
                </a:cubicBezTo>
                <a:cubicBezTo>
                  <a:pt x="1431" y="34"/>
                  <a:pt x="1429" y="32"/>
                  <a:pt x="1427" y="30"/>
                </a:cubicBezTo>
                <a:cubicBezTo>
                  <a:pt x="1424" y="28"/>
                  <a:pt x="1421" y="25"/>
                  <a:pt x="1417" y="29"/>
                </a:cubicBezTo>
                <a:cubicBezTo>
                  <a:pt x="1416" y="30"/>
                  <a:pt x="1415" y="28"/>
                  <a:pt x="1414" y="26"/>
                </a:cubicBezTo>
                <a:cubicBezTo>
                  <a:pt x="1414" y="25"/>
                  <a:pt x="1411" y="24"/>
                  <a:pt x="1414" y="22"/>
                </a:cubicBezTo>
                <a:cubicBezTo>
                  <a:pt x="1415" y="21"/>
                  <a:pt x="1415" y="20"/>
                  <a:pt x="1417" y="20"/>
                </a:cubicBezTo>
                <a:cubicBezTo>
                  <a:pt x="1420" y="20"/>
                  <a:pt x="1423" y="20"/>
                  <a:pt x="1425" y="20"/>
                </a:cubicBezTo>
                <a:cubicBezTo>
                  <a:pt x="1428" y="20"/>
                  <a:pt x="1430" y="18"/>
                  <a:pt x="1433" y="18"/>
                </a:cubicBezTo>
                <a:cubicBezTo>
                  <a:pt x="1442" y="18"/>
                  <a:pt x="1450" y="20"/>
                  <a:pt x="1458" y="24"/>
                </a:cubicBezTo>
                <a:cubicBezTo>
                  <a:pt x="1462" y="26"/>
                  <a:pt x="1467" y="26"/>
                  <a:pt x="1471" y="29"/>
                </a:cubicBezTo>
                <a:cubicBezTo>
                  <a:pt x="1473" y="30"/>
                  <a:pt x="1474" y="28"/>
                  <a:pt x="1475" y="26"/>
                </a:cubicBezTo>
                <a:cubicBezTo>
                  <a:pt x="1476" y="25"/>
                  <a:pt x="1475" y="23"/>
                  <a:pt x="1476" y="21"/>
                </a:cubicBezTo>
                <a:cubicBezTo>
                  <a:pt x="1485" y="18"/>
                  <a:pt x="1494" y="22"/>
                  <a:pt x="1501" y="28"/>
                </a:cubicBezTo>
                <a:cubicBezTo>
                  <a:pt x="1504" y="30"/>
                  <a:pt x="1506" y="30"/>
                  <a:pt x="1509" y="30"/>
                </a:cubicBezTo>
                <a:cubicBezTo>
                  <a:pt x="1519" y="30"/>
                  <a:pt x="1528" y="33"/>
                  <a:pt x="1537" y="32"/>
                </a:cubicBezTo>
                <a:cubicBezTo>
                  <a:pt x="1540" y="35"/>
                  <a:pt x="1544" y="33"/>
                  <a:pt x="1547" y="35"/>
                </a:cubicBezTo>
                <a:cubicBezTo>
                  <a:pt x="1551" y="37"/>
                  <a:pt x="1555" y="38"/>
                  <a:pt x="1560" y="38"/>
                </a:cubicBezTo>
                <a:cubicBezTo>
                  <a:pt x="1563" y="38"/>
                  <a:pt x="1568" y="38"/>
                  <a:pt x="1571" y="40"/>
                </a:cubicBezTo>
                <a:cubicBezTo>
                  <a:pt x="1575" y="43"/>
                  <a:pt x="1579" y="43"/>
                  <a:pt x="1583" y="43"/>
                </a:cubicBezTo>
                <a:cubicBezTo>
                  <a:pt x="1588" y="43"/>
                  <a:pt x="1592" y="43"/>
                  <a:pt x="1596" y="43"/>
                </a:cubicBezTo>
                <a:cubicBezTo>
                  <a:pt x="1608" y="41"/>
                  <a:pt x="1620" y="45"/>
                  <a:pt x="1632" y="44"/>
                </a:cubicBezTo>
                <a:cubicBezTo>
                  <a:pt x="1635" y="44"/>
                  <a:pt x="1637" y="47"/>
                  <a:pt x="1640" y="46"/>
                </a:cubicBezTo>
                <a:cubicBezTo>
                  <a:pt x="1643" y="46"/>
                  <a:pt x="1645" y="46"/>
                  <a:pt x="1648" y="48"/>
                </a:cubicBezTo>
                <a:cubicBezTo>
                  <a:pt x="1651" y="49"/>
                  <a:pt x="1655" y="47"/>
                  <a:pt x="1656" y="45"/>
                </a:cubicBezTo>
                <a:cubicBezTo>
                  <a:pt x="1659" y="40"/>
                  <a:pt x="1663" y="38"/>
                  <a:pt x="1668" y="37"/>
                </a:cubicBezTo>
                <a:cubicBezTo>
                  <a:pt x="1673" y="37"/>
                  <a:pt x="1677" y="38"/>
                  <a:pt x="1681" y="42"/>
                </a:cubicBezTo>
                <a:cubicBezTo>
                  <a:pt x="1682" y="43"/>
                  <a:pt x="1682" y="44"/>
                  <a:pt x="1683" y="44"/>
                </a:cubicBezTo>
                <a:cubicBezTo>
                  <a:pt x="1685" y="45"/>
                  <a:pt x="1687" y="44"/>
                  <a:pt x="1687" y="42"/>
                </a:cubicBezTo>
                <a:cubicBezTo>
                  <a:pt x="1688" y="39"/>
                  <a:pt x="1686" y="36"/>
                  <a:pt x="1688" y="34"/>
                </a:cubicBezTo>
                <a:cubicBezTo>
                  <a:pt x="1690" y="32"/>
                  <a:pt x="1692" y="28"/>
                  <a:pt x="1697" y="29"/>
                </a:cubicBezTo>
                <a:cubicBezTo>
                  <a:pt x="1705" y="29"/>
                  <a:pt x="1713" y="29"/>
                  <a:pt x="1721" y="29"/>
                </a:cubicBezTo>
                <a:cubicBezTo>
                  <a:pt x="1721" y="29"/>
                  <a:pt x="1722" y="28"/>
                  <a:pt x="1722" y="28"/>
                </a:cubicBezTo>
                <a:cubicBezTo>
                  <a:pt x="1719" y="27"/>
                  <a:pt x="1715" y="27"/>
                  <a:pt x="1711" y="24"/>
                </a:cubicBezTo>
                <a:cubicBezTo>
                  <a:pt x="1718" y="24"/>
                  <a:pt x="1723" y="20"/>
                  <a:pt x="1729" y="19"/>
                </a:cubicBezTo>
                <a:cubicBezTo>
                  <a:pt x="1731" y="18"/>
                  <a:pt x="1733" y="18"/>
                  <a:pt x="1734" y="18"/>
                </a:cubicBezTo>
                <a:cubicBezTo>
                  <a:pt x="1736" y="18"/>
                  <a:pt x="1736" y="20"/>
                  <a:pt x="1736" y="21"/>
                </a:cubicBezTo>
                <a:cubicBezTo>
                  <a:pt x="1735" y="22"/>
                  <a:pt x="1734" y="23"/>
                  <a:pt x="1734" y="23"/>
                </a:cubicBezTo>
                <a:cubicBezTo>
                  <a:pt x="1737" y="26"/>
                  <a:pt x="1735" y="28"/>
                  <a:pt x="1731" y="31"/>
                </a:cubicBezTo>
                <a:cubicBezTo>
                  <a:pt x="1737" y="29"/>
                  <a:pt x="1743" y="30"/>
                  <a:pt x="1746" y="26"/>
                </a:cubicBezTo>
                <a:cubicBezTo>
                  <a:pt x="1748" y="24"/>
                  <a:pt x="1751" y="23"/>
                  <a:pt x="1754" y="24"/>
                </a:cubicBezTo>
                <a:cubicBezTo>
                  <a:pt x="1758" y="24"/>
                  <a:pt x="1763" y="22"/>
                  <a:pt x="1767" y="25"/>
                </a:cubicBezTo>
                <a:cubicBezTo>
                  <a:pt x="1768" y="26"/>
                  <a:pt x="1769" y="26"/>
                  <a:pt x="1769" y="26"/>
                </a:cubicBezTo>
                <a:cubicBezTo>
                  <a:pt x="1774" y="30"/>
                  <a:pt x="1776" y="30"/>
                  <a:pt x="1779" y="25"/>
                </a:cubicBezTo>
                <a:cubicBezTo>
                  <a:pt x="1781" y="18"/>
                  <a:pt x="1787" y="19"/>
                  <a:pt x="1790" y="20"/>
                </a:cubicBezTo>
                <a:cubicBezTo>
                  <a:pt x="1795" y="22"/>
                  <a:pt x="1799" y="21"/>
                  <a:pt x="1803" y="22"/>
                </a:cubicBezTo>
                <a:cubicBezTo>
                  <a:pt x="1805" y="24"/>
                  <a:pt x="1803" y="26"/>
                  <a:pt x="1804" y="29"/>
                </a:cubicBezTo>
                <a:cubicBezTo>
                  <a:pt x="1810" y="29"/>
                  <a:pt x="1815" y="29"/>
                  <a:pt x="1821" y="29"/>
                </a:cubicBezTo>
                <a:cubicBezTo>
                  <a:pt x="1821" y="30"/>
                  <a:pt x="1822" y="30"/>
                  <a:pt x="1823" y="30"/>
                </a:cubicBezTo>
                <a:cubicBezTo>
                  <a:pt x="1824" y="31"/>
                  <a:pt x="1825" y="30"/>
                  <a:pt x="1825" y="29"/>
                </a:cubicBezTo>
                <a:cubicBezTo>
                  <a:pt x="1831" y="29"/>
                  <a:pt x="1837" y="29"/>
                  <a:pt x="1843" y="29"/>
                </a:cubicBezTo>
                <a:cubicBezTo>
                  <a:pt x="1845" y="29"/>
                  <a:pt x="1846" y="29"/>
                  <a:pt x="1846" y="30"/>
                </a:cubicBezTo>
                <a:cubicBezTo>
                  <a:pt x="1845" y="31"/>
                  <a:pt x="1845" y="32"/>
                  <a:pt x="1845" y="32"/>
                </a:cubicBezTo>
                <a:cubicBezTo>
                  <a:pt x="1841" y="34"/>
                  <a:pt x="1837" y="34"/>
                  <a:pt x="1833" y="34"/>
                </a:cubicBezTo>
                <a:cubicBezTo>
                  <a:pt x="1832" y="34"/>
                  <a:pt x="1831" y="35"/>
                  <a:pt x="1832" y="36"/>
                </a:cubicBezTo>
                <a:cubicBezTo>
                  <a:pt x="1832" y="36"/>
                  <a:pt x="1832" y="37"/>
                  <a:pt x="1832" y="37"/>
                </a:cubicBezTo>
                <a:cubicBezTo>
                  <a:pt x="1833" y="38"/>
                  <a:pt x="1834" y="37"/>
                  <a:pt x="1835" y="37"/>
                </a:cubicBezTo>
                <a:cubicBezTo>
                  <a:pt x="1840" y="39"/>
                  <a:pt x="1844" y="35"/>
                  <a:pt x="1849" y="36"/>
                </a:cubicBezTo>
                <a:cubicBezTo>
                  <a:pt x="1851" y="36"/>
                  <a:pt x="1852" y="36"/>
                  <a:pt x="1854" y="36"/>
                </a:cubicBezTo>
                <a:cubicBezTo>
                  <a:pt x="1854" y="37"/>
                  <a:pt x="1854" y="38"/>
                  <a:pt x="1854" y="39"/>
                </a:cubicBezTo>
                <a:cubicBezTo>
                  <a:pt x="1854" y="39"/>
                  <a:pt x="1853" y="39"/>
                  <a:pt x="1852" y="39"/>
                </a:cubicBezTo>
                <a:cubicBezTo>
                  <a:pt x="1847" y="38"/>
                  <a:pt x="1842" y="40"/>
                  <a:pt x="1838" y="41"/>
                </a:cubicBezTo>
                <a:cubicBezTo>
                  <a:pt x="1833" y="42"/>
                  <a:pt x="1828" y="44"/>
                  <a:pt x="1824" y="46"/>
                </a:cubicBezTo>
                <a:cubicBezTo>
                  <a:pt x="1823" y="47"/>
                  <a:pt x="1823" y="47"/>
                  <a:pt x="1823" y="48"/>
                </a:cubicBezTo>
                <a:cubicBezTo>
                  <a:pt x="1823" y="49"/>
                  <a:pt x="1823" y="50"/>
                  <a:pt x="1824" y="50"/>
                </a:cubicBezTo>
                <a:cubicBezTo>
                  <a:pt x="1829" y="50"/>
                  <a:pt x="1833" y="49"/>
                  <a:pt x="1838" y="50"/>
                </a:cubicBezTo>
                <a:cubicBezTo>
                  <a:pt x="1839" y="50"/>
                  <a:pt x="1840" y="49"/>
                  <a:pt x="1841" y="48"/>
                </a:cubicBezTo>
                <a:cubicBezTo>
                  <a:pt x="1843" y="45"/>
                  <a:pt x="1846" y="44"/>
                  <a:pt x="1849" y="44"/>
                </a:cubicBezTo>
                <a:cubicBezTo>
                  <a:pt x="1851" y="44"/>
                  <a:pt x="1852" y="43"/>
                  <a:pt x="1852" y="41"/>
                </a:cubicBezTo>
                <a:cubicBezTo>
                  <a:pt x="1855" y="41"/>
                  <a:pt x="1857" y="41"/>
                  <a:pt x="1859" y="41"/>
                </a:cubicBezTo>
                <a:cubicBezTo>
                  <a:pt x="1859" y="42"/>
                  <a:pt x="1860" y="43"/>
                  <a:pt x="1861" y="43"/>
                </a:cubicBezTo>
                <a:cubicBezTo>
                  <a:pt x="1863" y="43"/>
                  <a:pt x="1865" y="43"/>
                  <a:pt x="1866" y="43"/>
                </a:cubicBezTo>
                <a:cubicBezTo>
                  <a:pt x="1870" y="46"/>
                  <a:pt x="1874" y="49"/>
                  <a:pt x="1880" y="48"/>
                </a:cubicBezTo>
                <a:cubicBezTo>
                  <a:pt x="1882" y="48"/>
                  <a:pt x="1885" y="48"/>
                  <a:pt x="1887" y="48"/>
                </a:cubicBezTo>
                <a:cubicBezTo>
                  <a:pt x="1892" y="51"/>
                  <a:pt x="1898" y="50"/>
                  <a:pt x="1901" y="47"/>
                </a:cubicBezTo>
                <a:cubicBezTo>
                  <a:pt x="1901" y="47"/>
                  <a:pt x="1901" y="46"/>
                  <a:pt x="1901" y="45"/>
                </a:cubicBezTo>
                <a:cubicBezTo>
                  <a:pt x="1901" y="45"/>
                  <a:pt x="1900" y="44"/>
                  <a:pt x="1900" y="44"/>
                </a:cubicBezTo>
                <a:cubicBezTo>
                  <a:pt x="1896" y="44"/>
                  <a:pt x="1891" y="44"/>
                  <a:pt x="1887" y="44"/>
                </a:cubicBezTo>
                <a:cubicBezTo>
                  <a:pt x="1886" y="41"/>
                  <a:pt x="1889" y="41"/>
                  <a:pt x="1891" y="40"/>
                </a:cubicBezTo>
                <a:cubicBezTo>
                  <a:pt x="1882" y="37"/>
                  <a:pt x="1873" y="34"/>
                  <a:pt x="1864" y="32"/>
                </a:cubicBezTo>
                <a:cubicBezTo>
                  <a:pt x="1863" y="32"/>
                  <a:pt x="1863" y="32"/>
                  <a:pt x="1863" y="30"/>
                </a:cubicBezTo>
                <a:cubicBezTo>
                  <a:pt x="1863" y="30"/>
                  <a:pt x="1863" y="29"/>
                  <a:pt x="1864" y="29"/>
                </a:cubicBezTo>
                <a:cubicBezTo>
                  <a:pt x="1868" y="29"/>
                  <a:pt x="1873" y="25"/>
                  <a:pt x="1877" y="27"/>
                </a:cubicBezTo>
                <a:cubicBezTo>
                  <a:pt x="1886" y="30"/>
                  <a:pt x="1894" y="28"/>
                  <a:pt x="1902" y="29"/>
                </a:cubicBezTo>
                <a:cubicBezTo>
                  <a:pt x="1906" y="29"/>
                  <a:pt x="1910" y="27"/>
                  <a:pt x="1914" y="27"/>
                </a:cubicBezTo>
                <a:cubicBezTo>
                  <a:pt x="1918" y="27"/>
                  <a:pt x="1923" y="29"/>
                  <a:pt x="1927" y="25"/>
                </a:cubicBezTo>
                <a:cubicBezTo>
                  <a:pt x="1934" y="26"/>
                  <a:pt x="1942" y="24"/>
                  <a:pt x="1950" y="27"/>
                </a:cubicBezTo>
                <a:cubicBezTo>
                  <a:pt x="1952" y="28"/>
                  <a:pt x="1951" y="29"/>
                  <a:pt x="1952" y="30"/>
                </a:cubicBezTo>
                <a:cubicBezTo>
                  <a:pt x="1950" y="33"/>
                  <a:pt x="1947" y="34"/>
                  <a:pt x="1944" y="34"/>
                </a:cubicBezTo>
                <a:cubicBezTo>
                  <a:pt x="1940" y="34"/>
                  <a:pt x="1936" y="34"/>
                  <a:pt x="1932" y="34"/>
                </a:cubicBezTo>
                <a:cubicBezTo>
                  <a:pt x="1929" y="34"/>
                  <a:pt x="1927" y="35"/>
                  <a:pt x="1927" y="37"/>
                </a:cubicBezTo>
                <a:cubicBezTo>
                  <a:pt x="1928" y="40"/>
                  <a:pt x="1926" y="41"/>
                  <a:pt x="1924" y="43"/>
                </a:cubicBezTo>
                <a:cubicBezTo>
                  <a:pt x="1923" y="44"/>
                  <a:pt x="1923" y="46"/>
                  <a:pt x="1926" y="46"/>
                </a:cubicBezTo>
                <a:cubicBezTo>
                  <a:pt x="1931" y="47"/>
                  <a:pt x="1935" y="44"/>
                  <a:pt x="1940" y="44"/>
                </a:cubicBezTo>
                <a:cubicBezTo>
                  <a:pt x="1941" y="44"/>
                  <a:pt x="1941" y="43"/>
                  <a:pt x="1941" y="42"/>
                </a:cubicBezTo>
                <a:cubicBezTo>
                  <a:pt x="1938" y="39"/>
                  <a:pt x="1941" y="38"/>
                  <a:pt x="1943" y="38"/>
                </a:cubicBezTo>
                <a:cubicBezTo>
                  <a:pt x="1946" y="37"/>
                  <a:pt x="1950" y="37"/>
                  <a:pt x="1953" y="37"/>
                </a:cubicBezTo>
                <a:cubicBezTo>
                  <a:pt x="1956" y="38"/>
                  <a:pt x="1955" y="35"/>
                  <a:pt x="1955" y="34"/>
                </a:cubicBezTo>
                <a:cubicBezTo>
                  <a:pt x="1959" y="34"/>
                  <a:pt x="1963" y="34"/>
                  <a:pt x="1967" y="34"/>
                </a:cubicBezTo>
                <a:cubicBezTo>
                  <a:pt x="1971" y="34"/>
                  <a:pt x="1972" y="33"/>
                  <a:pt x="1970" y="30"/>
                </a:cubicBezTo>
                <a:cubicBezTo>
                  <a:pt x="1969" y="27"/>
                  <a:pt x="1970" y="25"/>
                  <a:pt x="1972" y="25"/>
                </a:cubicBezTo>
                <a:cubicBezTo>
                  <a:pt x="1977" y="26"/>
                  <a:pt x="1980" y="23"/>
                  <a:pt x="1985" y="23"/>
                </a:cubicBezTo>
                <a:cubicBezTo>
                  <a:pt x="1989" y="23"/>
                  <a:pt x="1993" y="25"/>
                  <a:pt x="1997" y="26"/>
                </a:cubicBezTo>
                <a:cubicBezTo>
                  <a:pt x="2000" y="26"/>
                  <a:pt x="1997" y="28"/>
                  <a:pt x="1997" y="30"/>
                </a:cubicBezTo>
                <a:cubicBezTo>
                  <a:pt x="1999" y="31"/>
                  <a:pt x="2001" y="30"/>
                  <a:pt x="2003" y="30"/>
                </a:cubicBezTo>
                <a:cubicBezTo>
                  <a:pt x="2008" y="30"/>
                  <a:pt x="2010" y="26"/>
                  <a:pt x="2008" y="22"/>
                </a:cubicBezTo>
                <a:cubicBezTo>
                  <a:pt x="2007" y="20"/>
                  <a:pt x="2007" y="16"/>
                  <a:pt x="2003" y="16"/>
                </a:cubicBezTo>
                <a:cubicBezTo>
                  <a:pt x="2002" y="17"/>
                  <a:pt x="2002" y="15"/>
                  <a:pt x="2002" y="14"/>
                </a:cubicBezTo>
                <a:cubicBezTo>
                  <a:pt x="2002" y="14"/>
                  <a:pt x="2003" y="13"/>
                  <a:pt x="2004" y="13"/>
                </a:cubicBezTo>
                <a:cubicBezTo>
                  <a:pt x="2006" y="14"/>
                  <a:pt x="2007" y="11"/>
                  <a:pt x="2009" y="11"/>
                </a:cubicBezTo>
                <a:cubicBezTo>
                  <a:pt x="2011" y="11"/>
                  <a:pt x="2014" y="11"/>
                  <a:pt x="2016" y="11"/>
                </a:cubicBezTo>
                <a:cubicBezTo>
                  <a:pt x="2023" y="11"/>
                  <a:pt x="2029" y="11"/>
                  <a:pt x="2036" y="11"/>
                </a:cubicBezTo>
                <a:cubicBezTo>
                  <a:pt x="2038" y="11"/>
                  <a:pt x="2039" y="13"/>
                  <a:pt x="2038" y="14"/>
                </a:cubicBezTo>
                <a:cubicBezTo>
                  <a:pt x="2036" y="17"/>
                  <a:pt x="2039" y="18"/>
                  <a:pt x="2039" y="18"/>
                </a:cubicBezTo>
                <a:cubicBezTo>
                  <a:pt x="2044" y="17"/>
                  <a:pt x="2048" y="20"/>
                  <a:pt x="2052" y="20"/>
                </a:cubicBezTo>
                <a:cubicBezTo>
                  <a:pt x="2059" y="20"/>
                  <a:pt x="2067" y="20"/>
                  <a:pt x="2074" y="20"/>
                </a:cubicBezTo>
                <a:cubicBezTo>
                  <a:pt x="2078" y="20"/>
                  <a:pt x="2083" y="19"/>
                  <a:pt x="2088" y="15"/>
                </a:cubicBezTo>
                <a:cubicBezTo>
                  <a:pt x="2082" y="15"/>
                  <a:pt x="2078" y="12"/>
                  <a:pt x="2073" y="13"/>
                </a:cubicBezTo>
                <a:cubicBezTo>
                  <a:pt x="2072" y="13"/>
                  <a:pt x="2071" y="12"/>
                  <a:pt x="2071" y="11"/>
                </a:cubicBezTo>
                <a:cubicBezTo>
                  <a:pt x="2072" y="11"/>
                  <a:pt x="2072" y="10"/>
                  <a:pt x="2072" y="10"/>
                </a:cubicBezTo>
                <a:cubicBezTo>
                  <a:pt x="2075" y="9"/>
                  <a:pt x="2077" y="7"/>
                  <a:pt x="2080" y="8"/>
                </a:cubicBezTo>
                <a:cubicBezTo>
                  <a:pt x="2086" y="11"/>
                  <a:pt x="2093" y="11"/>
                  <a:pt x="2099" y="13"/>
                </a:cubicBezTo>
                <a:cubicBezTo>
                  <a:pt x="2100" y="13"/>
                  <a:pt x="2101" y="14"/>
                  <a:pt x="2102" y="15"/>
                </a:cubicBezTo>
                <a:cubicBezTo>
                  <a:pt x="2105" y="20"/>
                  <a:pt x="2110" y="19"/>
                  <a:pt x="2115" y="18"/>
                </a:cubicBezTo>
                <a:cubicBezTo>
                  <a:pt x="2118" y="17"/>
                  <a:pt x="2124" y="16"/>
                  <a:pt x="2126" y="11"/>
                </a:cubicBezTo>
                <a:cubicBezTo>
                  <a:pt x="2126" y="8"/>
                  <a:pt x="2129" y="7"/>
                  <a:pt x="2132" y="8"/>
                </a:cubicBezTo>
                <a:cubicBezTo>
                  <a:pt x="2133" y="9"/>
                  <a:pt x="2133" y="10"/>
                  <a:pt x="2134" y="10"/>
                </a:cubicBezTo>
                <a:cubicBezTo>
                  <a:pt x="2142" y="9"/>
                  <a:pt x="2151" y="13"/>
                  <a:pt x="2159" y="11"/>
                </a:cubicBezTo>
                <a:cubicBezTo>
                  <a:pt x="2169" y="9"/>
                  <a:pt x="2180" y="11"/>
                  <a:pt x="2190" y="5"/>
                </a:cubicBezTo>
                <a:cubicBezTo>
                  <a:pt x="2192" y="4"/>
                  <a:pt x="2194" y="5"/>
                  <a:pt x="2196" y="4"/>
                </a:cubicBezTo>
                <a:cubicBezTo>
                  <a:pt x="2199" y="4"/>
                  <a:pt x="2200" y="7"/>
                  <a:pt x="2201" y="9"/>
                </a:cubicBezTo>
                <a:cubicBezTo>
                  <a:pt x="2202" y="9"/>
                  <a:pt x="2200" y="11"/>
                  <a:pt x="2198" y="11"/>
                </a:cubicBezTo>
                <a:cubicBezTo>
                  <a:pt x="2196" y="11"/>
                  <a:pt x="2196" y="13"/>
                  <a:pt x="2197" y="14"/>
                </a:cubicBezTo>
                <a:cubicBezTo>
                  <a:pt x="2197" y="15"/>
                  <a:pt x="2199" y="15"/>
                  <a:pt x="2200" y="15"/>
                </a:cubicBezTo>
                <a:cubicBezTo>
                  <a:pt x="2205" y="12"/>
                  <a:pt x="2211" y="13"/>
                  <a:pt x="2214" y="7"/>
                </a:cubicBezTo>
                <a:cubicBezTo>
                  <a:pt x="2218" y="6"/>
                  <a:pt x="2220" y="3"/>
                  <a:pt x="2224" y="3"/>
                </a:cubicBezTo>
                <a:cubicBezTo>
                  <a:pt x="2227" y="3"/>
                  <a:pt x="2230" y="2"/>
                  <a:pt x="2232" y="6"/>
                </a:cubicBezTo>
                <a:cubicBezTo>
                  <a:pt x="2233" y="9"/>
                  <a:pt x="2237" y="9"/>
                  <a:pt x="2239" y="11"/>
                </a:cubicBezTo>
                <a:cubicBezTo>
                  <a:pt x="2241" y="12"/>
                  <a:pt x="2242" y="9"/>
                  <a:pt x="2245" y="9"/>
                </a:cubicBezTo>
                <a:cubicBezTo>
                  <a:pt x="2246" y="9"/>
                  <a:pt x="2246" y="7"/>
                  <a:pt x="2245" y="7"/>
                </a:cubicBezTo>
                <a:cubicBezTo>
                  <a:pt x="2243" y="6"/>
                  <a:pt x="2242" y="5"/>
                  <a:pt x="2240" y="4"/>
                </a:cubicBezTo>
                <a:cubicBezTo>
                  <a:pt x="2239" y="4"/>
                  <a:pt x="2238" y="4"/>
                  <a:pt x="2238" y="2"/>
                </a:cubicBezTo>
                <a:cubicBezTo>
                  <a:pt x="2238" y="1"/>
                  <a:pt x="2240" y="1"/>
                  <a:pt x="2241" y="1"/>
                </a:cubicBezTo>
                <a:cubicBezTo>
                  <a:pt x="2252" y="1"/>
                  <a:pt x="2264" y="0"/>
                  <a:pt x="2275" y="1"/>
                </a:cubicBezTo>
                <a:cubicBezTo>
                  <a:pt x="2287" y="3"/>
                  <a:pt x="2299" y="2"/>
                  <a:pt x="2311" y="3"/>
                </a:cubicBezTo>
                <a:cubicBezTo>
                  <a:pt x="2313" y="3"/>
                  <a:pt x="2314" y="2"/>
                  <a:pt x="2315" y="4"/>
                </a:cubicBezTo>
                <a:cubicBezTo>
                  <a:pt x="2315" y="6"/>
                  <a:pt x="2313" y="8"/>
                  <a:pt x="2312" y="8"/>
                </a:cubicBezTo>
                <a:cubicBezTo>
                  <a:pt x="2309" y="8"/>
                  <a:pt x="2306" y="9"/>
                  <a:pt x="2303" y="7"/>
                </a:cubicBezTo>
                <a:cubicBezTo>
                  <a:pt x="2298" y="5"/>
                  <a:pt x="2292" y="7"/>
                  <a:pt x="2287" y="6"/>
                </a:cubicBezTo>
                <a:cubicBezTo>
                  <a:pt x="2284" y="9"/>
                  <a:pt x="2281" y="8"/>
                  <a:pt x="2279" y="8"/>
                </a:cubicBezTo>
                <a:cubicBezTo>
                  <a:pt x="2275" y="8"/>
                  <a:pt x="2272" y="8"/>
                  <a:pt x="2271" y="12"/>
                </a:cubicBezTo>
                <a:cubicBezTo>
                  <a:pt x="2271" y="14"/>
                  <a:pt x="2269" y="15"/>
                  <a:pt x="2268" y="16"/>
                </a:cubicBezTo>
                <a:cubicBezTo>
                  <a:pt x="2269" y="18"/>
                  <a:pt x="2272" y="16"/>
                  <a:pt x="2273" y="17"/>
                </a:cubicBezTo>
                <a:cubicBezTo>
                  <a:pt x="2283" y="17"/>
                  <a:pt x="2292" y="17"/>
                  <a:pt x="2301" y="17"/>
                </a:cubicBezTo>
                <a:cubicBezTo>
                  <a:pt x="2307" y="17"/>
                  <a:pt x="2312" y="16"/>
                  <a:pt x="2318" y="18"/>
                </a:cubicBezTo>
                <a:cubicBezTo>
                  <a:pt x="2322" y="20"/>
                  <a:pt x="2326" y="21"/>
                  <a:pt x="2331" y="20"/>
                </a:cubicBezTo>
                <a:cubicBezTo>
                  <a:pt x="2333" y="20"/>
                  <a:pt x="2334" y="21"/>
                  <a:pt x="2335" y="22"/>
                </a:cubicBezTo>
                <a:cubicBezTo>
                  <a:pt x="2336" y="23"/>
                  <a:pt x="2336" y="24"/>
                  <a:pt x="2335" y="25"/>
                </a:cubicBezTo>
                <a:cubicBezTo>
                  <a:pt x="2333" y="27"/>
                  <a:pt x="2332" y="29"/>
                  <a:pt x="2328" y="29"/>
                </a:cubicBezTo>
                <a:cubicBezTo>
                  <a:pt x="2325" y="28"/>
                  <a:pt x="2322" y="29"/>
                  <a:pt x="2317" y="29"/>
                </a:cubicBezTo>
                <a:cubicBezTo>
                  <a:pt x="2321" y="31"/>
                  <a:pt x="2323" y="30"/>
                  <a:pt x="2326" y="30"/>
                </a:cubicBezTo>
                <a:cubicBezTo>
                  <a:pt x="2333" y="31"/>
                  <a:pt x="2340" y="31"/>
                  <a:pt x="2347" y="30"/>
                </a:cubicBezTo>
                <a:cubicBezTo>
                  <a:pt x="2349" y="30"/>
                  <a:pt x="2350" y="32"/>
                  <a:pt x="2350" y="33"/>
                </a:cubicBezTo>
                <a:cubicBezTo>
                  <a:pt x="2350" y="35"/>
                  <a:pt x="2349" y="36"/>
                  <a:pt x="2347" y="36"/>
                </a:cubicBezTo>
                <a:cubicBezTo>
                  <a:pt x="2344" y="36"/>
                  <a:pt x="2340" y="35"/>
                  <a:pt x="2338" y="36"/>
                </a:cubicBezTo>
                <a:cubicBezTo>
                  <a:pt x="2335" y="38"/>
                  <a:pt x="2332" y="36"/>
                  <a:pt x="2329" y="39"/>
                </a:cubicBezTo>
                <a:cubicBezTo>
                  <a:pt x="2328" y="40"/>
                  <a:pt x="2324" y="39"/>
                  <a:pt x="2322" y="39"/>
                </a:cubicBezTo>
                <a:cubicBezTo>
                  <a:pt x="2323" y="42"/>
                  <a:pt x="2325" y="41"/>
                  <a:pt x="2326" y="41"/>
                </a:cubicBezTo>
                <a:cubicBezTo>
                  <a:pt x="2335" y="41"/>
                  <a:pt x="2343" y="41"/>
                  <a:pt x="2351" y="41"/>
                </a:cubicBezTo>
                <a:cubicBezTo>
                  <a:pt x="2353" y="41"/>
                  <a:pt x="2355" y="40"/>
                  <a:pt x="2355" y="42"/>
                </a:cubicBezTo>
                <a:cubicBezTo>
                  <a:pt x="2355" y="45"/>
                  <a:pt x="2353" y="45"/>
                  <a:pt x="2352" y="44"/>
                </a:cubicBezTo>
                <a:cubicBezTo>
                  <a:pt x="2346" y="44"/>
                  <a:pt x="2341" y="47"/>
                  <a:pt x="2336" y="48"/>
                </a:cubicBezTo>
                <a:cubicBezTo>
                  <a:pt x="2341" y="48"/>
                  <a:pt x="2346" y="48"/>
                  <a:pt x="2351" y="48"/>
                </a:cubicBezTo>
                <a:cubicBezTo>
                  <a:pt x="2352" y="48"/>
                  <a:pt x="2353" y="48"/>
                  <a:pt x="2353" y="50"/>
                </a:cubicBezTo>
                <a:cubicBezTo>
                  <a:pt x="2353" y="51"/>
                  <a:pt x="2353" y="53"/>
                  <a:pt x="2352" y="53"/>
                </a:cubicBezTo>
                <a:cubicBezTo>
                  <a:pt x="2350" y="52"/>
                  <a:pt x="2349" y="56"/>
                  <a:pt x="2347" y="55"/>
                </a:cubicBezTo>
                <a:cubicBezTo>
                  <a:pt x="2346" y="54"/>
                  <a:pt x="2344" y="55"/>
                  <a:pt x="2343" y="55"/>
                </a:cubicBezTo>
                <a:cubicBezTo>
                  <a:pt x="2334" y="54"/>
                  <a:pt x="2325" y="56"/>
                  <a:pt x="2317" y="57"/>
                </a:cubicBezTo>
                <a:cubicBezTo>
                  <a:pt x="2318" y="59"/>
                  <a:pt x="2320" y="59"/>
                  <a:pt x="2321" y="58"/>
                </a:cubicBezTo>
                <a:cubicBezTo>
                  <a:pt x="2325" y="57"/>
                  <a:pt x="2329" y="61"/>
                  <a:pt x="2334" y="59"/>
                </a:cubicBezTo>
                <a:cubicBezTo>
                  <a:pt x="2338" y="57"/>
                  <a:pt x="2343" y="58"/>
                  <a:pt x="2347" y="58"/>
                </a:cubicBezTo>
                <a:cubicBezTo>
                  <a:pt x="2349" y="58"/>
                  <a:pt x="2350" y="58"/>
                  <a:pt x="2352" y="58"/>
                </a:cubicBezTo>
                <a:cubicBezTo>
                  <a:pt x="2353" y="59"/>
                  <a:pt x="2353" y="60"/>
                  <a:pt x="2353" y="61"/>
                </a:cubicBezTo>
                <a:cubicBezTo>
                  <a:pt x="2352" y="62"/>
                  <a:pt x="2351" y="64"/>
                  <a:pt x="2349" y="64"/>
                </a:cubicBezTo>
                <a:cubicBezTo>
                  <a:pt x="2346" y="63"/>
                  <a:pt x="2343" y="63"/>
                  <a:pt x="2340" y="63"/>
                </a:cubicBezTo>
                <a:cubicBezTo>
                  <a:pt x="2336" y="63"/>
                  <a:pt x="2332" y="63"/>
                  <a:pt x="2328" y="63"/>
                </a:cubicBezTo>
                <a:cubicBezTo>
                  <a:pt x="2325" y="67"/>
                  <a:pt x="2320" y="63"/>
                  <a:pt x="2317" y="67"/>
                </a:cubicBezTo>
                <a:cubicBezTo>
                  <a:pt x="2313" y="66"/>
                  <a:pt x="2310" y="69"/>
                  <a:pt x="2306" y="69"/>
                </a:cubicBezTo>
                <a:cubicBezTo>
                  <a:pt x="2303" y="69"/>
                  <a:pt x="2302" y="70"/>
                  <a:pt x="2301" y="71"/>
                </a:cubicBezTo>
                <a:cubicBezTo>
                  <a:pt x="2302" y="72"/>
                  <a:pt x="2302" y="74"/>
                  <a:pt x="2303" y="75"/>
                </a:cubicBezTo>
                <a:cubicBezTo>
                  <a:pt x="2303" y="76"/>
                  <a:pt x="2305" y="76"/>
                  <a:pt x="2306" y="76"/>
                </a:cubicBezTo>
                <a:cubicBezTo>
                  <a:pt x="2314" y="76"/>
                  <a:pt x="2322" y="76"/>
                  <a:pt x="2330" y="76"/>
                </a:cubicBezTo>
                <a:cubicBezTo>
                  <a:pt x="2331" y="76"/>
                  <a:pt x="2332" y="75"/>
                  <a:pt x="2332" y="77"/>
                </a:cubicBezTo>
                <a:cubicBezTo>
                  <a:pt x="2332" y="78"/>
                  <a:pt x="2331" y="79"/>
                  <a:pt x="2330" y="79"/>
                </a:cubicBezTo>
                <a:cubicBezTo>
                  <a:pt x="2327" y="82"/>
                  <a:pt x="2323" y="81"/>
                  <a:pt x="2319" y="81"/>
                </a:cubicBezTo>
                <a:cubicBezTo>
                  <a:pt x="2316" y="81"/>
                  <a:pt x="2315" y="80"/>
                  <a:pt x="2315" y="84"/>
                </a:cubicBezTo>
                <a:cubicBezTo>
                  <a:pt x="2314" y="88"/>
                  <a:pt x="2310" y="89"/>
                  <a:pt x="2307" y="89"/>
                </a:cubicBezTo>
                <a:cubicBezTo>
                  <a:pt x="2306" y="90"/>
                  <a:pt x="2304" y="90"/>
                  <a:pt x="2302" y="90"/>
                </a:cubicBezTo>
                <a:cubicBezTo>
                  <a:pt x="2304" y="90"/>
                  <a:pt x="2302" y="90"/>
                  <a:pt x="2303" y="91"/>
                </a:cubicBezTo>
                <a:cubicBezTo>
                  <a:pt x="2303" y="91"/>
                  <a:pt x="2303" y="91"/>
                  <a:pt x="2303" y="91"/>
                </a:cubicBezTo>
                <a:cubicBezTo>
                  <a:pt x="2317" y="91"/>
                  <a:pt x="2330" y="91"/>
                  <a:pt x="2343" y="91"/>
                </a:cubicBezTo>
                <a:cubicBezTo>
                  <a:pt x="2344" y="91"/>
                  <a:pt x="2344" y="92"/>
                  <a:pt x="2344" y="92"/>
                </a:cubicBezTo>
                <a:cubicBezTo>
                  <a:pt x="2342" y="95"/>
                  <a:pt x="2337" y="94"/>
                  <a:pt x="2334" y="95"/>
                </a:cubicBezTo>
                <a:cubicBezTo>
                  <a:pt x="2336" y="99"/>
                  <a:pt x="2340" y="100"/>
                  <a:pt x="2342" y="102"/>
                </a:cubicBezTo>
                <a:cubicBezTo>
                  <a:pt x="2345" y="105"/>
                  <a:pt x="2345" y="105"/>
                  <a:pt x="2342" y="109"/>
                </a:cubicBezTo>
                <a:cubicBezTo>
                  <a:pt x="2341" y="109"/>
                  <a:pt x="2341" y="109"/>
                  <a:pt x="2341" y="109"/>
                </a:cubicBezTo>
                <a:cubicBezTo>
                  <a:pt x="2341" y="110"/>
                  <a:pt x="2340" y="112"/>
                  <a:pt x="2341" y="112"/>
                </a:cubicBezTo>
                <a:cubicBezTo>
                  <a:pt x="2346" y="113"/>
                  <a:pt x="2343" y="114"/>
                  <a:pt x="2342" y="116"/>
                </a:cubicBezTo>
                <a:cubicBezTo>
                  <a:pt x="2340" y="118"/>
                  <a:pt x="2340" y="118"/>
                  <a:pt x="2343" y="119"/>
                </a:cubicBezTo>
                <a:cubicBezTo>
                  <a:pt x="2345" y="119"/>
                  <a:pt x="2346" y="119"/>
                  <a:pt x="2346" y="121"/>
                </a:cubicBezTo>
                <a:cubicBezTo>
                  <a:pt x="2346" y="123"/>
                  <a:pt x="2346" y="124"/>
                  <a:pt x="2343" y="124"/>
                </a:cubicBezTo>
                <a:cubicBezTo>
                  <a:pt x="2339" y="125"/>
                  <a:pt x="2335" y="127"/>
                  <a:pt x="2331" y="128"/>
                </a:cubicBezTo>
                <a:cubicBezTo>
                  <a:pt x="2328" y="129"/>
                  <a:pt x="2326" y="131"/>
                  <a:pt x="2323" y="133"/>
                </a:cubicBezTo>
                <a:cubicBezTo>
                  <a:pt x="2322" y="133"/>
                  <a:pt x="2320" y="133"/>
                  <a:pt x="2318" y="133"/>
                </a:cubicBezTo>
                <a:cubicBezTo>
                  <a:pt x="2315" y="133"/>
                  <a:pt x="2311" y="133"/>
                  <a:pt x="2308" y="133"/>
                </a:cubicBezTo>
                <a:cubicBezTo>
                  <a:pt x="2305" y="133"/>
                  <a:pt x="2301" y="133"/>
                  <a:pt x="2298" y="133"/>
                </a:cubicBezTo>
                <a:cubicBezTo>
                  <a:pt x="2298" y="133"/>
                  <a:pt x="2298" y="134"/>
                  <a:pt x="2297" y="134"/>
                </a:cubicBezTo>
                <a:cubicBezTo>
                  <a:pt x="2297" y="135"/>
                  <a:pt x="2298" y="136"/>
                  <a:pt x="2298" y="136"/>
                </a:cubicBezTo>
                <a:cubicBezTo>
                  <a:pt x="2301" y="137"/>
                  <a:pt x="2305" y="136"/>
                  <a:pt x="2308" y="136"/>
                </a:cubicBezTo>
                <a:cubicBezTo>
                  <a:pt x="2309" y="137"/>
                  <a:pt x="2310" y="136"/>
                  <a:pt x="2311" y="137"/>
                </a:cubicBezTo>
                <a:cubicBezTo>
                  <a:pt x="2311" y="138"/>
                  <a:pt x="2311" y="139"/>
                  <a:pt x="2311" y="139"/>
                </a:cubicBezTo>
                <a:cubicBezTo>
                  <a:pt x="2306" y="140"/>
                  <a:pt x="2308" y="144"/>
                  <a:pt x="2308" y="147"/>
                </a:cubicBezTo>
                <a:cubicBezTo>
                  <a:pt x="2307" y="147"/>
                  <a:pt x="2306" y="147"/>
                  <a:pt x="2305" y="147"/>
                </a:cubicBezTo>
                <a:cubicBezTo>
                  <a:pt x="2300" y="147"/>
                  <a:pt x="2294" y="147"/>
                  <a:pt x="2289" y="149"/>
                </a:cubicBezTo>
                <a:cubicBezTo>
                  <a:pt x="2284" y="150"/>
                  <a:pt x="2279" y="151"/>
                  <a:pt x="2272" y="150"/>
                </a:cubicBezTo>
                <a:cubicBezTo>
                  <a:pt x="2277" y="153"/>
                  <a:pt x="2281" y="154"/>
                  <a:pt x="2285" y="154"/>
                </a:cubicBezTo>
                <a:cubicBezTo>
                  <a:pt x="2291" y="154"/>
                  <a:pt x="2296" y="155"/>
                  <a:pt x="2302" y="154"/>
                </a:cubicBezTo>
                <a:cubicBezTo>
                  <a:pt x="2306" y="153"/>
                  <a:pt x="2310" y="152"/>
                  <a:pt x="2314" y="152"/>
                </a:cubicBezTo>
                <a:cubicBezTo>
                  <a:pt x="2315" y="152"/>
                  <a:pt x="2316" y="152"/>
                  <a:pt x="2317" y="154"/>
                </a:cubicBezTo>
                <a:cubicBezTo>
                  <a:pt x="2317" y="155"/>
                  <a:pt x="2315" y="155"/>
                  <a:pt x="2315" y="156"/>
                </a:cubicBezTo>
                <a:cubicBezTo>
                  <a:pt x="2313" y="158"/>
                  <a:pt x="2310" y="157"/>
                  <a:pt x="2307" y="159"/>
                </a:cubicBezTo>
                <a:cubicBezTo>
                  <a:pt x="2314" y="159"/>
                  <a:pt x="2319" y="159"/>
                  <a:pt x="2325" y="159"/>
                </a:cubicBezTo>
                <a:cubicBezTo>
                  <a:pt x="2329" y="159"/>
                  <a:pt x="2332" y="160"/>
                  <a:pt x="2336" y="161"/>
                </a:cubicBezTo>
                <a:cubicBezTo>
                  <a:pt x="2338" y="161"/>
                  <a:pt x="2339" y="163"/>
                  <a:pt x="2339" y="165"/>
                </a:cubicBezTo>
                <a:cubicBezTo>
                  <a:pt x="2339" y="167"/>
                  <a:pt x="2337" y="168"/>
                  <a:pt x="2334" y="168"/>
                </a:cubicBezTo>
                <a:cubicBezTo>
                  <a:pt x="2332" y="167"/>
                  <a:pt x="2329" y="169"/>
                  <a:pt x="2326" y="166"/>
                </a:cubicBezTo>
                <a:cubicBezTo>
                  <a:pt x="2325" y="165"/>
                  <a:pt x="2322" y="166"/>
                  <a:pt x="2321" y="166"/>
                </a:cubicBezTo>
                <a:cubicBezTo>
                  <a:pt x="2314" y="169"/>
                  <a:pt x="2307" y="172"/>
                  <a:pt x="2299" y="171"/>
                </a:cubicBezTo>
                <a:cubicBezTo>
                  <a:pt x="2298" y="171"/>
                  <a:pt x="2297" y="172"/>
                  <a:pt x="2297" y="173"/>
                </a:cubicBezTo>
                <a:cubicBezTo>
                  <a:pt x="2297" y="174"/>
                  <a:pt x="2298" y="175"/>
                  <a:pt x="2299" y="175"/>
                </a:cubicBezTo>
                <a:cubicBezTo>
                  <a:pt x="2305" y="174"/>
                  <a:pt x="2309" y="176"/>
                  <a:pt x="2313" y="180"/>
                </a:cubicBezTo>
                <a:cubicBezTo>
                  <a:pt x="2314" y="182"/>
                  <a:pt x="2313" y="183"/>
                  <a:pt x="2311" y="184"/>
                </a:cubicBezTo>
                <a:cubicBezTo>
                  <a:pt x="2309" y="185"/>
                  <a:pt x="2309" y="185"/>
                  <a:pt x="2311" y="187"/>
                </a:cubicBezTo>
                <a:cubicBezTo>
                  <a:pt x="2314" y="189"/>
                  <a:pt x="2314" y="189"/>
                  <a:pt x="2311" y="190"/>
                </a:cubicBezTo>
                <a:cubicBezTo>
                  <a:pt x="2306" y="193"/>
                  <a:pt x="2301" y="193"/>
                  <a:pt x="2296" y="192"/>
                </a:cubicBezTo>
                <a:cubicBezTo>
                  <a:pt x="2292" y="190"/>
                  <a:pt x="2287" y="191"/>
                  <a:pt x="2284" y="187"/>
                </a:cubicBezTo>
                <a:cubicBezTo>
                  <a:pt x="2282" y="188"/>
                  <a:pt x="2280" y="185"/>
                  <a:pt x="2278" y="185"/>
                </a:cubicBezTo>
                <a:cubicBezTo>
                  <a:pt x="2274" y="185"/>
                  <a:pt x="2269" y="185"/>
                  <a:pt x="2263" y="185"/>
                </a:cubicBezTo>
                <a:cubicBezTo>
                  <a:pt x="2269" y="191"/>
                  <a:pt x="2275" y="193"/>
                  <a:pt x="2281" y="195"/>
                </a:cubicBezTo>
                <a:cubicBezTo>
                  <a:pt x="2287" y="197"/>
                  <a:pt x="2293" y="201"/>
                  <a:pt x="2299" y="203"/>
                </a:cubicBezTo>
                <a:cubicBezTo>
                  <a:pt x="2295" y="208"/>
                  <a:pt x="2289" y="205"/>
                  <a:pt x="2284" y="206"/>
                </a:cubicBezTo>
                <a:cubicBezTo>
                  <a:pt x="2283" y="207"/>
                  <a:pt x="2284" y="207"/>
                  <a:pt x="2285" y="208"/>
                </a:cubicBezTo>
                <a:cubicBezTo>
                  <a:pt x="2288" y="212"/>
                  <a:pt x="2287" y="213"/>
                  <a:pt x="2283" y="215"/>
                </a:cubicBezTo>
                <a:cubicBezTo>
                  <a:pt x="2275" y="218"/>
                  <a:pt x="2267" y="219"/>
                  <a:pt x="2259" y="218"/>
                </a:cubicBezTo>
                <a:cubicBezTo>
                  <a:pt x="2247" y="216"/>
                  <a:pt x="2235" y="217"/>
                  <a:pt x="2224" y="211"/>
                </a:cubicBezTo>
                <a:cubicBezTo>
                  <a:pt x="2218" y="212"/>
                  <a:pt x="2213" y="209"/>
                  <a:pt x="2208" y="209"/>
                </a:cubicBezTo>
                <a:cubicBezTo>
                  <a:pt x="2203" y="210"/>
                  <a:pt x="2198" y="211"/>
                  <a:pt x="2193" y="208"/>
                </a:cubicBezTo>
                <a:cubicBezTo>
                  <a:pt x="2192" y="207"/>
                  <a:pt x="2189" y="207"/>
                  <a:pt x="2190" y="210"/>
                </a:cubicBezTo>
                <a:cubicBezTo>
                  <a:pt x="2190" y="212"/>
                  <a:pt x="2190" y="213"/>
                  <a:pt x="2188" y="213"/>
                </a:cubicBezTo>
                <a:cubicBezTo>
                  <a:pt x="2183" y="212"/>
                  <a:pt x="2179" y="215"/>
                  <a:pt x="2175" y="212"/>
                </a:cubicBezTo>
                <a:cubicBezTo>
                  <a:pt x="2174" y="211"/>
                  <a:pt x="2173" y="211"/>
                  <a:pt x="2172" y="212"/>
                </a:cubicBezTo>
                <a:cubicBezTo>
                  <a:pt x="2170" y="213"/>
                  <a:pt x="2168" y="214"/>
                  <a:pt x="2165" y="216"/>
                </a:cubicBezTo>
                <a:cubicBezTo>
                  <a:pt x="2170" y="216"/>
                  <a:pt x="2174" y="219"/>
                  <a:pt x="2179" y="218"/>
                </a:cubicBezTo>
                <a:cubicBezTo>
                  <a:pt x="2183" y="218"/>
                  <a:pt x="2187" y="221"/>
                  <a:pt x="2191" y="220"/>
                </a:cubicBezTo>
                <a:cubicBezTo>
                  <a:pt x="2195" y="223"/>
                  <a:pt x="2200" y="220"/>
                  <a:pt x="2204" y="223"/>
                </a:cubicBezTo>
                <a:cubicBezTo>
                  <a:pt x="2205" y="224"/>
                  <a:pt x="2207" y="223"/>
                  <a:pt x="2207" y="225"/>
                </a:cubicBezTo>
                <a:cubicBezTo>
                  <a:pt x="2207" y="227"/>
                  <a:pt x="2205" y="228"/>
                  <a:pt x="2204" y="228"/>
                </a:cubicBezTo>
                <a:cubicBezTo>
                  <a:pt x="2203" y="229"/>
                  <a:pt x="2201" y="229"/>
                  <a:pt x="2200" y="229"/>
                </a:cubicBezTo>
                <a:cubicBezTo>
                  <a:pt x="2193" y="229"/>
                  <a:pt x="2186" y="229"/>
                  <a:pt x="2178" y="229"/>
                </a:cubicBezTo>
                <a:cubicBezTo>
                  <a:pt x="2174" y="229"/>
                  <a:pt x="2171" y="229"/>
                  <a:pt x="2167" y="230"/>
                </a:cubicBezTo>
                <a:cubicBezTo>
                  <a:pt x="2163" y="232"/>
                  <a:pt x="2159" y="229"/>
                  <a:pt x="2155" y="232"/>
                </a:cubicBezTo>
                <a:cubicBezTo>
                  <a:pt x="2155" y="232"/>
                  <a:pt x="2154" y="232"/>
                  <a:pt x="2154" y="232"/>
                </a:cubicBezTo>
                <a:cubicBezTo>
                  <a:pt x="2149" y="231"/>
                  <a:pt x="2145" y="230"/>
                  <a:pt x="2142" y="235"/>
                </a:cubicBezTo>
                <a:cubicBezTo>
                  <a:pt x="2142" y="236"/>
                  <a:pt x="2140" y="235"/>
                  <a:pt x="2139" y="236"/>
                </a:cubicBezTo>
                <a:cubicBezTo>
                  <a:pt x="2130" y="236"/>
                  <a:pt x="2120" y="237"/>
                  <a:pt x="2111" y="235"/>
                </a:cubicBezTo>
                <a:cubicBezTo>
                  <a:pt x="2098" y="233"/>
                  <a:pt x="2086" y="234"/>
                  <a:pt x="2074" y="234"/>
                </a:cubicBezTo>
                <a:cubicBezTo>
                  <a:pt x="2061" y="234"/>
                  <a:pt x="2049" y="234"/>
                  <a:pt x="2036" y="234"/>
                </a:cubicBezTo>
                <a:cubicBezTo>
                  <a:pt x="2030" y="234"/>
                  <a:pt x="2024" y="233"/>
                  <a:pt x="2019" y="231"/>
                </a:cubicBezTo>
                <a:cubicBezTo>
                  <a:pt x="2014" y="229"/>
                  <a:pt x="2011" y="233"/>
                  <a:pt x="2006" y="232"/>
                </a:cubicBezTo>
                <a:cubicBezTo>
                  <a:pt x="2004" y="235"/>
                  <a:pt x="2001" y="234"/>
                  <a:pt x="1999" y="234"/>
                </a:cubicBezTo>
                <a:cubicBezTo>
                  <a:pt x="1992" y="233"/>
                  <a:pt x="1985" y="235"/>
                  <a:pt x="1978" y="232"/>
                </a:cubicBezTo>
                <a:cubicBezTo>
                  <a:pt x="1976" y="231"/>
                  <a:pt x="1973" y="232"/>
                  <a:pt x="1970" y="232"/>
                </a:cubicBezTo>
                <a:cubicBezTo>
                  <a:pt x="1968" y="232"/>
                  <a:pt x="1967" y="232"/>
                  <a:pt x="1967" y="234"/>
                </a:cubicBezTo>
                <a:cubicBezTo>
                  <a:pt x="1967" y="236"/>
                  <a:pt x="1967" y="238"/>
                  <a:pt x="1969" y="237"/>
                </a:cubicBezTo>
                <a:cubicBezTo>
                  <a:pt x="1972" y="237"/>
                  <a:pt x="1973" y="238"/>
                  <a:pt x="1975" y="241"/>
                </a:cubicBezTo>
                <a:cubicBezTo>
                  <a:pt x="1968" y="240"/>
                  <a:pt x="1963" y="244"/>
                  <a:pt x="1957" y="242"/>
                </a:cubicBezTo>
                <a:cubicBezTo>
                  <a:pt x="1942" y="239"/>
                  <a:pt x="1927" y="242"/>
                  <a:pt x="1912" y="240"/>
                </a:cubicBezTo>
                <a:cubicBezTo>
                  <a:pt x="1903" y="239"/>
                  <a:pt x="1895" y="239"/>
                  <a:pt x="1887" y="239"/>
                </a:cubicBezTo>
                <a:cubicBezTo>
                  <a:pt x="1879" y="239"/>
                  <a:pt x="1870" y="239"/>
                  <a:pt x="1862" y="239"/>
                </a:cubicBezTo>
                <a:cubicBezTo>
                  <a:pt x="1859" y="239"/>
                  <a:pt x="1859" y="238"/>
                  <a:pt x="1857" y="236"/>
                </a:cubicBezTo>
                <a:cubicBezTo>
                  <a:pt x="1854" y="233"/>
                  <a:pt x="1850" y="230"/>
                  <a:pt x="1845" y="230"/>
                </a:cubicBezTo>
                <a:cubicBezTo>
                  <a:pt x="1841" y="231"/>
                  <a:pt x="1837" y="230"/>
                  <a:pt x="1834" y="230"/>
                </a:cubicBezTo>
                <a:cubicBezTo>
                  <a:pt x="1832" y="230"/>
                  <a:pt x="1831" y="230"/>
                  <a:pt x="1830" y="229"/>
                </a:cubicBezTo>
                <a:cubicBezTo>
                  <a:pt x="1825" y="225"/>
                  <a:pt x="1825" y="225"/>
                  <a:pt x="1820" y="225"/>
                </a:cubicBezTo>
                <a:cubicBezTo>
                  <a:pt x="1814" y="225"/>
                  <a:pt x="1807" y="225"/>
                  <a:pt x="1800" y="225"/>
                </a:cubicBezTo>
                <a:cubicBezTo>
                  <a:pt x="1795" y="225"/>
                  <a:pt x="1795" y="225"/>
                  <a:pt x="1792" y="231"/>
                </a:cubicBezTo>
                <a:cubicBezTo>
                  <a:pt x="1790" y="233"/>
                  <a:pt x="1789" y="234"/>
                  <a:pt x="1786" y="234"/>
                </a:cubicBezTo>
                <a:cubicBezTo>
                  <a:pt x="1784" y="233"/>
                  <a:pt x="1783" y="234"/>
                  <a:pt x="1783" y="237"/>
                </a:cubicBezTo>
                <a:cubicBezTo>
                  <a:pt x="1782" y="241"/>
                  <a:pt x="1777" y="244"/>
                  <a:pt x="1773" y="242"/>
                </a:cubicBezTo>
                <a:cubicBezTo>
                  <a:pt x="1771" y="240"/>
                  <a:pt x="1768" y="242"/>
                  <a:pt x="1766" y="239"/>
                </a:cubicBezTo>
                <a:cubicBezTo>
                  <a:pt x="1765" y="237"/>
                  <a:pt x="1763" y="234"/>
                  <a:pt x="1761" y="234"/>
                </a:cubicBezTo>
                <a:cubicBezTo>
                  <a:pt x="1757" y="234"/>
                  <a:pt x="1754" y="231"/>
                  <a:pt x="1750" y="232"/>
                </a:cubicBezTo>
                <a:cubicBezTo>
                  <a:pt x="1746" y="233"/>
                  <a:pt x="1743" y="232"/>
                  <a:pt x="1740" y="230"/>
                </a:cubicBezTo>
                <a:cubicBezTo>
                  <a:pt x="1738" y="228"/>
                  <a:pt x="1737" y="229"/>
                  <a:pt x="1735" y="229"/>
                </a:cubicBezTo>
                <a:cubicBezTo>
                  <a:pt x="1729" y="229"/>
                  <a:pt x="1723" y="228"/>
                  <a:pt x="1716" y="229"/>
                </a:cubicBezTo>
                <a:cubicBezTo>
                  <a:pt x="1713" y="229"/>
                  <a:pt x="1708" y="226"/>
                  <a:pt x="1706" y="232"/>
                </a:cubicBezTo>
                <a:cubicBezTo>
                  <a:pt x="1699" y="231"/>
                  <a:pt x="1693" y="236"/>
                  <a:pt x="1685" y="232"/>
                </a:cubicBezTo>
                <a:cubicBezTo>
                  <a:pt x="1684" y="232"/>
                  <a:pt x="1682" y="230"/>
                  <a:pt x="1680" y="230"/>
                </a:cubicBezTo>
                <a:cubicBezTo>
                  <a:pt x="1678" y="230"/>
                  <a:pt x="1676" y="230"/>
                  <a:pt x="1673" y="230"/>
                </a:cubicBezTo>
                <a:cubicBezTo>
                  <a:pt x="1668" y="230"/>
                  <a:pt x="1663" y="230"/>
                  <a:pt x="1659" y="230"/>
                </a:cubicBezTo>
                <a:cubicBezTo>
                  <a:pt x="1656" y="230"/>
                  <a:pt x="1654" y="230"/>
                  <a:pt x="1652" y="231"/>
                </a:cubicBezTo>
                <a:cubicBezTo>
                  <a:pt x="1649" y="233"/>
                  <a:pt x="1645" y="233"/>
                  <a:pt x="1643" y="230"/>
                </a:cubicBezTo>
                <a:cubicBezTo>
                  <a:pt x="1641" y="228"/>
                  <a:pt x="1639" y="228"/>
                  <a:pt x="1637" y="229"/>
                </a:cubicBezTo>
                <a:cubicBezTo>
                  <a:pt x="1632" y="232"/>
                  <a:pt x="1626" y="230"/>
                  <a:pt x="1620" y="230"/>
                </a:cubicBezTo>
                <a:cubicBezTo>
                  <a:pt x="1616" y="231"/>
                  <a:pt x="1612" y="230"/>
                  <a:pt x="1608" y="232"/>
                </a:cubicBezTo>
                <a:cubicBezTo>
                  <a:pt x="1604" y="235"/>
                  <a:pt x="1598" y="235"/>
                  <a:pt x="1594" y="232"/>
                </a:cubicBezTo>
                <a:cubicBezTo>
                  <a:pt x="1590" y="229"/>
                  <a:pt x="1585" y="232"/>
                  <a:pt x="1581" y="229"/>
                </a:cubicBezTo>
                <a:cubicBezTo>
                  <a:pt x="1572" y="230"/>
                  <a:pt x="1563" y="227"/>
                  <a:pt x="1555" y="227"/>
                </a:cubicBezTo>
                <a:cubicBezTo>
                  <a:pt x="1552" y="227"/>
                  <a:pt x="1549" y="227"/>
                  <a:pt x="1546" y="225"/>
                </a:cubicBezTo>
                <a:cubicBezTo>
                  <a:pt x="1543" y="223"/>
                  <a:pt x="1540" y="225"/>
                  <a:pt x="1538" y="228"/>
                </a:cubicBezTo>
                <a:cubicBezTo>
                  <a:pt x="1537" y="230"/>
                  <a:pt x="1536" y="233"/>
                  <a:pt x="1535" y="234"/>
                </a:cubicBezTo>
                <a:cubicBezTo>
                  <a:pt x="1532" y="234"/>
                  <a:pt x="1529" y="234"/>
                  <a:pt x="1526" y="233"/>
                </a:cubicBezTo>
                <a:cubicBezTo>
                  <a:pt x="1520" y="231"/>
                  <a:pt x="1515" y="230"/>
                  <a:pt x="1508" y="230"/>
                </a:cubicBezTo>
                <a:cubicBezTo>
                  <a:pt x="1499" y="231"/>
                  <a:pt x="1491" y="228"/>
                  <a:pt x="1481" y="228"/>
                </a:cubicBezTo>
                <a:cubicBezTo>
                  <a:pt x="1475" y="229"/>
                  <a:pt x="1469" y="232"/>
                  <a:pt x="1463" y="230"/>
                </a:cubicBezTo>
                <a:cubicBezTo>
                  <a:pt x="1462" y="230"/>
                  <a:pt x="1459" y="231"/>
                  <a:pt x="1459" y="230"/>
                </a:cubicBezTo>
                <a:cubicBezTo>
                  <a:pt x="1455" y="225"/>
                  <a:pt x="1451" y="228"/>
                  <a:pt x="1447" y="228"/>
                </a:cubicBezTo>
                <a:cubicBezTo>
                  <a:pt x="1442" y="229"/>
                  <a:pt x="1436" y="229"/>
                  <a:pt x="1431" y="229"/>
                </a:cubicBezTo>
                <a:cubicBezTo>
                  <a:pt x="1425" y="228"/>
                  <a:pt x="1420" y="230"/>
                  <a:pt x="1414" y="231"/>
                </a:cubicBezTo>
                <a:cubicBezTo>
                  <a:pt x="1411" y="233"/>
                  <a:pt x="1408" y="231"/>
                  <a:pt x="1405" y="230"/>
                </a:cubicBezTo>
                <a:cubicBezTo>
                  <a:pt x="1400" y="228"/>
                  <a:pt x="1395" y="228"/>
                  <a:pt x="1391" y="226"/>
                </a:cubicBezTo>
                <a:cubicBezTo>
                  <a:pt x="1386" y="225"/>
                  <a:pt x="1381" y="226"/>
                  <a:pt x="1376" y="225"/>
                </a:cubicBezTo>
                <a:cubicBezTo>
                  <a:pt x="1371" y="225"/>
                  <a:pt x="1366" y="227"/>
                  <a:pt x="1361" y="227"/>
                </a:cubicBezTo>
                <a:cubicBezTo>
                  <a:pt x="1357" y="227"/>
                  <a:pt x="1353" y="230"/>
                  <a:pt x="1350" y="233"/>
                </a:cubicBezTo>
                <a:cubicBezTo>
                  <a:pt x="1347" y="237"/>
                  <a:pt x="1343" y="236"/>
                  <a:pt x="1338" y="235"/>
                </a:cubicBezTo>
                <a:cubicBezTo>
                  <a:pt x="1338" y="235"/>
                  <a:pt x="1337" y="233"/>
                  <a:pt x="1336" y="234"/>
                </a:cubicBezTo>
                <a:cubicBezTo>
                  <a:pt x="1330" y="237"/>
                  <a:pt x="1325" y="236"/>
                  <a:pt x="1319" y="234"/>
                </a:cubicBezTo>
                <a:cubicBezTo>
                  <a:pt x="1318" y="233"/>
                  <a:pt x="1316" y="234"/>
                  <a:pt x="1314" y="234"/>
                </a:cubicBezTo>
                <a:cubicBezTo>
                  <a:pt x="1306" y="234"/>
                  <a:pt x="1298" y="234"/>
                  <a:pt x="1289" y="234"/>
                </a:cubicBezTo>
                <a:cubicBezTo>
                  <a:pt x="1284" y="234"/>
                  <a:pt x="1279" y="233"/>
                  <a:pt x="1274" y="231"/>
                </a:cubicBezTo>
                <a:cubicBezTo>
                  <a:pt x="1269" y="229"/>
                  <a:pt x="1268" y="230"/>
                  <a:pt x="1265" y="234"/>
                </a:cubicBezTo>
                <a:cubicBezTo>
                  <a:pt x="1265" y="235"/>
                  <a:pt x="1264" y="236"/>
                  <a:pt x="1263" y="236"/>
                </a:cubicBezTo>
                <a:cubicBezTo>
                  <a:pt x="1263" y="235"/>
                  <a:pt x="1262" y="235"/>
                  <a:pt x="1262" y="236"/>
                </a:cubicBezTo>
                <a:cubicBezTo>
                  <a:pt x="1256" y="236"/>
                  <a:pt x="1250" y="234"/>
                  <a:pt x="1244" y="237"/>
                </a:cubicBezTo>
                <a:cubicBezTo>
                  <a:pt x="1240" y="235"/>
                  <a:pt x="1235" y="237"/>
                  <a:pt x="1231" y="237"/>
                </a:cubicBezTo>
                <a:cubicBezTo>
                  <a:pt x="1219" y="238"/>
                  <a:pt x="1207" y="235"/>
                  <a:pt x="1195" y="236"/>
                </a:cubicBezTo>
                <a:cubicBezTo>
                  <a:pt x="1192" y="236"/>
                  <a:pt x="1189" y="232"/>
                  <a:pt x="1186" y="235"/>
                </a:cubicBezTo>
                <a:cubicBezTo>
                  <a:pt x="1184" y="237"/>
                  <a:pt x="1180" y="234"/>
                  <a:pt x="1177" y="237"/>
                </a:cubicBezTo>
                <a:cubicBezTo>
                  <a:pt x="1172" y="237"/>
                  <a:pt x="1167" y="238"/>
                  <a:pt x="1162" y="236"/>
                </a:cubicBezTo>
                <a:cubicBezTo>
                  <a:pt x="1157" y="234"/>
                  <a:pt x="1152" y="235"/>
                  <a:pt x="1150" y="241"/>
                </a:cubicBezTo>
                <a:cubicBezTo>
                  <a:pt x="1148" y="243"/>
                  <a:pt x="1146" y="242"/>
                  <a:pt x="1144" y="242"/>
                </a:cubicBezTo>
                <a:cubicBezTo>
                  <a:pt x="1123" y="242"/>
                  <a:pt x="1103" y="243"/>
                  <a:pt x="1083" y="242"/>
                </a:cubicBezTo>
                <a:cubicBezTo>
                  <a:pt x="1077" y="242"/>
                  <a:pt x="1071" y="244"/>
                  <a:pt x="1066" y="246"/>
                </a:cubicBezTo>
                <a:cubicBezTo>
                  <a:pt x="1063" y="248"/>
                  <a:pt x="1060" y="249"/>
                  <a:pt x="1057" y="247"/>
                </a:cubicBezTo>
                <a:cubicBezTo>
                  <a:pt x="1053" y="245"/>
                  <a:pt x="1049" y="247"/>
                  <a:pt x="1045" y="246"/>
                </a:cubicBezTo>
                <a:cubicBezTo>
                  <a:pt x="1044" y="246"/>
                  <a:pt x="1043" y="246"/>
                  <a:pt x="1043" y="247"/>
                </a:cubicBezTo>
                <a:cubicBezTo>
                  <a:pt x="1043" y="251"/>
                  <a:pt x="1040" y="249"/>
                  <a:pt x="1039" y="249"/>
                </a:cubicBezTo>
                <a:cubicBezTo>
                  <a:pt x="1035" y="250"/>
                  <a:pt x="1031" y="249"/>
                  <a:pt x="1027" y="251"/>
                </a:cubicBezTo>
                <a:cubicBezTo>
                  <a:pt x="1023" y="253"/>
                  <a:pt x="1021" y="251"/>
                  <a:pt x="1020" y="245"/>
                </a:cubicBezTo>
                <a:cubicBezTo>
                  <a:pt x="1020" y="245"/>
                  <a:pt x="1020" y="244"/>
                  <a:pt x="1020" y="242"/>
                </a:cubicBezTo>
                <a:cubicBezTo>
                  <a:pt x="1010" y="242"/>
                  <a:pt x="1000" y="241"/>
                  <a:pt x="990" y="243"/>
                </a:cubicBezTo>
                <a:cubicBezTo>
                  <a:pt x="983" y="244"/>
                  <a:pt x="976" y="243"/>
                  <a:pt x="970" y="247"/>
                </a:cubicBezTo>
                <a:cubicBezTo>
                  <a:pt x="967" y="248"/>
                  <a:pt x="965" y="248"/>
                  <a:pt x="963" y="248"/>
                </a:cubicBezTo>
                <a:cubicBezTo>
                  <a:pt x="944" y="248"/>
                  <a:pt x="925" y="248"/>
                  <a:pt x="906" y="248"/>
                </a:cubicBezTo>
                <a:cubicBezTo>
                  <a:pt x="903" y="248"/>
                  <a:pt x="900" y="248"/>
                  <a:pt x="898" y="248"/>
                </a:cubicBezTo>
                <a:cubicBezTo>
                  <a:pt x="895" y="247"/>
                  <a:pt x="894" y="250"/>
                  <a:pt x="892" y="250"/>
                </a:cubicBezTo>
                <a:cubicBezTo>
                  <a:pt x="887" y="249"/>
                  <a:pt x="882" y="250"/>
                  <a:pt x="877" y="248"/>
                </a:cubicBezTo>
                <a:cubicBezTo>
                  <a:pt x="873" y="246"/>
                  <a:pt x="869" y="249"/>
                  <a:pt x="864" y="246"/>
                </a:cubicBezTo>
                <a:cubicBezTo>
                  <a:pt x="861" y="245"/>
                  <a:pt x="857" y="246"/>
                  <a:pt x="853" y="246"/>
                </a:cubicBezTo>
                <a:cubicBezTo>
                  <a:pt x="852" y="246"/>
                  <a:pt x="852" y="245"/>
                  <a:pt x="851" y="244"/>
                </a:cubicBezTo>
                <a:cubicBezTo>
                  <a:pt x="851" y="243"/>
                  <a:pt x="852" y="243"/>
                  <a:pt x="853" y="243"/>
                </a:cubicBezTo>
                <a:cubicBezTo>
                  <a:pt x="855" y="242"/>
                  <a:pt x="857" y="242"/>
                  <a:pt x="859" y="242"/>
                </a:cubicBezTo>
                <a:cubicBezTo>
                  <a:pt x="880" y="242"/>
                  <a:pt x="901" y="242"/>
                  <a:pt x="922" y="242"/>
                </a:cubicBezTo>
                <a:cubicBezTo>
                  <a:pt x="924" y="242"/>
                  <a:pt x="926" y="243"/>
                  <a:pt x="928" y="242"/>
                </a:cubicBezTo>
                <a:cubicBezTo>
                  <a:pt x="930" y="242"/>
                  <a:pt x="931" y="241"/>
                  <a:pt x="931" y="239"/>
                </a:cubicBezTo>
                <a:cubicBezTo>
                  <a:pt x="931" y="237"/>
                  <a:pt x="929" y="237"/>
                  <a:pt x="928" y="237"/>
                </a:cubicBezTo>
                <a:cubicBezTo>
                  <a:pt x="923" y="237"/>
                  <a:pt x="919" y="239"/>
                  <a:pt x="914" y="236"/>
                </a:cubicBezTo>
                <a:cubicBezTo>
                  <a:pt x="913" y="235"/>
                  <a:pt x="911" y="235"/>
                  <a:pt x="909" y="236"/>
                </a:cubicBezTo>
                <a:cubicBezTo>
                  <a:pt x="909" y="236"/>
                  <a:pt x="908" y="237"/>
                  <a:pt x="908" y="237"/>
                </a:cubicBezTo>
                <a:cubicBezTo>
                  <a:pt x="903" y="238"/>
                  <a:pt x="899" y="235"/>
                  <a:pt x="895" y="236"/>
                </a:cubicBezTo>
                <a:cubicBezTo>
                  <a:pt x="890" y="237"/>
                  <a:pt x="887" y="237"/>
                  <a:pt x="882" y="236"/>
                </a:cubicBezTo>
                <a:cubicBezTo>
                  <a:pt x="877" y="235"/>
                  <a:pt x="871" y="235"/>
                  <a:pt x="866" y="236"/>
                </a:cubicBezTo>
                <a:cubicBezTo>
                  <a:pt x="855" y="236"/>
                  <a:pt x="845" y="238"/>
                  <a:pt x="835" y="241"/>
                </a:cubicBezTo>
                <a:cubicBezTo>
                  <a:pt x="831" y="242"/>
                  <a:pt x="829" y="245"/>
                  <a:pt x="825" y="244"/>
                </a:cubicBezTo>
                <a:cubicBezTo>
                  <a:pt x="822" y="248"/>
                  <a:pt x="820" y="244"/>
                  <a:pt x="817" y="244"/>
                </a:cubicBezTo>
                <a:cubicBezTo>
                  <a:pt x="816" y="243"/>
                  <a:pt x="815" y="242"/>
                  <a:pt x="814" y="241"/>
                </a:cubicBezTo>
                <a:cubicBezTo>
                  <a:pt x="813" y="239"/>
                  <a:pt x="810" y="238"/>
                  <a:pt x="809" y="239"/>
                </a:cubicBezTo>
                <a:cubicBezTo>
                  <a:pt x="804" y="242"/>
                  <a:pt x="798" y="240"/>
                  <a:pt x="793" y="241"/>
                </a:cubicBezTo>
                <a:cubicBezTo>
                  <a:pt x="791" y="241"/>
                  <a:pt x="790" y="240"/>
                  <a:pt x="789" y="239"/>
                </a:cubicBezTo>
                <a:cubicBezTo>
                  <a:pt x="788" y="237"/>
                  <a:pt x="786" y="235"/>
                  <a:pt x="785" y="234"/>
                </a:cubicBezTo>
                <a:cubicBezTo>
                  <a:pt x="782" y="234"/>
                  <a:pt x="782" y="235"/>
                  <a:pt x="782" y="236"/>
                </a:cubicBezTo>
                <a:cubicBezTo>
                  <a:pt x="783" y="241"/>
                  <a:pt x="778" y="243"/>
                  <a:pt x="776" y="246"/>
                </a:cubicBezTo>
                <a:cubicBezTo>
                  <a:pt x="775" y="247"/>
                  <a:pt x="774" y="245"/>
                  <a:pt x="773" y="245"/>
                </a:cubicBezTo>
                <a:cubicBezTo>
                  <a:pt x="771" y="244"/>
                  <a:pt x="768" y="242"/>
                  <a:pt x="765" y="242"/>
                </a:cubicBezTo>
                <a:cubicBezTo>
                  <a:pt x="764" y="243"/>
                  <a:pt x="763" y="243"/>
                  <a:pt x="763" y="241"/>
                </a:cubicBezTo>
                <a:cubicBezTo>
                  <a:pt x="762" y="237"/>
                  <a:pt x="759" y="237"/>
                  <a:pt x="756" y="237"/>
                </a:cubicBezTo>
                <a:cubicBezTo>
                  <a:pt x="753" y="237"/>
                  <a:pt x="750" y="236"/>
                  <a:pt x="749" y="241"/>
                </a:cubicBezTo>
                <a:cubicBezTo>
                  <a:pt x="749" y="243"/>
                  <a:pt x="747" y="242"/>
                  <a:pt x="747" y="243"/>
                </a:cubicBezTo>
                <a:cubicBezTo>
                  <a:pt x="745" y="244"/>
                  <a:pt x="741" y="244"/>
                  <a:pt x="742" y="248"/>
                </a:cubicBezTo>
                <a:cubicBezTo>
                  <a:pt x="739" y="254"/>
                  <a:pt x="733" y="255"/>
                  <a:pt x="727" y="249"/>
                </a:cubicBezTo>
                <a:cubicBezTo>
                  <a:pt x="725" y="247"/>
                  <a:pt x="722" y="244"/>
                  <a:pt x="720" y="242"/>
                </a:cubicBezTo>
                <a:cubicBezTo>
                  <a:pt x="717" y="239"/>
                  <a:pt x="714" y="239"/>
                  <a:pt x="711" y="239"/>
                </a:cubicBezTo>
                <a:cubicBezTo>
                  <a:pt x="711" y="241"/>
                  <a:pt x="711" y="242"/>
                  <a:pt x="711" y="244"/>
                </a:cubicBezTo>
                <a:cubicBezTo>
                  <a:pt x="711" y="246"/>
                  <a:pt x="710" y="248"/>
                  <a:pt x="707" y="250"/>
                </a:cubicBezTo>
                <a:cubicBezTo>
                  <a:pt x="705" y="250"/>
                  <a:pt x="703" y="252"/>
                  <a:pt x="701" y="250"/>
                </a:cubicBezTo>
                <a:cubicBezTo>
                  <a:pt x="699" y="248"/>
                  <a:pt x="697" y="247"/>
                  <a:pt x="695" y="248"/>
                </a:cubicBezTo>
                <a:cubicBezTo>
                  <a:pt x="691" y="249"/>
                  <a:pt x="691" y="244"/>
                  <a:pt x="688" y="244"/>
                </a:cubicBezTo>
                <a:cubicBezTo>
                  <a:pt x="685" y="245"/>
                  <a:pt x="685" y="243"/>
                  <a:pt x="684" y="240"/>
                </a:cubicBezTo>
                <a:cubicBezTo>
                  <a:pt x="684" y="239"/>
                  <a:pt x="683" y="238"/>
                  <a:pt x="682" y="237"/>
                </a:cubicBezTo>
                <a:cubicBezTo>
                  <a:pt x="678" y="235"/>
                  <a:pt x="676" y="232"/>
                  <a:pt x="673" y="230"/>
                </a:cubicBezTo>
                <a:cubicBezTo>
                  <a:pt x="671" y="228"/>
                  <a:pt x="667" y="228"/>
                  <a:pt x="665" y="230"/>
                </a:cubicBezTo>
                <a:cubicBezTo>
                  <a:pt x="664" y="231"/>
                  <a:pt x="663" y="232"/>
                  <a:pt x="662" y="233"/>
                </a:cubicBezTo>
                <a:cubicBezTo>
                  <a:pt x="657" y="238"/>
                  <a:pt x="656" y="239"/>
                  <a:pt x="648" y="242"/>
                </a:cubicBezTo>
                <a:cubicBezTo>
                  <a:pt x="645" y="243"/>
                  <a:pt x="646" y="246"/>
                  <a:pt x="647" y="247"/>
                </a:cubicBezTo>
                <a:cubicBezTo>
                  <a:pt x="647" y="248"/>
                  <a:pt x="649" y="250"/>
                  <a:pt x="647" y="252"/>
                </a:cubicBezTo>
                <a:cubicBezTo>
                  <a:pt x="644" y="254"/>
                  <a:pt x="642" y="258"/>
                  <a:pt x="638" y="256"/>
                </a:cubicBezTo>
                <a:cubicBezTo>
                  <a:pt x="634" y="254"/>
                  <a:pt x="630" y="255"/>
                  <a:pt x="627" y="254"/>
                </a:cubicBezTo>
                <a:cubicBezTo>
                  <a:pt x="624" y="254"/>
                  <a:pt x="621" y="251"/>
                  <a:pt x="617" y="251"/>
                </a:cubicBezTo>
                <a:cubicBezTo>
                  <a:pt x="616" y="251"/>
                  <a:pt x="616" y="251"/>
                  <a:pt x="615" y="250"/>
                </a:cubicBezTo>
                <a:cubicBezTo>
                  <a:pt x="612" y="247"/>
                  <a:pt x="609" y="245"/>
                  <a:pt x="605" y="246"/>
                </a:cubicBezTo>
                <a:cubicBezTo>
                  <a:pt x="601" y="246"/>
                  <a:pt x="597" y="246"/>
                  <a:pt x="594" y="247"/>
                </a:cubicBezTo>
                <a:cubicBezTo>
                  <a:pt x="590" y="248"/>
                  <a:pt x="585" y="248"/>
                  <a:pt x="580" y="248"/>
                </a:cubicBezTo>
                <a:cubicBezTo>
                  <a:pt x="578" y="248"/>
                  <a:pt x="577" y="248"/>
                  <a:pt x="577" y="250"/>
                </a:cubicBezTo>
                <a:cubicBezTo>
                  <a:pt x="577" y="251"/>
                  <a:pt x="575" y="252"/>
                  <a:pt x="574" y="253"/>
                </a:cubicBezTo>
                <a:cubicBezTo>
                  <a:pt x="570" y="257"/>
                  <a:pt x="564" y="257"/>
                  <a:pt x="561" y="252"/>
                </a:cubicBezTo>
                <a:cubicBezTo>
                  <a:pt x="560" y="250"/>
                  <a:pt x="560" y="249"/>
                  <a:pt x="558" y="249"/>
                </a:cubicBezTo>
                <a:cubicBezTo>
                  <a:pt x="557" y="249"/>
                  <a:pt x="555" y="250"/>
                  <a:pt x="555" y="249"/>
                </a:cubicBezTo>
                <a:cubicBezTo>
                  <a:pt x="552" y="245"/>
                  <a:pt x="548" y="246"/>
                  <a:pt x="544" y="246"/>
                </a:cubicBezTo>
                <a:cubicBezTo>
                  <a:pt x="538" y="246"/>
                  <a:pt x="531" y="246"/>
                  <a:pt x="525" y="246"/>
                </a:cubicBezTo>
                <a:cubicBezTo>
                  <a:pt x="518" y="247"/>
                  <a:pt x="511" y="243"/>
                  <a:pt x="504" y="244"/>
                </a:cubicBezTo>
                <a:cubicBezTo>
                  <a:pt x="502" y="244"/>
                  <a:pt x="500" y="242"/>
                  <a:pt x="498" y="242"/>
                </a:cubicBezTo>
                <a:cubicBezTo>
                  <a:pt x="495" y="243"/>
                  <a:pt x="495" y="243"/>
                  <a:pt x="496" y="246"/>
                </a:cubicBezTo>
                <a:cubicBezTo>
                  <a:pt x="497" y="249"/>
                  <a:pt x="497" y="249"/>
                  <a:pt x="494" y="249"/>
                </a:cubicBezTo>
                <a:cubicBezTo>
                  <a:pt x="490" y="249"/>
                  <a:pt x="486" y="249"/>
                  <a:pt x="483" y="249"/>
                </a:cubicBezTo>
                <a:cubicBezTo>
                  <a:pt x="480" y="250"/>
                  <a:pt x="477" y="249"/>
                  <a:pt x="475" y="251"/>
                </a:cubicBezTo>
                <a:cubicBezTo>
                  <a:pt x="475" y="252"/>
                  <a:pt x="472" y="252"/>
                  <a:pt x="471" y="251"/>
                </a:cubicBezTo>
                <a:cubicBezTo>
                  <a:pt x="469" y="249"/>
                  <a:pt x="467" y="249"/>
                  <a:pt x="465" y="249"/>
                </a:cubicBezTo>
                <a:cubicBezTo>
                  <a:pt x="456" y="249"/>
                  <a:pt x="446" y="249"/>
                  <a:pt x="437" y="249"/>
                </a:cubicBezTo>
                <a:cubicBezTo>
                  <a:pt x="431" y="249"/>
                  <a:pt x="425" y="249"/>
                  <a:pt x="420" y="252"/>
                </a:cubicBezTo>
                <a:cubicBezTo>
                  <a:pt x="418" y="254"/>
                  <a:pt x="414" y="254"/>
                  <a:pt x="413" y="253"/>
                </a:cubicBezTo>
                <a:cubicBezTo>
                  <a:pt x="410" y="250"/>
                  <a:pt x="406" y="252"/>
                  <a:pt x="403" y="250"/>
                </a:cubicBezTo>
                <a:cubicBezTo>
                  <a:pt x="401" y="248"/>
                  <a:pt x="397" y="246"/>
                  <a:pt x="394" y="248"/>
                </a:cubicBezTo>
                <a:cubicBezTo>
                  <a:pt x="389" y="244"/>
                  <a:pt x="384" y="246"/>
                  <a:pt x="380" y="246"/>
                </a:cubicBezTo>
                <a:cubicBezTo>
                  <a:pt x="375" y="246"/>
                  <a:pt x="370" y="245"/>
                  <a:pt x="365" y="247"/>
                </a:cubicBezTo>
                <a:cubicBezTo>
                  <a:pt x="362" y="249"/>
                  <a:pt x="357" y="248"/>
                  <a:pt x="353" y="248"/>
                </a:cubicBezTo>
                <a:cubicBezTo>
                  <a:pt x="347" y="247"/>
                  <a:pt x="340" y="250"/>
                  <a:pt x="333" y="250"/>
                </a:cubicBezTo>
                <a:cubicBezTo>
                  <a:pt x="330" y="249"/>
                  <a:pt x="327" y="249"/>
                  <a:pt x="325" y="246"/>
                </a:cubicBezTo>
                <a:cubicBezTo>
                  <a:pt x="325" y="245"/>
                  <a:pt x="324" y="244"/>
                  <a:pt x="325" y="243"/>
                </a:cubicBezTo>
                <a:cubicBezTo>
                  <a:pt x="327" y="242"/>
                  <a:pt x="329" y="243"/>
                  <a:pt x="328" y="240"/>
                </a:cubicBezTo>
                <a:cubicBezTo>
                  <a:pt x="328" y="238"/>
                  <a:pt x="326" y="239"/>
                  <a:pt x="325" y="239"/>
                </a:cubicBezTo>
                <a:cubicBezTo>
                  <a:pt x="324" y="239"/>
                  <a:pt x="323" y="239"/>
                  <a:pt x="321" y="239"/>
                </a:cubicBezTo>
                <a:cubicBezTo>
                  <a:pt x="320" y="239"/>
                  <a:pt x="318" y="239"/>
                  <a:pt x="316" y="239"/>
                </a:cubicBezTo>
                <a:cubicBezTo>
                  <a:pt x="316" y="238"/>
                  <a:pt x="316" y="237"/>
                  <a:pt x="316" y="236"/>
                </a:cubicBezTo>
                <a:close/>
              </a:path>
            </a:pathLst>
          </a:custGeom>
          <a:noFill/>
          <a:ln>
            <a:noFill/>
          </a:ln>
        </p:spPr>
        <p:txBody>
          <a:bodyPr anchorCtr="0" anchor="ctr" bIns="45700" lIns="108000" spcFirstLastPara="1" rIns="108000" wrap="square" tIns="45700">
            <a:noAutofit/>
          </a:bodyPr>
          <a:lstStyle/>
          <a:p>
            <a:pPr indent="0" lvl="0" marL="0" marR="0" rtl="0" algn="ctr">
              <a:spcBef>
                <a:spcPts val="0"/>
              </a:spcBef>
              <a:spcAft>
                <a:spcPts val="0"/>
              </a:spcAft>
              <a:buNone/>
            </a:pPr>
            <a:r>
              <a:rPr b="1" lang="en-US" sz="3000">
                <a:solidFill>
                  <a:srgbClr val="385623"/>
                </a:solidFill>
                <a:latin typeface="Playfair Display"/>
                <a:ea typeface="Playfair Display"/>
                <a:cs typeface="Playfair Display"/>
                <a:sym typeface="Playfair Display"/>
              </a:rPr>
              <a:t>Travel service – regional flights</a:t>
            </a:r>
            <a:endParaRPr/>
          </a:p>
        </p:txBody>
      </p:sp>
      <p:sp>
        <p:nvSpPr>
          <p:cNvPr id="1383" name="Google Shape;1383;p94">
            <a:hlinkClick r:id="rId6"/>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7"/>
              </a:rPr>
              <a:t>Back</a:t>
            </a:r>
            <a:endParaRPr sz="1800">
              <a:solidFill>
                <a:srgbClr val="385623"/>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387" name="Shape 1387"/>
        <p:cNvGrpSpPr/>
        <p:nvPr/>
      </p:nvGrpSpPr>
      <p:grpSpPr>
        <a:xfrm>
          <a:off x="0" y="0"/>
          <a:ext cx="0" cy="0"/>
          <a:chOff x="0" y="0"/>
          <a:chExt cx="0" cy="0"/>
        </a:xfrm>
      </p:grpSpPr>
      <p:sp>
        <p:nvSpPr>
          <p:cNvPr id="1388" name="Google Shape;1388;p95"/>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solidFill>
                  <a:srgbClr val="385623"/>
                </a:solidFill>
              </a:rPr>
              <a:t>‹#›</a:t>
            </a:fld>
            <a:endParaRPr>
              <a:solidFill>
                <a:srgbClr val="385623"/>
              </a:solidFill>
            </a:endParaRPr>
          </a:p>
        </p:txBody>
      </p:sp>
      <p:pic>
        <p:nvPicPr>
          <p:cNvPr descr="http://static.tumblr.com/f45faab49321958bb661be2e69124337/gltbmdt/p3amp94ag/tumblr_static_logo_threeland_281108.png" id="1389" name="Google Shape;1389;p95"/>
          <p:cNvPicPr preferRelativeResize="0"/>
          <p:nvPr/>
        </p:nvPicPr>
        <p:blipFill rotWithShape="1">
          <a:blip r:embed="rId3">
            <a:alphaModFix/>
          </a:blip>
          <a:srcRect b="0" l="0" r="0" t="0"/>
          <a:stretch/>
        </p:blipFill>
        <p:spPr>
          <a:xfrm>
            <a:off x="9816771" y="141802"/>
            <a:ext cx="2267743" cy="365615"/>
          </a:xfrm>
          <a:prstGeom prst="rect">
            <a:avLst/>
          </a:prstGeom>
          <a:noFill/>
          <a:ln>
            <a:noFill/>
          </a:ln>
        </p:spPr>
      </p:pic>
      <p:sp>
        <p:nvSpPr>
          <p:cNvPr id="1390" name="Google Shape;1390;p95"/>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rgbClr val="385623"/>
                </a:solidFill>
                <a:latin typeface="Calibri"/>
                <a:ea typeface="Calibri"/>
                <a:cs typeface="Calibri"/>
                <a:sym typeface="Calibri"/>
              </a:rPr>
              <a:t>7/25/2025</a:t>
            </a:r>
            <a:endParaRPr sz="1200">
              <a:solidFill>
                <a:srgbClr val="385623"/>
              </a:solidFill>
              <a:latin typeface="Calibri"/>
              <a:ea typeface="Calibri"/>
              <a:cs typeface="Calibri"/>
              <a:sym typeface="Calibri"/>
            </a:endParaRPr>
          </a:p>
        </p:txBody>
      </p:sp>
      <p:sp>
        <p:nvSpPr>
          <p:cNvPr id="1391" name="Google Shape;1391;p95"/>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rgbClr val="385623"/>
                </a:solidFill>
                <a:latin typeface="Calibri"/>
                <a:ea typeface="Calibri"/>
                <a:cs typeface="Calibri"/>
                <a:sym typeface="Calibri"/>
              </a:rPr>
              <a:t>Simply your best local friend</a:t>
            </a:r>
            <a:endParaRPr/>
          </a:p>
        </p:txBody>
      </p:sp>
      <p:sp>
        <p:nvSpPr>
          <p:cNvPr id="1392" name="Google Shape;1392;p95"/>
          <p:cNvSpPr/>
          <p:nvPr/>
        </p:nvSpPr>
        <p:spPr>
          <a:xfrm>
            <a:off x="1389886" y="1587937"/>
            <a:ext cx="4833606" cy="147732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a:solidFill>
                  <a:srgbClr val="385623"/>
                </a:solidFill>
                <a:latin typeface="Arial"/>
                <a:ea typeface="Arial"/>
                <a:cs typeface="Arial"/>
                <a:sym typeface="Arial"/>
              </a:rPr>
              <a:t>Airport transfer: </a:t>
            </a:r>
            <a:r>
              <a:rPr lang="en-US" sz="1800">
                <a:solidFill>
                  <a:srgbClr val="385623"/>
                </a:solidFill>
                <a:latin typeface="Arial"/>
                <a:ea typeface="Arial"/>
                <a:cs typeface="Arial"/>
                <a:sym typeface="Arial"/>
              </a:rPr>
              <a:t>We’ve served 24/7 at all international airports with onsite staff</a:t>
            </a:r>
            <a:endParaRPr/>
          </a:p>
          <a:p>
            <a:pPr indent="0" lvl="0" marL="0" marR="0" rtl="0" algn="l">
              <a:spcBef>
                <a:spcPts val="0"/>
              </a:spcBef>
              <a:spcAft>
                <a:spcPts val="0"/>
              </a:spcAft>
              <a:buNone/>
            </a:pPr>
            <a:r>
              <a:t/>
            </a:r>
            <a:endParaRPr b="1" sz="1800">
              <a:solidFill>
                <a:srgbClr val="385623"/>
              </a:solidFill>
              <a:latin typeface="Arial"/>
              <a:ea typeface="Arial"/>
              <a:cs typeface="Arial"/>
              <a:sym typeface="Arial"/>
            </a:endParaRPr>
          </a:p>
          <a:p>
            <a:pPr indent="0" lvl="0" marL="0" marR="0" rtl="0" algn="l">
              <a:spcBef>
                <a:spcPts val="0"/>
              </a:spcBef>
              <a:spcAft>
                <a:spcPts val="0"/>
              </a:spcAft>
              <a:buNone/>
            </a:pPr>
            <a:r>
              <a:rPr b="1" lang="en-US" sz="1800">
                <a:solidFill>
                  <a:srgbClr val="385623"/>
                </a:solidFill>
                <a:latin typeface="Arial"/>
                <a:ea typeface="Arial"/>
                <a:cs typeface="Arial"/>
                <a:sym typeface="Arial"/>
              </a:rPr>
              <a:t>Vietnam:</a:t>
            </a:r>
            <a:r>
              <a:rPr lang="en-US" sz="1800">
                <a:solidFill>
                  <a:srgbClr val="385623"/>
                </a:solidFill>
                <a:latin typeface="Arial"/>
                <a:ea typeface="Arial"/>
                <a:cs typeface="Arial"/>
                <a:sym typeface="Arial"/>
              </a:rPr>
              <a:t> Noi Bai, Tan Son Nhat, Danang, Phu Bai, Cam Ranh international airport</a:t>
            </a:r>
            <a:endParaRPr/>
          </a:p>
        </p:txBody>
      </p:sp>
      <p:pic>
        <p:nvPicPr>
          <p:cNvPr id="1393" name="Google Shape;1393;p95"/>
          <p:cNvPicPr preferRelativeResize="0"/>
          <p:nvPr/>
        </p:nvPicPr>
        <p:blipFill rotWithShape="1">
          <a:blip r:embed="rId4">
            <a:alphaModFix/>
          </a:blip>
          <a:srcRect b="0" l="0" r="0" t="0"/>
          <a:stretch/>
        </p:blipFill>
        <p:spPr>
          <a:xfrm>
            <a:off x="6760210" y="1232680"/>
            <a:ext cx="4305429" cy="2643358"/>
          </a:xfrm>
          <a:prstGeom prst="rect">
            <a:avLst/>
          </a:prstGeom>
          <a:noFill/>
          <a:ln>
            <a:noFill/>
          </a:ln>
        </p:spPr>
      </p:pic>
      <p:pic>
        <p:nvPicPr>
          <p:cNvPr id="1394" name="Google Shape;1394;p95"/>
          <p:cNvPicPr preferRelativeResize="0"/>
          <p:nvPr/>
        </p:nvPicPr>
        <p:blipFill rotWithShape="1">
          <a:blip r:embed="rId5">
            <a:alphaModFix/>
          </a:blip>
          <a:srcRect b="0" l="3847" r="2787" t="0"/>
          <a:stretch/>
        </p:blipFill>
        <p:spPr>
          <a:xfrm>
            <a:off x="1500751" y="3876038"/>
            <a:ext cx="4824536" cy="2423979"/>
          </a:xfrm>
          <a:prstGeom prst="rect">
            <a:avLst/>
          </a:prstGeom>
          <a:noFill/>
          <a:ln>
            <a:noFill/>
          </a:ln>
        </p:spPr>
      </p:pic>
      <p:sp>
        <p:nvSpPr>
          <p:cNvPr id="1395" name="Google Shape;1395;p95"/>
          <p:cNvSpPr txBox="1"/>
          <p:nvPr/>
        </p:nvSpPr>
        <p:spPr>
          <a:xfrm>
            <a:off x="6760210" y="4135913"/>
            <a:ext cx="4461812"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385623"/>
                </a:solidFill>
                <a:latin typeface="Arial"/>
                <a:ea typeface="Arial"/>
                <a:cs typeface="Arial"/>
                <a:sym typeface="Arial"/>
              </a:rPr>
              <a:t>Business transfer </a:t>
            </a:r>
            <a:r>
              <a:rPr lang="en-US" sz="1800">
                <a:solidFill>
                  <a:srgbClr val="385623"/>
                </a:solidFill>
                <a:latin typeface="Arial"/>
                <a:ea typeface="Arial"/>
                <a:cs typeface="Arial"/>
                <a:sym typeface="Arial"/>
              </a:rPr>
              <a:t> for corporate, golf or business traveler</a:t>
            </a:r>
            <a:endParaRPr/>
          </a:p>
          <a:p>
            <a:pPr indent="0" lvl="0" marL="0" marR="0" rtl="0" algn="l">
              <a:spcBef>
                <a:spcPts val="0"/>
              </a:spcBef>
              <a:spcAft>
                <a:spcPts val="0"/>
              </a:spcAft>
              <a:buNone/>
            </a:pPr>
            <a:r>
              <a:t/>
            </a:r>
            <a:endParaRPr sz="1800">
              <a:solidFill>
                <a:srgbClr val="385623"/>
              </a:solidFill>
              <a:latin typeface="Arial"/>
              <a:ea typeface="Arial"/>
              <a:cs typeface="Arial"/>
              <a:sym typeface="Arial"/>
            </a:endParaRPr>
          </a:p>
          <a:p>
            <a:pPr indent="0" lvl="0" marL="0" marR="0" rtl="0" algn="l">
              <a:spcBef>
                <a:spcPts val="0"/>
              </a:spcBef>
              <a:spcAft>
                <a:spcPts val="0"/>
              </a:spcAft>
              <a:buNone/>
            </a:pPr>
            <a:r>
              <a:rPr b="1" lang="en-US" sz="1800">
                <a:solidFill>
                  <a:srgbClr val="385623"/>
                </a:solidFill>
                <a:latin typeface="Arial"/>
                <a:ea typeface="Arial"/>
                <a:cs typeface="Arial"/>
                <a:sym typeface="Arial"/>
              </a:rPr>
              <a:t>Limo services </a:t>
            </a:r>
            <a:r>
              <a:rPr lang="en-US" sz="1800">
                <a:solidFill>
                  <a:srgbClr val="385623"/>
                </a:solidFill>
                <a:latin typeface="Arial"/>
                <a:ea typeface="Arial"/>
                <a:cs typeface="Arial"/>
                <a:sym typeface="Arial"/>
              </a:rPr>
              <a:t> with luxury brands such as Mercedes S class, BMV series 7… for VIP group</a:t>
            </a:r>
            <a:endParaRPr/>
          </a:p>
          <a:p>
            <a:pPr indent="0" lvl="0" marL="0" marR="0" rtl="0" algn="l">
              <a:spcBef>
                <a:spcPts val="0"/>
              </a:spcBef>
              <a:spcAft>
                <a:spcPts val="0"/>
              </a:spcAft>
              <a:buNone/>
            </a:pPr>
            <a:r>
              <a:t/>
            </a:r>
            <a:endParaRPr sz="1800">
              <a:solidFill>
                <a:srgbClr val="385623"/>
              </a:solidFill>
              <a:latin typeface="Arial"/>
              <a:ea typeface="Arial"/>
              <a:cs typeface="Arial"/>
              <a:sym typeface="Arial"/>
            </a:endParaRPr>
          </a:p>
          <a:p>
            <a:pPr indent="0" lvl="0" marL="0" marR="0" rtl="0" algn="l">
              <a:spcBef>
                <a:spcPts val="0"/>
              </a:spcBef>
              <a:spcAft>
                <a:spcPts val="0"/>
              </a:spcAft>
              <a:buNone/>
            </a:pPr>
            <a:r>
              <a:t/>
            </a:r>
            <a:endParaRPr sz="1800">
              <a:solidFill>
                <a:srgbClr val="385623"/>
              </a:solidFill>
              <a:latin typeface="Arial"/>
              <a:ea typeface="Arial"/>
              <a:cs typeface="Arial"/>
              <a:sym typeface="Arial"/>
            </a:endParaRPr>
          </a:p>
        </p:txBody>
      </p:sp>
      <p:sp>
        <p:nvSpPr>
          <p:cNvPr id="1396" name="Google Shape;1396;p95"/>
          <p:cNvSpPr/>
          <p:nvPr/>
        </p:nvSpPr>
        <p:spPr>
          <a:xfrm>
            <a:off x="746077" y="507417"/>
            <a:ext cx="5349923" cy="589352"/>
          </a:xfrm>
          <a:custGeom>
            <a:rect b="b" l="l" r="r" t="t"/>
            <a:pathLst>
              <a:path extrusionOk="0" h="258" w="2355">
                <a:moveTo>
                  <a:pt x="316" y="236"/>
                </a:moveTo>
                <a:cubicBezTo>
                  <a:pt x="317" y="236"/>
                  <a:pt x="318" y="236"/>
                  <a:pt x="320" y="236"/>
                </a:cubicBezTo>
                <a:cubicBezTo>
                  <a:pt x="323" y="236"/>
                  <a:pt x="324" y="235"/>
                  <a:pt x="323" y="232"/>
                </a:cubicBezTo>
                <a:cubicBezTo>
                  <a:pt x="328" y="233"/>
                  <a:pt x="332" y="229"/>
                  <a:pt x="337" y="230"/>
                </a:cubicBezTo>
                <a:cubicBezTo>
                  <a:pt x="342" y="236"/>
                  <a:pt x="350" y="236"/>
                  <a:pt x="357" y="235"/>
                </a:cubicBezTo>
                <a:cubicBezTo>
                  <a:pt x="358" y="235"/>
                  <a:pt x="358" y="234"/>
                  <a:pt x="358" y="233"/>
                </a:cubicBezTo>
                <a:cubicBezTo>
                  <a:pt x="357" y="231"/>
                  <a:pt x="355" y="230"/>
                  <a:pt x="353" y="230"/>
                </a:cubicBezTo>
                <a:cubicBezTo>
                  <a:pt x="350" y="231"/>
                  <a:pt x="347" y="230"/>
                  <a:pt x="345" y="230"/>
                </a:cubicBezTo>
                <a:cubicBezTo>
                  <a:pt x="342" y="231"/>
                  <a:pt x="340" y="228"/>
                  <a:pt x="337" y="229"/>
                </a:cubicBezTo>
                <a:cubicBezTo>
                  <a:pt x="335" y="228"/>
                  <a:pt x="333" y="227"/>
                  <a:pt x="331" y="227"/>
                </a:cubicBezTo>
                <a:cubicBezTo>
                  <a:pt x="324" y="227"/>
                  <a:pt x="318" y="227"/>
                  <a:pt x="312" y="227"/>
                </a:cubicBezTo>
                <a:cubicBezTo>
                  <a:pt x="308" y="227"/>
                  <a:pt x="304" y="228"/>
                  <a:pt x="301" y="225"/>
                </a:cubicBezTo>
                <a:cubicBezTo>
                  <a:pt x="301" y="225"/>
                  <a:pt x="300" y="225"/>
                  <a:pt x="299" y="225"/>
                </a:cubicBezTo>
                <a:cubicBezTo>
                  <a:pt x="294" y="228"/>
                  <a:pt x="289" y="224"/>
                  <a:pt x="284" y="225"/>
                </a:cubicBezTo>
                <a:cubicBezTo>
                  <a:pt x="279" y="226"/>
                  <a:pt x="274" y="226"/>
                  <a:pt x="269" y="225"/>
                </a:cubicBezTo>
                <a:cubicBezTo>
                  <a:pt x="254" y="222"/>
                  <a:pt x="240" y="224"/>
                  <a:pt x="225" y="223"/>
                </a:cubicBezTo>
                <a:cubicBezTo>
                  <a:pt x="225" y="223"/>
                  <a:pt x="225" y="224"/>
                  <a:pt x="224" y="224"/>
                </a:cubicBezTo>
                <a:cubicBezTo>
                  <a:pt x="225" y="226"/>
                  <a:pt x="226" y="225"/>
                  <a:pt x="228" y="225"/>
                </a:cubicBezTo>
                <a:cubicBezTo>
                  <a:pt x="229" y="225"/>
                  <a:pt x="229" y="226"/>
                  <a:pt x="229" y="226"/>
                </a:cubicBezTo>
                <a:cubicBezTo>
                  <a:pt x="229" y="227"/>
                  <a:pt x="229" y="229"/>
                  <a:pt x="228" y="228"/>
                </a:cubicBezTo>
                <a:cubicBezTo>
                  <a:pt x="227" y="228"/>
                  <a:pt x="226" y="230"/>
                  <a:pt x="225" y="230"/>
                </a:cubicBezTo>
                <a:cubicBezTo>
                  <a:pt x="219" y="229"/>
                  <a:pt x="214" y="232"/>
                  <a:pt x="208" y="232"/>
                </a:cubicBezTo>
                <a:cubicBezTo>
                  <a:pt x="190" y="232"/>
                  <a:pt x="171" y="232"/>
                  <a:pt x="153" y="232"/>
                </a:cubicBezTo>
                <a:cubicBezTo>
                  <a:pt x="147" y="232"/>
                  <a:pt x="142" y="233"/>
                  <a:pt x="139" y="238"/>
                </a:cubicBezTo>
                <a:cubicBezTo>
                  <a:pt x="140" y="240"/>
                  <a:pt x="142" y="240"/>
                  <a:pt x="143" y="241"/>
                </a:cubicBezTo>
                <a:cubicBezTo>
                  <a:pt x="149" y="243"/>
                  <a:pt x="151" y="243"/>
                  <a:pt x="153" y="237"/>
                </a:cubicBezTo>
                <a:cubicBezTo>
                  <a:pt x="154" y="235"/>
                  <a:pt x="155" y="235"/>
                  <a:pt x="156" y="236"/>
                </a:cubicBezTo>
                <a:cubicBezTo>
                  <a:pt x="159" y="238"/>
                  <a:pt x="163" y="237"/>
                  <a:pt x="166" y="237"/>
                </a:cubicBezTo>
                <a:cubicBezTo>
                  <a:pt x="172" y="237"/>
                  <a:pt x="177" y="237"/>
                  <a:pt x="183" y="240"/>
                </a:cubicBezTo>
                <a:cubicBezTo>
                  <a:pt x="185" y="241"/>
                  <a:pt x="189" y="242"/>
                  <a:pt x="190" y="241"/>
                </a:cubicBezTo>
                <a:cubicBezTo>
                  <a:pt x="194" y="238"/>
                  <a:pt x="199" y="240"/>
                  <a:pt x="202" y="238"/>
                </a:cubicBezTo>
                <a:cubicBezTo>
                  <a:pt x="204" y="237"/>
                  <a:pt x="206" y="237"/>
                  <a:pt x="208" y="238"/>
                </a:cubicBezTo>
                <a:cubicBezTo>
                  <a:pt x="212" y="240"/>
                  <a:pt x="215" y="240"/>
                  <a:pt x="219" y="238"/>
                </a:cubicBezTo>
                <a:cubicBezTo>
                  <a:pt x="222" y="237"/>
                  <a:pt x="224" y="237"/>
                  <a:pt x="227" y="239"/>
                </a:cubicBezTo>
                <a:cubicBezTo>
                  <a:pt x="232" y="244"/>
                  <a:pt x="239" y="245"/>
                  <a:pt x="246" y="244"/>
                </a:cubicBezTo>
                <a:cubicBezTo>
                  <a:pt x="248" y="244"/>
                  <a:pt x="250" y="243"/>
                  <a:pt x="251" y="242"/>
                </a:cubicBezTo>
                <a:cubicBezTo>
                  <a:pt x="256" y="238"/>
                  <a:pt x="261" y="237"/>
                  <a:pt x="266" y="237"/>
                </a:cubicBezTo>
                <a:cubicBezTo>
                  <a:pt x="271" y="237"/>
                  <a:pt x="277" y="237"/>
                  <a:pt x="282" y="237"/>
                </a:cubicBezTo>
                <a:cubicBezTo>
                  <a:pt x="288" y="237"/>
                  <a:pt x="295" y="238"/>
                  <a:pt x="301" y="241"/>
                </a:cubicBezTo>
                <a:cubicBezTo>
                  <a:pt x="303" y="241"/>
                  <a:pt x="305" y="241"/>
                  <a:pt x="306" y="241"/>
                </a:cubicBezTo>
                <a:cubicBezTo>
                  <a:pt x="309" y="241"/>
                  <a:pt x="310" y="242"/>
                  <a:pt x="311" y="244"/>
                </a:cubicBezTo>
                <a:cubicBezTo>
                  <a:pt x="304" y="243"/>
                  <a:pt x="299" y="246"/>
                  <a:pt x="293" y="246"/>
                </a:cubicBezTo>
                <a:cubicBezTo>
                  <a:pt x="285" y="247"/>
                  <a:pt x="277" y="248"/>
                  <a:pt x="270" y="250"/>
                </a:cubicBezTo>
                <a:cubicBezTo>
                  <a:pt x="265" y="251"/>
                  <a:pt x="260" y="252"/>
                  <a:pt x="255" y="253"/>
                </a:cubicBezTo>
                <a:cubicBezTo>
                  <a:pt x="249" y="254"/>
                  <a:pt x="244" y="252"/>
                  <a:pt x="239" y="253"/>
                </a:cubicBezTo>
                <a:cubicBezTo>
                  <a:pt x="235" y="254"/>
                  <a:pt x="232" y="251"/>
                  <a:pt x="227" y="251"/>
                </a:cubicBezTo>
                <a:cubicBezTo>
                  <a:pt x="224" y="252"/>
                  <a:pt x="220" y="251"/>
                  <a:pt x="216" y="251"/>
                </a:cubicBezTo>
                <a:cubicBezTo>
                  <a:pt x="215" y="251"/>
                  <a:pt x="215" y="251"/>
                  <a:pt x="214" y="251"/>
                </a:cubicBezTo>
                <a:cubicBezTo>
                  <a:pt x="210" y="246"/>
                  <a:pt x="205" y="247"/>
                  <a:pt x="200" y="249"/>
                </a:cubicBezTo>
                <a:cubicBezTo>
                  <a:pt x="196" y="251"/>
                  <a:pt x="192" y="250"/>
                  <a:pt x="188" y="253"/>
                </a:cubicBezTo>
                <a:cubicBezTo>
                  <a:pt x="188" y="253"/>
                  <a:pt x="187" y="253"/>
                  <a:pt x="186" y="252"/>
                </a:cubicBezTo>
                <a:cubicBezTo>
                  <a:pt x="185" y="251"/>
                  <a:pt x="184" y="251"/>
                  <a:pt x="183" y="251"/>
                </a:cubicBezTo>
                <a:cubicBezTo>
                  <a:pt x="173" y="252"/>
                  <a:pt x="163" y="248"/>
                  <a:pt x="153" y="250"/>
                </a:cubicBezTo>
                <a:cubicBezTo>
                  <a:pt x="149" y="250"/>
                  <a:pt x="147" y="247"/>
                  <a:pt x="144" y="248"/>
                </a:cubicBezTo>
                <a:cubicBezTo>
                  <a:pt x="141" y="248"/>
                  <a:pt x="137" y="248"/>
                  <a:pt x="134" y="248"/>
                </a:cubicBezTo>
                <a:cubicBezTo>
                  <a:pt x="128" y="247"/>
                  <a:pt x="123" y="251"/>
                  <a:pt x="118" y="249"/>
                </a:cubicBezTo>
                <a:cubicBezTo>
                  <a:pt x="116" y="249"/>
                  <a:pt x="115" y="249"/>
                  <a:pt x="114" y="249"/>
                </a:cubicBezTo>
                <a:cubicBezTo>
                  <a:pt x="113" y="249"/>
                  <a:pt x="112" y="250"/>
                  <a:pt x="111" y="248"/>
                </a:cubicBezTo>
                <a:cubicBezTo>
                  <a:pt x="111" y="247"/>
                  <a:pt x="112" y="245"/>
                  <a:pt x="113" y="245"/>
                </a:cubicBezTo>
                <a:cubicBezTo>
                  <a:pt x="116" y="244"/>
                  <a:pt x="119" y="241"/>
                  <a:pt x="123" y="241"/>
                </a:cubicBezTo>
                <a:cubicBezTo>
                  <a:pt x="125" y="241"/>
                  <a:pt x="125" y="239"/>
                  <a:pt x="127" y="238"/>
                </a:cubicBezTo>
                <a:cubicBezTo>
                  <a:pt x="122" y="235"/>
                  <a:pt x="117" y="235"/>
                  <a:pt x="112" y="234"/>
                </a:cubicBezTo>
                <a:cubicBezTo>
                  <a:pt x="108" y="233"/>
                  <a:pt x="105" y="231"/>
                  <a:pt x="101" y="230"/>
                </a:cubicBezTo>
                <a:cubicBezTo>
                  <a:pt x="100" y="230"/>
                  <a:pt x="98" y="228"/>
                  <a:pt x="99" y="226"/>
                </a:cubicBezTo>
                <a:cubicBezTo>
                  <a:pt x="100" y="224"/>
                  <a:pt x="102" y="225"/>
                  <a:pt x="103" y="225"/>
                </a:cubicBezTo>
                <a:cubicBezTo>
                  <a:pt x="110" y="225"/>
                  <a:pt x="116" y="225"/>
                  <a:pt x="123" y="225"/>
                </a:cubicBezTo>
                <a:cubicBezTo>
                  <a:pt x="135" y="225"/>
                  <a:pt x="147" y="222"/>
                  <a:pt x="158" y="216"/>
                </a:cubicBezTo>
                <a:cubicBezTo>
                  <a:pt x="162" y="214"/>
                  <a:pt x="167" y="215"/>
                  <a:pt x="171" y="213"/>
                </a:cubicBezTo>
                <a:cubicBezTo>
                  <a:pt x="175" y="212"/>
                  <a:pt x="180" y="213"/>
                  <a:pt x="185" y="214"/>
                </a:cubicBezTo>
                <a:cubicBezTo>
                  <a:pt x="189" y="216"/>
                  <a:pt x="195" y="217"/>
                  <a:pt x="200" y="217"/>
                </a:cubicBezTo>
                <a:cubicBezTo>
                  <a:pt x="208" y="216"/>
                  <a:pt x="216" y="218"/>
                  <a:pt x="224" y="215"/>
                </a:cubicBezTo>
                <a:cubicBezTo>
                  <a:pt x="225" y="214"/>
                  <a:pt x="226" y="214"/>
                  <a:pt x="227" y="215"/>
                </a:cubicBezTo>
                <a:cubicBezTo>
                  <a:pt x="235" y="218"/>
                  <a:pt x="243" y="216"/>
                  <a:pt x="251" y="216"/>
                </a:cubicBezTo>
                <a:cubicBezTo>
                  <a:pt x="260" y="217"/>
                  <a:pt x="268" y="218"/>
                  <a:pt x="277" y="216"/>
                </a:cubicBezTo>
                <a:cubicBezTo>
                  <a:pt x="284" y="215"/>
                  <a:pt x="291" y="215"/>
                  <a:pt x="298" y="215"/>
                </a:cubicBezTo>
                <a:cubicBezTo>
                  <a:pt x="300" y="215"/>
                  <a:pt x="301" y="214"/>
                  <a:pt x="302" y="212"/>
                </a:cubicBezTo>
                <a:cubicBezTo>
                  <a:pt x="303" y="211"/>
                  <a:pt x="302" y="210"/>
                  <a:pt x="301" y="209"/>
                </a:cubicBezTo>
                <a:cubicBezTo>
                  <a:pt x="299" y="209"/>
                  <a:pt x="297" y="209"/>
                  <a:pt x="295" y="208"/>
                </a:cubicBezTo>
                <a:cubicBezTo>
                  <a:pt x="296" y="207"/>
                  <a:pt x="297" y="206"/>
                  <a:pt x="298" y="206"/>
                </a:cubicBezTo>
                <a:cubicBezTo>
                  <a:pt x="302" y="207"/>
                  <a:pt x="306" y="202"/>
                  <a:pt x="311" y="206"/>
                </a:cubicBezTo>
                <a:cubicBezTo>
                  <a:pt x="311" y="206"/>
                  <a:pt x="312" y="206"/>
                  <a:pt x="312" y="206"/>
                </a:cubicBezTo>
                <a:cubicBezTo>
                  <a:pt x="319" y="205"/>
                  <a:pt x="325" y="209"/>
                  <a:pt x="332" y="208"/>
                </a:cubicBezTo>
                <a:cubicBezTo>
                  <a:pt x="332" y="211"/>
                  <a:pt x="332" y="213"/>
                  <a:pt x="332" y="216"/>
                </a:cubicBezTo>
                <a:cubicBezTo>
                  <a:pt x="334" y="217"/>
                  <a:pt x="335" y="216"/>
                  <a:pt x="337" y="216"/>
                </a:cubicBezTo>
                <a:cubicBezTo>
                  <a:pt x="337" y="218"/>
                  <a:pt x="338" y="218"/>
                  <a:pt x="339" y="219"/>
                </a:cubicBezTo>
                <a:cubicBezTo>
                  <a:pt x="342" y="221"/>
                  <a:pt x="346" y="219"/>
                  <a:pt x="349" y="221"/>
                </a:cubicBezTo>
                <a:cubicBezTo>
                  <a:pt x="350" y="222"/>
                  <a:pt x="352" y="219"/>
                  <a:pt x="355" y="220"/>
                </a:cubicBezTo>
                <a:cubicBezTo>
                  <a:pt x="357" y="220"/>
                  <a:pt x="356" y="218"/>
                  <a:pt x="356" y="216"/>
                </a:cubicBezTo>
                <a:cubicBezTo>
                  <a:pt x="356" y="215"/>
                  <a:pt x="355" y="215"/>
                  <a:pt x="354" y="215"/>
                </a:cubicBezTo>
                <a:cubicBezTo>
                  <a:pt x="350" y="215"/>
                  <a:pt x="346" y="215"/>
                  <a:pt x="343" y="215"/>
                </a:cubicBezTo>
                <a:cubicBezTo>
                  <a:pt x="342" y="215"/>
                  <a:pt x="340" y="215"/>
                  <a:pt x="341" y="213"/>
                </a:cubicBezTo>
                <a:cubicBezTo>
                  <a:pt x="341" y="213"/>
                  <a:pt x="342" y="213"/>
                  <a:pt x="342" y="213"/>
                </a:cubicBezTo>
                <a:cubicBezTo>
                  <a:pt x="343" y="213"/>
                  <a:pt x="345" y="214"/>
                  <a:pt x="346" y="212"/>
                </a:cubicBezTo>
                <a:cubicBezTo>
                  <a:pt x="346" y="209"/>
                  <a:pt x="344" y="210"/>
                  <a:pt x="342" y="209"/>
                </a:cubicBezTo>
                <a:cubicBezTo>
                  <a:pt x="340" y="205"/>
                  <a:pt x="340" y="204"/>
                  <a:pt x="343" y="204"/>
                </a:cubicBezTo>
                <a:cubicBezTo>
                  <a:pt x="346" y="204"/>
                  <a:pt x="349" y="203"/>
                  <a:pt x="351" y="203"/>
                </a:cubicBezTo>
                <a:cubicBezTo>
                  <a:pt x="357" y="202"/>
                  <a:pt x="362" y="200"/>
                  <a:pt x="369" y="201"/>
                </a:cubicBezTo>
                <a:cubicBezTo>
                  <a:pt x="366" y="198"/>
                  <a:pt x="363" y="197"/>
                  <a:pt x="360" y="197"/>
                </a:cubicBezTo>
                <a:cubicBezTo>
                  <a:pt x="349" y="197"/>
                  <a:pt x="338" y="197"/>
                  <a:pt x="328" y="197"/>
                </a:cubicBezTo>
                <a:cubicBezTo>
                  <a:pt x="326" y="197"/>
                  <a:pt x="324" y="197"/>
                  <a:pt x="323" y="198"/>
                </a:cubicBezTo>
                <a:cubicBezTo>
                  <a:pt x="319" y="203"/>
                  <a:pt x="314" y="200"/>
                  <a:pt x="309" y="201"/>
                </a:cubicBezTo>
                <a:cubicBezTo>
                  <a:pt x="306" y="201"/>
                  <a:pt x="303" y="198"/>
                  <a:pt x="298" y="196"/>
                </a:cubicBezTo>
                <a:cubicBezTo>
                  <a:pt x="307" y="196"/>
                  <a:pt x="313" y="195"/>
                  <a:pt x="319" y="194"/>
                </a:cubicBezTo>
                <a:cubicBezTo>
                  <a:pt x="334" y="191"/>
                  <a:pt x="349" y="193"/>
                  <a:pt x="365" y="192"/>
                </a:cubicBezTo>
                <a:cubicBezTo>
                  <a:pt x="360" y="189"/>
                  <a:pt x="360" y="189"/>
                  <a:pt x="350" y="189"/>
                </a:cubicBezTo>
                <a:cubicBezTo>
                  <a:pt x="348" y="187"/>
                  <a:pt x="349" y="185"/>
                  <a:pt x="349" y="184"/>
                </a:cubicBezTo>
                <a:cubicBezTo>
                  <a:pt x="349" y="182"/>
                  <a:pt x="348" y="181"/>
                  <a:pt x="347" y="182"/>
                </a:cubicBezTo>
                <a:cubicBezTo>
                  <a:pt x="341" y="187"/>
                  <a:pt x="334" y="186"/>
                  <a:pt x="327" y="188"/>
                </a:cubicBezTo>
                <a:cubicBezTo>
                  <a:pt x="325" y="189"/>
                  <a:pt x="323" y="187"/>
                  <a:pt x="320" y="187"/>
                </a:cubicBezTo>
                <a:cubicBezTo>
                  <a:pt x="312" y="187"/>
                  <a:pt x="304" y="187"/>
                  <a:pt x="296" y="187"/>
                </a:cubicBezTo>
                <a:cubicBezTo>
                  <a:pt x="290" y="187"/>
                  <a:pt x="285" y="184"/>
                  <a:pt x="279" y="185"/>
                </a:cubicBezTo>
                <a:cubicBezTo>
                  <a:pt x="273" y="186"/>
                  <a:pt x="267" y="185"/>
                  <a:pt x="261" y="185"/>
                </a:cubicBezTo>
                <a:cubicBezTo>
                  <a:pt x="255" y="185"/>
                  <a:pt x="249" y="185"/>
                  <a:pt x="243" y="185"/>
                </a:cubicBezTo>
                <a:cubicBezTo>
                  <a:pt x="244" y="183"/>
                  <a:pt x="246" y="181"/>
                  <a:pt x="248" y="182"/>
                </a:cubicBezTo>
                <a:cubicBezTo>
                  <a:pt x="253" y="182"/>
                  <a:pt x="258" y="182"/>
                  <a:pt x="264" y="182"/>
                </a:cubicBezTo>
                <a:cubicBezTo>
                  <a:pt x="265" y="182"/>
                  <a:pt x="266" y="182"/>
                  <a:pt x="268" y="181"/>
                </a:cubicBezTo>
                <a:cubicBezTo>
                  <a:pt x="266" y="174"/>
                  <a:pt x="261" y="170"/>
                  <a:pt x="256" y="166"/>
                </a:cubicBezTo>
                <a:cubicBezTo>
                  <a:pt x="255" y="165"/>
                  <a:pt x="253" y="164"/>
                  <a:pt x="251" y="164"/>
                </a:cubicBezTo>
                <a:cubicBezTo>
                  <a:pt x="249" y="164"/>
                  <a:pt x="246" y="164"/>
                  <a:pt x="243" y="163"/>
                </a:cubicBezTo>
                <a:cubicBezTo>
                  <a:pt x="242" y="162"/>
                  <a:pt x="240" y="162"/>
                  <a:pt x="238" y="163"/>
                </a:cubicBezTo>
                <a:cubicBezTo>
                  <a:pt x="237" y="165"/>
                  <a:pt x="235" y="164"/>
                  <a:pt x="234" y="164"/>
                </a:cubicBezTo>
                <a:cubicBezTo>
                  <a:pt x="232" y="164"/>
                  <a:pt x="231" y="165"/>
                  <a:pt x="231" y="163"/>
                </a:cubicBezTo>
                <a:cubicBezTo>
                  <a:pt x="231" y="161"/>
                  <a:pt x="232" y="161"/>
                  <a:pt x="234" y="161"/>
                </a:cubicBezTo>
                <a:cubicBezTo>
                  <a:pt x="237" y="161"/>
                  <a:pt x="240" y="161"/>
                  <a:pt x="242" y="161"/>
                </a:cubicBezTo>
                <a:cubicBezTo>
                  <a:pt x="246" y="161"/>
                  <a:pt x="247" y="158"/>
                  <a:pt x="245" y="155"/>
                </a:cubicBezTo>
                <a:cubicBezTo>
                  <a:pt x="245" y="155"/>
                  <a:pt x="245" y="154"/>
                  <a:pt x="245" y="153"/>
                </a:cubicBezTo>
                <a:cubicBezTo>
                  <a:pt x="242" y="147"/>
                  <a:pt x="242" y="147"/>
                  <a:pt x="234" y="147"/>
                </a:cubicBezTo>
                <a:cubicBezTo>
                  <a:pt x="234" y="147"/>
                  <a:pt x="233" y="147"/>
                  <a:pt x="233" y="147"/>
                </a:cubicBezTo>
                <a:cubicBezTo>
                  <a:pt x="230" y="144"/>
                  <a:pt x="227" y="144"/>
                  <a:pt x="224" y="147"/>
                </a:cubicBezTo>
                <a:cubicBezTo>
                  <a:pt x="222" y="147"/>
                  <a:pt x="221" y="147"/>
                  <a:pt x="219" y="147"/>
                </a:cubicBezTo>
                <a:cubicBezTo>
                  <a:pt x="218" y="147"/>
                  <a:pt x="216" y="146"/>
                  <a:pt x="215" y="149"/>
                </a:cubicBezTo>
                <a:cubicBezTo>
                  <a:pt x="213" y="149"/>
                  <a:pt x="210" y="148"/>
                  <a:pt x="208" y="149"/>
                </a:cubicBezTo>
                <a:cubicBezTo>
                  <a:pt x="204" y="149"/>
                  <a:pt x="201" y="148"/>
                  <a:pt x="199" y="147"/>
                </a:cubicBezTo>
                <a:cubicBezTo>
                  <a:pt x="196" y="145"/>
                  <a:pt x="193" y="145"/>
                  <a:pt x="190" y="147"/>
                </a:cubicBezTo>
                <a:cubicBezTo>
                  <a:pt x="188" y="148"/>
                  <a:pt x="184" y="149"/>
                  <a:pt x="181" y="149"/>
                </a:cubicBezTo>
                <a:cubicBezTo>
                  <a:pt x="180" y="148"/>
                  <a:pt x="178" y="148"/>
                  <a:pt x="177" y="150"/>
                </a:cubicBezTo>
                <a:cubicBezTo>
                  <a:pt x="176" y="151"/>
                  <a:pt x="175" y="151"/>
                  <a:pt x="174" y="150"/>
                </a:cubicBezTo>
                <a:cubicBezTo>
                  <a:pt x="169" y="147"/>
                  <a:pt x="163" y="149"/>
                  <a:pt x="158" y="149"/>
                </a:cubicBezTo>
                <a:cubicBezTo>
                  <a:pt x="158" y="147"/>
                  <a:pt x="159" y="146"/>
                  <a:pt x="157" y="145"/>
                </a:cubicBezTo>
                <a:cubicBezTo>
                  <a:pt x="156" y="145"/>
                  <a:pt x="154" y="145"/>
                  <a:pt x="155" y="147"/>
                </a:cubicBezTo>
                <a:cubicBezTo>
                  <a:pt x="153" y="147"/>
                  <a:pt x="151" y="147"/>
                  <a:pt x="149" y="147"/>
                </a:cubicBezTo>
                <a:cubicBezTo>
                  <a:pt x="149" y="146"/>
                  <a:pt x="150" y="144"/>
                  <a:pt x="148" y="143"/>
                </a:cubicBezTo>
                <a:cubicBezTo>
                  <a:pt x="147" y="143"/>
                  <a:pt x="146" y="144"/>
                  <a:pt x="146" y="145"/>
                </a:cubicBezTo>
                <a:cubicBezTo>
                  <a:pt x="144" y="145"/>
                  <a:pt x="142" y="145"/>
                  <a:pt x="141" y="145"/>
                </a:cubicBezTo>
                <a:cubicBezTo>
                  <a:pt x="140" y="144"/>
                  <a:pt x="141" y="142"/>
                  <a:pt x="139" y="142"/>
                </a:cubicBezTo>
                <a:cubicBezTo>
                  <a:pt x="138" y="142"/>
                  <a:pt x="136" y="141"/>
                  <a:pt x="135" y="143"/>
                </a:cubicBezTo>
                <a:cubicBezTo>
                  <a:pt x="133" y="144"/>
                  <a:pt x="130" y="141"/>
                  <a:pt x="128" y="142"/>
                </a:cubicBezTo>
                <a:cubicBezTo>
                  <a:pt x="125" y="144"/>
                  <a:pt x="123" y="143"/>
                  <a:pt x="121" y="143"/>
                </a:cubicBezTo>
                <a:cubicBezTo>
                  <a:pt x="119" y="144"/>
                  <a:pt x="118" y="143"/>
                  <a:pt x="116" y="143"/>
                </a:cubicBezTo>
                <a:cubicBezTo>
                  <a:pt x="113" y="141"/>
                  <a:pt x="108" y="141"/>
                  <a:pt x="104" y="143"/>
                </a:cubicBezTo>
                <a:cubicBezTo>
                  <a:pt x="101" y="143"/>
                  <a:pt x="98" y="140"/>
                  <a:pt x="94" y="142"/>
                </a:cubicBezTo>
                <a:cubicBezTo>
                  <a:pt x="94" y="141"/>
                  <a:pt x="91" y="138"/>
                  <a:pt x="90" y="137"/>
                </a:cubicBezTo>
                <a:cubicBezTo>
                  <a:pt x="86" y="134"/>
                  <a:pt x="86" y="134"/>
                  <a:pt x="83" y="138"/>
                </a:cubicBezTo>
                <a:cubicBezTo>
                  <a:pt x="82" y="139"/>
                  <a:pt x="81" y="140"/>
                  <a:pt x="82" y="141"/>
                </a:cubicBezTo>
                <a:cubicBezTo>
                  <a:pt x="83" y="142"/>
                  <a:pt x="83" y="143"/>
                  <a:pt x="85" y="143"/>
                </a:cubicBezTo>
                <a:cubicBezTo>
                  <a:pt x="88" y="143"/>
                  <a:pt x="91" y="143"/>
                  <a:pt x="94" y="143"/>
                </a:cubicBezTo>
                <a:cubicBezTo>
                  <a:pt x="97" y="147"/>
                  <a:pt x="101" y="149"/>
                  <a:pt x="107" y="149"/>
                </a:cubicBezTo>
                <a:cubicBezTo>
                  <a:pt x="109" y="149"/>
                  <a:pt x="111" y="149"/>
                  <a:pt x="113" y="149"/>
                </a:cubicBezTo>
                <a:cubicBezTo>
                  <a:pt x="123" y="148"/>
                  <a:pt x="133" y="151"/>
                  <a:pt x="143" y="152"/>
                </a:cubicBezTo>
                <a:cubicBezTo>
                  <a:pt x="144" y="152"/>
                  <a:pt x="145" y="154"/>
                  <a:pt x="147" y="155"/>
                </a:cubicBezTo>
                <a:cubicBezTo>
                  <a:pt x="141" y="156"/>
                  <a:pt x="135" y="156"/>
                  <a:pt x="130" y="156"/>
                </a:cubicBezTo>
                <a:cubicBezTo>
                  <a:pt x="130" y="156"/>
                  <a:pt x="130" y="157"/>
                  <a:pt x="130" y="157"/>
                </a:cubicBezTo>
                <a:cubicBezTo>
                  <a:pt x="136" y="157"/>
                  <a:pt x="142" y="157"/>
                  <a:pt x="147" y="157"/>
                </a:cubicBezTo>
                <a:cubicBezTo>
                  <a:pt x="153" y="157"/>
                  <a:pt x="158" y="157"/>
                  <a:pt x="163" y="157"/>
                </a:cubicBezTo>
                <a:cubicBezTo>
                  <a:pt x="164" y="157"/>
                  <a:pt x="166" y="157"/>
                  <a:pt x="167" y="158"/>
                </a:cubicBezTo>
                <a:cubicBezTo>
                  <a:pt x="169" y="160"/>
                  <a:pt x="168" y="164"/>
                  <a:pt x="172" y="163"/>
                </a:cubicBezTo>
                <a:cubicBezTo>
                  <a:pt x="175" y="162"/>
                  <a:pt x="177" y="165"/>
                  <a:pt x="180" y="164"/>
                </a:cubicBezTo>
                <a:cubicBezTo>
                  <a:pt x="182" y="164"/>
                  <a:pt x="185" y="165"/>
                  <a:pt x="187" y="163"/>
                </a:cubicBezTo>
                <a:cubicBezTo>
                  <a:pt x="188" y="162"/>
                  <a:pt x="189" y="163"/>
                  <a:pt x="191" y="163"/>
                </a:cubicBezTo>
                <a:cubicBezTo>
                  <a:pt x="190" y="165"/>
                  <a:pt x="188" y="166"/>
                  <a:pt x="188" y="167"/>
                </a:cubicBezTo>
                <a:cubicBezTo>
                  <a:pt x="187" y="169"/>
                  <a:pt x="188" y="171"/>
                  <a:pt x="190" y="171"/>
                </a:cubicBezTo>
                <a:cubicBezTo>
                  <a:pt x="192" y="171"/>
                  <a:pt x="195" y="171"/>
                  <a:pt x="195" y="174"/>
                </a:cubicBezTo>
                <a:cubicBezTo>
                  <a:pt x="195" y="175"/>
                  <a:pt x="197" y="175"/>
                  <a:pt x="198" y="175"/>
                </a:cubicBezTo>
                <a:cubicBezTo>
                  <a:pt x="203" y="172"/>
                  <a:pt x="208" y="176"/>
                  <a:pt x="212" y="176"/>
                </a:cubicBezTo>
                <a:cubicBezTo>
                  <a:pt x="213" y="177"/>
                  <a:pt x="214" y="177"/>
                  <a:pt x="214" y="178"/>
                </a:cubicBezTo>
                <a:cubicBezTo>
                  <a:pt x="214" y="179"/>
                  <a:pt x="213" y="180"/>
                  <a:pt x="212" y="180"/>
                </a:cubicBezTo>
                <a:cubicBezTo>
                  <a:pt x="207" y="182"/>
                  <a:pt x="202" y="184"/>
                  <a:pt x="198" y="188"/>
                </a:cubicBezTo>
                <a:cubicBezTo>
                  <a:pt x="196" y="189"/>
                  <a:pt x="195" y="187"/>
                  <a:pt x="195" y="186"/>
                </a:cubicBezTo>
                <a:cubicBezTo>
                  <a:pt x="195" y="183"/>
                  <a:pt x="194" y="181"/>
                  <a:pt x="191" y="179"/>
                </a:cubicBezTo>
                <a:cubicBezTo>
                  <a:pt x="190" y="178"/>
                  <a:pt x="189" y="178"/>
                  <a:pt x="188" y="178"/>
                </a:cubicBezTo>
                <a:cubicBezTo>
                  <a:pt x="185" y="181"/>
                  <a:pt x="180" y="179"/>
                  <a:pt x="177" y="181"/>
                </a:cubicBezTo>
                <a:cubicBezTo>
                  <a:pt x="175" y="182"/>
                  <a:pt x="173" y="182"/>
                  <a:pt x="170" y="182"/>
                </a:cubicBezTo>
                <a:cubicBezTo>
                  <a:pt x="168" y="182"/>
                  <a:pt x="167" y="179"/>
                  <a:pt x="166" y="177"/>
                </a:cubicBezTo>
                <a:cubicBezTo>
                  <a:pt x="164" y="174"/>
                  <a:pt x="160" y="173"/>
                  <a:pt x="158" y="177"/>
                </a:cubicBezTo>
                <a:cubicBezTo>
                  <a:pt x="158" y="179"/>
                  <a:pt x="157" y="180"/>
                  <a:pt x="156" y="182"/>
                </a:cubicBezTo>
                <a:cubicBezTo>
                  <a:pt x="156" y="184"/>
                  <a:pt x="154" y="185"/>
                  <a:pt x="151" y="185"/>
                </a:cubicBezTo>
                <a:cubicBezTo>
                  <a:pt x="149" y="185"/>
                  <a:pt x="147" y="185"/>
                  <a:pt x="145" y="187"/>
                </a:cubicBezTo>
                <a:cubicBezTo>
                  <a:pt x="142" y="188"/>
                  <a:pt x="139" y="186"/>
                  <a:pt x="137" y="183"/>
                </a:cubicBezTo>
                <a:cubicBezTo>
                  <a:pt x="134" y="177"/>
                  <a:pt x="128" y="177"/>
                  <a:pt x="123" y="175"/>
                </a:cubicBezTo>
                <a:cubicBezTo>
                  <a:pt x="121" y="174"/>
                  <a:pt x="119" y="176"/>
                  <a:pt x="116" y="177"/>
                </a:cubicBezTo>
                <a:cubicBezTo>
                  <a:pt x="113" y="177"/>
                  <a:pt x="110" y="179"/>
                  <a:pt x="108" y="181"/>
                </a:cubicBezTo>
                <a:cubicBezTo>
                  <a:pt x="102" y="185"/>
                  <a:pt x="101" y="185"/>
                  <a:pt x="97" y="180"/>
                </a:cubicBezTo>
                <a:cubicBezTo>
                  <a:pt x="96" y="180"/>
                  <a:pt x="96" y="178"/>
                  <a:pt x="95" y="177"/>
                </a:cubicBezTo>
                <a:cubicBezTo>
                  <a:pt x="89" y="182"/>
                  <a:pt x="84" y="182"/>
                  <a:pt x="78" y="182"/>
                </a:cubicBezTo>
                <a:cubicBezTo>
                  <a:pt x="74" y="182"/>
                  <a:pt x="71" y="182"/>
                  <a:pt x="67" y="182"/>
                </a:cubicBezTo>
                <a:cubicBezTo>
                  <a:pt x="59" y="181"/>
                  <a:pt x="51" y="184"/>
                  <a:pt x="42" y="183"/>
                </a:cubicBezTo>
                <a:cubicBezTo>
                  <a:pt x="39" y="183"/>
                  <a:pt x="38" y="187"/>
                  <a:pt x="35" y="184"/>
                </a:cubicBezTo>
                <a:cubicBezTo>
                  <a:pt x="32" y="182"/>
                  <a:pt x="29" y="184"/>
                  <a:pt x="27" y="183"/>
                </a:cubicBezTo>
                <a:cubicBezTo>
                  <a:pt x="24" y="183"/>
                  <a:pt x="21" y="183"/>
                  <a:pt x="18" y="183"/>
                </a:cubicBezTo>
                <a:cubicBezTo>
                  <a:pt x="16" y="181"/>
                  <a:pt x="18" y="179"/>
                  <a:pt x="17" y="177"/>
                </a:cubicBezTo>
                <a:cubicBezTo>
                  <a:pt x="14" y="173"/>
                  <a:pt x="10" y="172"/>
                  <a:pt x="5" y="174"/>
                </a:cubicBezTo>
                <a:cubicBezTo>
                  <a:pt x="4" y="174"/>
                  <a:pt x="4" y="175"/>
                  <a:pt x="2" y="175"/>
                </a:cubicBezTo>
                <a:cubicBezTo>
                  <a:pt x="1" y="175"/>
                  <a:pt x="0" y="174"/>
                  <a:pt x="0" y="172"/>
                </a:cubicBezTo>
                <a:cubicBezTo>
                  <a:pt x="0" y="171"/>
                  <a:pt x="0" y="169"/>
                  <a:pt x="2" y="169"/>
                </a:cubicBezTo>
                <a:cubicBezTo>
                  <a:pt x="5" y="170"/>
                  <a:pt x="8" y="169"/>
                  <a:pt x="10" y="170"/>
                </a:cubicBezTo>
                <a:cubicBezTo>
                  <a:pt x="14" y="170"/>
                  <a:pt x="16" y="168"/>
                  <a:pt x="19" y="168"/>
                </a:cubicBezTo>
                <a:cubicBezTo>
                  <a:pt x="21" y="167"/>
                  <a:pt x="22" y="164"/>
                  <a:pt x="22" y="162"/>
                </a:cubicBezTo>
                <a:cubicBezTo>
                  <a:pt x="24" y="159"/>
                  <a:pt x="24" y="158"/>
                  <a:pt x="27" y="160"/>
                </a:cubicBezTo>
                <a:cubicBezTo>
                  <a:pt x="31" y="161"/>
                  <a:pt x="35" y="162"/>
                  <a:pt x="39" y="164"/>
                </a:cubicBezTo>
                <a:cubicBezTo>
                  <a:pt x="40" y="165"/>
                  <a:pt x="42" y="164"/>
                  <a:pt x="44" y="164"/>
                </a:cubicBezTo>
                <a:cubicBezTo>
                  <a:pt x="45" y="164"/>
                  <a:pt x="45" y="162"/>
                  <a:pt x="46" y="161"/>
                </a:cubicBezTo>
                <a:cubicBezTo>
                  <a:pt x="48" y="159"/>
                  <a:pt x="46" y="158"/>
                  <a:pt x="45" y="156"/>
                </a:cubicBezTo>
                <a:cubicBezTo>
                  <a:pt x="44" y="154"/>
                  <a:pt x="41" y="154"/>
                  <a:pt x="39" y="152"/>
                </a:cubicBezTo>
                <a:cubicBezTo>
                  <a:pt x="38" y="151"/>
                  <a:pt x="38" y="151"/>
                  <a:pt x="38" y="150"/>
                </a:cubicBezTo>
                <a:cubicBezTo>
                  <a:pt x="38" y="149"/>
                  <a:pt x="39" y="149"/>
                  <a:pt x="40" y="149"/>
                </a:cubicBezTo>
                <a:cubicBezTo>
                  <a:pt x="43" y="149"/>
                  <a:pt x="47" y="148"/>
                  <a:pt x="50" y="150"/>
                </a:cubicBezTo>
                <a:cubicBezTo>
                  <a:pt x="50" y="151"/>
                  <a:pt x="51" y="150"/>
                  <a:pt x="51" y="150"/>
                </a:cubicBezTo>
                <a:cubicBezTo>
                  <a:pt x="53" y="149"/>
                  <a:pt x="51" y="149"/>
                  <a:pt x="51" y="148"/>
                </a:cubicBezTo>
                <a:cubicBezTo>
                  <a:pt x="50" y="147"/>
                  <a:pt x="50" y="145"/>
                  <a:pt x="52" y="145"/>
                </a:cubicBezTo>
                <a:cubicBezTo>
                  <a:pt x="54" y="145"/>
                  <a:pt x="56" y="145"/>
                  <a:pt x="59" y="145"/>
                </a:cubicBezTo>
                <a:cubicBezTo>
                  <a:pt x="56" y="143"/>
                  <a:pt x="53" y="143"/>
                  <a:pt x="50" y="142"/>
                </a:cubicBezTo>
                <a:cubicBezTo>
                  <a:pt x="48" y="141"/>
                  <a:pt x="48" y="140"/>
                  <a:pt x="49" y="139"/>
                </a:cubicBezTo>
                <a:cubicBezTo>
                  <a:pt x="50" y="135"/>
                  <a:pt x="50" y="134"/>
                  <a:pt x="46" y="133"/>
                </a:cubicBezTo>
                <a:cubicBezTo>
                  <a:pt x="45" y="133"/>
                  <a:pt x="43" y="133"/>
                  <a:pt x="42" y="133"/>
                </a:cubicBezTo>
                <a:cubicBezTo>
                  <a:pt x="42" y="132"/>
                  <a:pt x="42" y="132"/>
                  <a:pt x="42" y="131"/>
                </a:cubicBezTo>
                <a:cubicBezTo>
                  <a:pt x="42" y="131"/>
                  <a:pt x="42" y="130"/>
                  <a:pt x="42" y="130"/>
                </a:cubicBezTo>
                <a:cubicBezTo>
                  <a:pt x="49" y="131"/>
                  <a:pt x="54" y="126"/>
                  <a:pt x="61" y="126"/>
                </a:cubicBezTo>
                <a:cubicBezTo>
                  <a:pt x="65" y="126"/>
                  <a:pt x="69" y="124"/>
                  <a:pt x="73" y="121"/>
                </a:cubicBezTo>
                <a:cubicBezTo>
                  <a:pt x="73" y="120"/>
                  <a:pt x="75" y="120"/>
                  <a:pt x="75" y="119"/>
                </a:cubicBezTo>
                <a:cubicBezTo>
                  <a:pt x="75" y="117"/>
                  <a:pt x="73" y="117"/>
                  <a:pt x="72" y="117"/>
                </a:cubicBezTo>
                <a:cubicBezTo>
                  <a:pt x="69" y="117"/>
                  <a:pt x="66" y="117"/>
                  <a:pt x="63" y="117"/>
                </a:cubicBezTo>
                <a:cubicBezTo>
                  <a:pt x="62" y="117"/>
                  <a:pt x="61" y="117"/>
                  <a:pt x="61" y="116"/>
                </a:cubicBezTo>
                <a:cubicBezTo>
                  <a:pt x="61" y="115"/>
                  <a:pt x="61" y="114"/>
                  <a:pt x="62" y="114"/>
                </a:cubicBezTo>
                <a:cubicBezTo>
                  <a:pt x="64" y="114"/>
                  <a:pt x="65" y="112"/>
                  <a:pt x="68" y="112"/>
                </a:cubicBezTo>
                <a:cubicBezTo>
                  <a:pt x="71" y="112"/>
                  <a:pt x="74" y="112"/>
                  <a:pt x="77" y="112"/>
                </a:cubicBezTo>
                <a:cubicBezTo>
                  <a:pt x="79" y="111"/>
                  <a:pt x="78" y="109"/>
                  <a:pt x="78" y="108"/>
                </a:cubicBezTo>
                <a:cubicBezTo>
                  <a:pt x="78" y="107"/>
                  <a:pt x="78" y="106"/>
                  <a:pt x="78" y="106"/>
                </a:cubicBezTo>
                <a:cubicBezTo>
                  <a:pt x="72" y="105"/>
                  <a:pt x="69" y="100"/>
                  <a:pt x="63" y="100"/>
                </a:cubicBezTo>
                <a:cubicBezTo>
                  <a:pt x="51" y="100"/>
                  <a:pt x="40" y="103"/>
                  <a:pt x="28" y="102"/>
                </a:cubicBezTo>
                <a:cubicBezTo>
                  <a:pt x="26" y="101"/>
                  <a:pt x="23" y="103"/>
                  <a:pt x="23" y="100"/>
                </a:cubicBezTo>
                <a:cubicBezTo>
                  <a:pt x="22" y="96"/>
                  <a:pt x="26" y="98"/>
                  <a:pt x="28" y="98"/>
                </a:cubicBezTo>
                <a:cubicBezTo>
                  <a:pt x="32" y="99"/>
                  <a:pt x="36" y="96"/>
                  <a:pt x="40" y="96"/>
                </a:cubicBezTo>
                <a:cubicBezTo>
                  <a:pt x="44" y="97"/>
                  <a:pt x="49" y="98"/>
                  <a:pt x="53" y="96"/>
                </a:cubicBezTo>
                <a:cubicBezTo>
                  <a:pt x="60" y="94"/>
                  <a:pt x="67" y="95"/>
                  <a:pt x="73" y="95"/>
                </a:cubicBezTo>
                <a:cubicBezTo>
                  <a:pt x="86" y="94"/>
                  <a:pt x="98" y="91"/>
                  <a:pt x="107" y="82"/>
                </a:cubicBezTo>
                <a:cubicBezTo>
                  <a:pt x="111" y="79"/>
                  <a:pt x="115" y="79"/>
                  <a:pt x="119" y="79"/>
                </a:cubicBezTo>
                <a:cubicBezTo>
                  <a:pt x="120" y="79"/>
                  <a:pt x="123" y="80"/>
                  <a:pt x="123" y="78"/>
                </a:cubicBezTo>
                <a:cubicBezTo>
                  <a:pt x="123" y="74"/>
                  <a:pt x="120" y="76"/>
                  <a:pt x="119" y="76"/>
                </a:cubicBezTo>
                <a:cubicBezTo>
                  <a:pt x="102" y="76"/>
                  <a:pt x="85" y="76"/>
                  <a:pt x="67" y="76"/>
                </a:cubicBezTo>
                <a:cubicBezTo>
                  <a:pt x="61" y="76"/>
                  <a:pt x="57" y="71"/>
                  <a:pt x="52" y="66"/>
                </a:cubicBezTo>
                <a:cubicBezTo>
                  <a:pt x="52" y="66"/>
                  <a:pt x="52" y="65"/>
                  <a:pt x="52" y="64"/>
                </a:cubicBezTo>
                <a:cubicBezTo>
                  <a:pt x="54" y="61"/>
                  <a:pt x="55" y="59"/>
                  <a:pt x="56" y="56"/>
                </a:cubicBezTo>
                <a:cubicBezTo>
                  <a:pt x="56" y="53"/>
                  <a:pt x="59" y="50"/>
                  <a:pt x="62" y="50"/>
                </a:cubicBezTo>
                <a:cubicBezTo>
                  <a:pt x="70" y="50"/>
                  <a:pt x="70" y="43"/>
                  <a:pt x="71" y="38"/>
                </a:cubicBezTo>
                <a:cubicBezTo>
                  <a:pt x="72" y="31"/>
                  <a:pt x="77" y="26"/>
                  <a:pt x="82" y="21"/>
                </a:cubicBezTo>
                <a:cubicBezTo>
                  <a:pt x="83" y="19"/>
                  <a:pt x="85" y="20"/>
                  <a:pt x="86" y="20"/>
                </a:cubicBezTo>
                <a:cubicBezTo>
                  <a:pt x="90" y="20"/>
                  <a:pt x="94" y="21"/>
                  <a:pt x="97" y="18"/>
                </a:cubicBezTo>
                <a:cubicBezTo>
                  <a:pt x="98" y="17"/>
                  <a:pt x="99" y="17"/>
                  <a:pt x="101" y="17"/>
                </a:cubicBezTo>
                <a:cubicBezTo>
                  <a:pt x="104" y="17"/>
                  <a:pt x="107" y="17"/>
                  <a:pt x="109" y="17"/>
                </a:cubicBezTo>
                <a:cubicBezTo>
                  <a:pt x="114" y="16"/>
                  <a:pt x="119" y="17"/>
                  <a:pt x="123" y="20"/>
                </a:cubicBezTo>
                <a:cubicBezTo>
                  <a:pt x="126" y="23"/>
                  <a:pt x="130" y="22"/>
                  <a:pt x="133" y="19"/>
                </a:cubicBezTo>
                <a:cubicBezTo>
                  <a:pt x="138" y="15"/>
                  <a:pt x="145" y="15"/>
                  <a:pt x="150" y="12"/>
                </a:cubicBezTo>
                <a:cubicBezTo>
                  <a:pt x="151" y="11"/>
                  <a:pt x="168" y="17"/>
                  <a:pt x="168" y="18"/>
                </a:cubicBezTo>
                <a:cubicBezTo>
                  <a:pt x="170" y="22"/>
                  <a:pt x="174" y="23"/>
                  <a:pt x="177" y="23"/>
                </a:cubicBezTo>
                <a:cubicBezTo>
                  <a:pt x="180" y="24"/>
                  <a:pt x="183" y="21"/>
                  <a:pt x="186" y="19"/>
                </a:cubicBezTo>
                <a:cubicBezTo>
                  <a:pt x="186" y="18"/>
                  <a:pt x="186" y="17"/>
                  <a:pt x="187" y="17"/>
                </a:cubicBezTo>
                <a:cubicBezTo>
                  <a:pt x="193" y="17"/>
                  <a:pt x="197" y="13"/>
                  <a:pt x="202" y="12"/>
                </a:cubicBezTo>
                <a:cubicBezTo>
                  <a:pt x="205" y="11"/>
                  <a:pt x="206" y="15"/>
                  <a:pt x="209" y="13"/>
                </a:cubicBezTo>
                <a:cubicBezTo>
                  <a:pt x="210" y="13"/>
                  <a:pt x="218" y="18"/>
                  <a:pt x="219" y="20"/>
                </a:cubicBezTo>
                <a:cubicBezTo>
                  <a:pt x="220" y="21"/>
                  <a:pt x="221" y="22"/>
                  <a:pt x="222" y="23"/>
                </a:cubicBezTo>
                <a:cubicBezTo>
                  <a:pt x="227" y="26"/>
                  <a:pt x="231" y="26"/>
                  <a:pt x="235" y="22"/>
                </a:cubicBezTo>
                <a:cubicBezTo>
                  <a:pt x="236" y="21"/>
                  <a:pt x="237" y="20"/>
                  <a:pt x="239" y="19"/>
                </a:cubicBezTo>
                <a:cubicBezTo>
                  <a:pt x="239" y="18"/>
                  <a:pt x="240" y="17"/>
                  <a:pt x="240" y="17"/>
                </a:cubicBezTo>
                <a:cubicBezTo>
                  <a:pt x="245" y="17"/>
                  <a:pt x="249" y="14"/>
                  <a:pt x="253" y="15"/>
                </a:cubicBezTo>
                <a:cubicBezTo>
                  <a:pt x="257" y="16"/>
                  <a:pt x="261" y="17"/>
                  <a:pt x="264" y="19"/>
                </a:cubicBezTo>
                <a:cubicBezTo>
                  <a:pt x="270" y="23"/>
                  <a:pt x="273" y="23"/>
                  <a:pt x="278" y="19"/>
                </a:cubicBezTo>
                <a:cubicBezTo>
                  <a:pt x="280" y="17"/>
                  <a:pt x="282" y="17"/>
                  <a:pt x="285" y="17"/>
                </a:cubicBezTo>
                <a:cubicBezTo>
                  <a:pt x="290" y="17"/>
                  <a:pt x="295" y="17"/>
                  <a:pt x="301" y="17"/>
                </a:cubicBezTo>
                <a:cubicBezTo>
                  <a:pt x="303" y="17"/>
                  <a:pt x="305" y="17"/>
                  <a:pt x="307" y="19"/>
                </a:cubicBezTo>
                <a:cubicBezTo>
                  <a:pt x="310" y="21"/>
                  <a:pt x="319" y="21"/>
                  <a:pt x="321" y="18"/>
                </a:cubicBezTo>
                <a:cubicBezTo>
                  <a:pt x="323" y="15"/>
                  <a:pt x="326" y="15"/>
                  <a:pt x="329" y="15"/>
                </a:cubicBezTo>
                <a:cubicBezTo>
                  <a:pt x="331" y="15"/>
                  <a:pt x="333" y="15"/>
                  <a:pt x="334" y="15"/>
                </a:cubicBezTo>
                <a:cubicBezTo>
                  <a:pt x="338" y="15"/>
                  <a:pt x="342" y="14"/>
                  <a:pt x="345" y="12"/>
                </a:cubicBezTo>
                <a:cubicBezTo>
                  <a:pt x="351" y="7"/>
                  <a:pt x="358" y="9"/>
                  <a:pt x="364" y="13"/>
                </a:cubicBezTo>
                <a:cubicBezTo>
                  <a:pt x="367" y="15"/>
                  <a:pt x="370" y="17"/>
                  <a:pt x="374" y="17"/>
                </a:cubicBezTo>
                <a:cubicBezTo>
                  <a:pt x="382" y="16"/>
                  <a:pt x="390" y="17"/>
                  <a:pt x="398" y="16"/>
                </a:cubicBezTo>
                <a:cubicBezTo>
                  <a:pt x="401" y="16"/>
                  <a:pt x="404" y="17"/>
                  <a:pt x="408" y="15"/>
                </a:cubicBezTo>
                <a:cubicBezTo>
                  <a:pt x="411" y="14"/>
                  <a:pt x="415" y="14"/>
                  <a:pt x="419" y="16"/>
                </a:cubicBezTo>
                <a:cubicBezTo>
                  <a:pt x="422" y="18"/>
                  <a:pt x="425" y="17"/>
                  <a:pt x="427" y="14"/>
                </a:cubicBezTo>
                <a:cubicBezTo>
                  <a:pt x="429" y="12"/>
                  <a:pt x="431" y="13"/>
                  <a:pt x="432" y="15"/>
                </a:cubicBezTo>
                <a:cubicBezTo>
                  <a:pt x="433" y="18"/>
                  <a:pt x="435" y="18"/>
                  <a:pt x="438" y="18"/>
                </a:cubicBezTo>
                <a:cubicBezTo>
                  <a:pt x="444" y="18"/>
                  <a:pt x="450" y="19"/>
                  <a:pt x="456" y="15"/>
                </a:cubicBezTo>
                <a:cubicBezTo>
                  <a:pt x="456" y="15"/>
                  <a:pt x="457" y="15"/>
                  <a:pt x="457" y="15"/>
                </a:cubicBezTo>
                <a:cubicBezTo>
                  <a:pt x="467" y="16"/>
                  <a:pt x="476" y="13"/>
                  <a:pt x="485" y="13"/>
                </a:cubicBezTo>
                <a:cubicBezTo>
                  <a:pt x="487" y="13"/>
                  <a:pt x="488" y="13"/>
                  <a:pt x="488" y="15"/>
                </a:cubicBezTo>
                <a:cubicBezTo>
                  <a:pt x="488" y="18"/>
                  <a:pt x="489" y="18"/>
                  <a:pt x="492" y="18"/>
                </a:cubicBezTo>
                <a:cubicBezTo>
                  <a:pt x="494" y="18"/>
                  <a:pt x="497" y="18"/>
                  <a:pt x="500" y="20"/>
                </a:cubicBezTo>
                <a:cubicBezTo>
                  <a:pt x="501" y="21"/>
                  <a:pt x="505" y="21"/>
                  <a:pt x="507" y="18"/>
                </a:cubicBezTo>
                <a:cubicBezTo>
                  <a:pt x="509" y="15"/>
                  <a:pt x="513" y="14"/>
                  <a:pt x="516" y="15"/>
                </a:cubicBezTo>
                <a:cubicBezTo>
                  <a:pt x="521" y="16"/>
                  <a:pt x="526" y="13"/>
                  <a:pt x="531" y="13"/>
                </a:cubicBezTo>
                <a:cubicBezTo>
                  <a:pt x="532" y="13"/>
                  <a:pt x="533" y="13"/>
                  <a:pt x="534" y="13"/>
                </a:cubicBezTo>
                <a:cubicBezTo>
                  <a:pt x="535" y="14"/>
                  <a:pt x="535" y="14"/>
                  <a:pt x="534" y="15"/>
                </a:cubicBezTo>
                <a:cubicBezTo>
                  <a:pt x="533" y="16"/>
                  <a:pt x="530" y="16"/>
                  <a:pt x="530" y="17"/>
                </a:cubicBezTo>
                <a:cubicBezTo>
                  <a:pt x="531" y="20"/>
                  <a:pt x="534" y="17"/>
                  <a:pt x="535" y="19"/>
                </a:cubicBezTo>
                <a:cubicBezTo>
                  <a:pt x="536" y="20"/>
                  <a:pt x="537" y="21"/>
                  <a:pt x="538" y="20"/>
                </a:cubicBezTo>
                <a:cubicBezTo>
                  <a:pt x="542" y="16"/>
                  <a:pt x="548" y="20"/>
                  <a:pt x="551" y="17"/>
                </a:cubicBezTo>
                <a:cubicBezTo>
                  <a:pt x="557" y="17"/>
                  <a:pt x="561" y="15"/>
                  <a:pt x="566" y="15"/>
                </a:cubicBezTo>
                <a:cubicBezTo>
                  <a:pt x="570" y="15"/>
                  <a:pt x="573" y="11"/>
                  <a:pt x="576" y="13"/>
                </a:cubicBezTo>
                <a:cubicBezTo>
                  <a:pt x="578" y="15"/>
                  <a:pt x="581" y="16"/>
                  <a:pt x="584" y="17"/>
                </a:cubicBezTo>
                <a:cubicBezTo>
                  <a:pt x="587" y="19"/>
                  <a:pt x="592" y="19"/>
                  <a:pt x="595" y="18"/>
                </a:cubicBezTo>
                <a:cubicBezTo>
                  <a:pt x="598" y="17"/>
                  <a:pt x="601" y="17"/>
                  <a:pt x="604" y="17"/>
                </a:cubicBezTo>
                <a:cubicBezTo>
                  <a:pt x="607" y="16"/>
                  <a:pt x="609" y="17"/>
                  <a:pt x="611" y="14"/>
                </a:cubicBezTo>
                <a:cubicBezTo>
                  <a:pt x="614" y="12"/>
                  <a:pt x="618" y="12"/>
                  <a:pt x="621" y="14"/>
                </a:cubicBezTo>
                <a:cubicBezTo>
                  <a:pt x="623" y="16"/>
                  <a:pt x="624" y="17"/>
                  <a:pt x="627" y="17"/>
                </a:cubicBezTo>
                <a:cubicBezTo>
                  <a:pt x="633" y="17"/>
                  <a:pt x="639" y="16"/>
                  <a:pt x="646" y="17"/>
                </a:cubicBezTo>
                <a:cubicBezTo>
                  <a:pt x="648" y="17"/>
                  <a:pt x="650" y="16"/>
                  <a:pt x="652" y="17"/>
                </a:cubicBezTo>
                <a:cubicBezTo>
                  <a:pt x="654" y="20"/>
                  <a:pt x="656" y="18"/>
                  <a:pt x="658" y="16"/>
                </a:cubicBezTo>
                <a:cubicBezTo>
                  <a:pt x="660" y="14"/>
                  <a:pt x="662" y="13"/>
                  <a:pt x="666" y="13"/>
                </a:cubicBezTo>
                <a:cubicBezTo>
                  <a:pt x="668" y="13"/>
                  <a:pt x="671" y="13"/>
                  <a:pt x="674" y="12"/>
                </a:cubicBezTo>
                <a:cubicBezTo>
                  <a:pt x="677" y="10"/>
                  <a:pt x="682" y="11"/>
                  <a:pt x="685" y="13"/>
                </a:cubicBezTo>
                <a:cubicBezTo>
                  <a:pt x="692" y="19"/>
                  <a:pt x="700" y="16"/>
                  <a:pt x="708" y="17"/>
                </a:cubicBezTo>
                <a:cubicBezTo>
                  <a:pt x="711" y="13"/>
                  <a:pt x="716" y="14"/>
                  <a:pt x="719" y="15"/>
                </a:cubicBezTo>
                <a:cubicBezTo>
                  <a:pt x="728" y="16"/>
                  <a:pt x="736" y="18"/>
                  <a:pt x="743" y="22"/>
                </a:cubicBezTo>
                <a:cubicBezTo>
                  <a:pt x="748" y="24"/>
                  <a:pt x="752" y="25"/>
                  <a:pt x="757" y="27"/>
                </a:cubicBezTo>
                <a:cubicBezTo>
                  <a:pt x="762" y="28"/>
                  <a:pt x="768" y="27"/>
                  <a:pt x="772" y="24"/>
                </a:cubicBezTo>
                <a:cubicBezTo>
                  <a:pt x="779" y="19"/>
                  <a:pt x="786" y="16"/>
                  <a:pt x="795" y="17"/>
                </a:cubicBezTo>
                <a:cubicBezTo>
                  <a:pt x="798" y="17"/>
                  <a:pt x="800" y="16"/>
                  <a:pt x="803" y="17"/>
                </a:cubicBezTo>
                <a:cubicBezTo>
                  <a:pt x="804" y="17"/>
                  <a:pt x="806" y="16"/>
                  <a:pt x="806" y="18"/>
                </a:cubicBezTo>
                <a:cubicBezTo>
                  <a:pt x="806" y="20"/>
                  <a:pt x="807" y="22"/>
                  <a:pt x="804" y="22"/>
                </a:cubicBezTo>
                <a:cubicBezTo>
                  <a:pt x="803" y="22"/>
                  <a:pt x="802" y="23"/>
                  <a:pt x="801" y="25"/>
                </a:cubicBezTo>
                <a:cubicBezTo>
                  <a:pt x="811" y="29"/>
                  <a:pt x="820" y="28"/>
                  <a:pt x="829" y="23"/>
                </a:cubicBezTo>
                <a:cubicBezTo>
                  <a:pt x="828" y="22"/>
                  <a:pt x="827" y="20"/>
                  <a:pt x="826" y="20"/>
                </a:cubicBezTo>
                <a:cubicBezTo>
                  <a:pt x="824" y="20"/>
                  <a:pt x="824" y="19"/>
                  <a:pt x="824" y="17"/>
                </a:cubicBezTo>
                <a:cubicBezTo>
                  <a:pt x="823" y="15"/>
                  <a:pt x="825" y="13"/>
                  <a:pt x="826" y="13"/>
                </a:cubicBezTo>
                <a:cubicBezTo>
                  <a:pt x="829" y="13"/>
                  <a:pt x="832" y="12"/>
                  <a:pt x="834" y="14"/>
                </a:cubicBezTo>
                <a:cubicBezTo>
                  <a:pt x="837" y="17"/>
                  <a:pt x="841" y="17"/>
                  <a:pt x="845" y="17"/>
                </a:cubicBezTo>
                <a:cubicBezTo>
                  <a:pt x="848" y="16"/>
                  <a:pt x="851" y="17"/>
                  <a:pt x="854" y="17"/>
                </a:cubicBezTo>
                <a:cubicBezTo>
                  <a:pt x="860" y="16"/>
                  <a:pt x="866" y="16"/>
                  <a:pt x="870" y="22"/>
                </a:cubicBezTo>
                <a:cubicBezTo>
                  <a:pt x="872" y="25"/>
                  <a:pt x="876" y="24"/>
                  <a:pt x="878" y="21"/>
                </a:cubicBezTo>
                <a:cubicBezTo>
                  <a:pt x="879" y="19"/>
                  <a:pt x="880" y="15"/>
                  <a:pt x="884" y="17"/>
                </a:cubicBezTo>
                <a:cubicBezTo>
                  <a:pt x="887" y="18"/>
                  <a:pt x="890" y="15"/>
                  <a:pt x="893" y="14"/>
                </a:cubicBezTo>
                <a:cubicBezTo>
                  <a:pt x="897" y="13"/>
                  <a:pt x="901" y="13"/>
                  <a:pt x="905" y="13"/>
                </a:cubicBezTo>
                <a:cubicBezTo>
                  <a:pt x="909" y="13"/>
                  <a:pt x="914" y="12"/>
                  <a:pt x="917" y="15"/>
                </a:cubicBezTo>
                <a:cubicBezTo>
                  <a:pt x="924" y="13"/>
                  <a:pt x="930" y="17"/>
                  <a:pt x="937" y="17"/>
                </a:cubicBezTo>
                <a:cubicBezTo>
                  <a:pt x="943" y="16"/>
                  <a:pt x="950" y="18"/>
                  <a:pt x="956" y="16"/>
                </a:cubicBezTo>
                <a:cubicBezTo>
                  <a:pt x="965" y="14"/>
                  <a:pt x="974" y="16"/>
                  <a:pt x="983" y="15"/>
                </a:cubicBezTo>
                <a:cubicBezTo>
                  <a:pt x="986" y="14"/>
                  <a:pt x="989" y="17"/>
                  <a:pt x="992" y="17"/>
                </a:cubicBezTo>
                <a:cubicBezTo>
                  <a:pt x="996" y="16"/>
                  <a:pt x="999" y="16"/>
                  <a:pt x="1002" y="17"/>
                </a:cubicBezTo>
                <a:cubicBezTo>
                  <a:pt x="1007" y="17"/>
                  <a:pt x="1012" y="16"/>
                  <a:pt x="1016" y="11"/>
                </a:cubicBezTo>
                <a:cubicBezTo>
                  <a:pt x="1018" y="9"/>
                  <a:pt x="1019" y="9"/>
                  <a:pt x="1022" y="11"/>
                </a:cubicBezTo>
                <a:cubicBezTo>
                  <a:pt x="1026" y="12"/>
                  <a:pt x="1029" y="13"/>
                  <a:pt x="1033" y="14"/>
                </a:cubicBezTo>
                <a:cubicBezTo>
                  <a:pt x="1034" y="15"/>
                  <a:pt x="1036" y="15"/>
                  <a:pt x="1038" y="15"/>
                </a:cubicBezTo>
                <a:cubicBezTo>
                  <a:pt x="1042" y="13"/>
                  <a:pt x="1046" y="13"/>
                  <a:pt x="1050" y="15"/>
                </a:cubicBezTo>
                <a:cubicBezTo>
                  <a:pt x="1054" y="16"/>
                  <a:pt x="1058" y="17"/>
                  <a:pt x="1062" y="18"/>
                </a:cubicBezTo>
                <a:cubicBezTo>
                  <a:pt x="1063" y="18"/>
                  <a:pt x="1063" y="18"/>
                  <a:pt x="1064" y="18"/>
                </a:cubicBezTo>
                <a:cubicBezTo>
                  <a:pt x="1068" y="18"/>
                  <a:pt x="1073" y="18"/>
                  <a:pt x="1078" y="18"/>
                </a:cubicBezTo>
                <a:cubicBezTo>
                  <a:pt x="1082" y="18"/>
                  <a:pt x="1086" y="21"/>
                  <a:pt x="1091" y="20"/>
                </a:cubicBezTo>
                <a:cubicBezTo>
                  <a:pt x="1101" y="18"/>
                  <a:pt x="1112" y="18"/>
                  <a:pt x="1123" y="18"/>
                </a:cubicBezTo>
                <a:cubicBezTo>
                  <a:pt x="1125" y="18"/>
                  <a:pt x="1126" y="17"/>
                  <a:pt x="1127" y="17"/>
                </a:cubicBezTo>
                <a:cubicBezTo>
                  <a:pt x="1131" y="15"/>
                  <a:pt x="1142" y="18"/>
                  <a:pt x="1147" y="21"/>
                </a:cubicBezTo>
                <a:cubicBezTo>
                  <a:pt x="1150" y="23"/>
                  <a:pt x="1152" y="22"/>
                  <a:pt x="1155" y="21"/>
                </a:cubicBezTo>
                <a:cubicBezTo>
                  <a:pt x="1160" y="19"/>
                  <a:pt x="1165" y="20"/>
                  <a:pt x="1169" y="21"/>
                </a:cubicBezTo>
                <a:cubicBezTo>
                  <a:pt x="1174" y="22"/>
                  <a:pt x="1178" y="23"/>
                  <a:pt x="1182" y="24"/>
                </a:cubicBezTo>
                <a:cubicBezTo>
                  <a:pt x="1186" y="24"/>
                  <a:pt x="1188" y="21"/>
                  <a:pt x="1192" y="21"/>
                </a:cubicBezTo>
                <a:cubicBezTo>
                  <a:pt x="1188" y="19"/>
                  <a:pt x="1183" y="20"/>
                  <a:pt x="1179" y="20"/>
                </a:cubicBezTo>
                <a:cubicBezTo>
                  <a:pt x="1177" y="19"/>
                  <a:pt x="1178" y="17"/>
                  <a:pt x="1178" y="15"/>
                </a:cubicBezTo>
                <a:cubicBezTo>
                  <a:pt x="1178" y="14"/>
                  <a:pt x="1179" y="13"/>
                  <a:pt x="1180" y="13"/>
                </a:cubicBezTo>
                <a:cubicBezTo>
                  <a:pt x="1185" y="12"/>
                  <a:pt x="1190" y="11"/>
                  <a:pt x="1195" y="10"/>
                </a:cubicBezTo>
                <a:cubicBezTo>
                  <a:pt x="1199" y="9"/>
                  <a:pt x="1203" y="12"/>
                  <a:pt x="1207" y="12"/>
                </a:cubicBezTo>
                <a:cubicBezTo>
                  <a:pt x="1208" y="16"/>
                  <a:pt x="1211" y="15"/>
                  <a:pt x="1214" y="15"/>
                </a:cubicBezTo>
                <a:cubicBezTo>
                  <a:pt x="1225" y="14"/>
                  <a:pt x="1237" y="16"/>
                  <a:pt x="1249" y="17"/>
                </a:cubicBezTo>
                <a:cubicBezTo>
                  <a:pt x="1254" y="17"/>
                  <a:pt x="1260" y="16"/>
                  <a:pt x="1265" y="15"/>
                </a:cubicBezTo>
                <a:cubicBezTo>
                  <a:pt x="1271" y="13"/>
                  <a:pt x="1276" y="14"/>
                  <a:pt x="1282" y="14"/>
                </a:cubicBezTo>
                <a:cubicBezTo>
                  <a:pt x="1290" y="16"/>
                  <a:pt x="1297" y="19"/>
                  <a:pt x="1304" y="20"/>
                </a:cubicBezTo>
                <a:cubicBezTo>
                  <a:pt x="1305" y="20"/>
                  <a:pt x="1307" y="20"/>
                  <a:pt x="1307" y="21"/>
                </a:cubicBezTo>
                <a:cubicBezTo>
                  <a:pt x="1307" y="23"/>
                  <a:pt x="1305" y="25"/>
                  <a:pt x="1305" y="25"/>
                </a:cubicBezTo>
                <a:cubicBezTo>
                  <a:pt x="1300" y="25"/>
                  <a:pt x="1297" y="27"/>
                  <a:pt x="1292" y="27"/>
                </a:cubicBezTo>
                <a:cubicBezTo>
                  <a:pt x="1287" y="27"/>
                  <a:pt x="1282" y="27"/>
                  <a:pt x="1277" y="27"/>
                </a:cubicBezTo>
                <a:cubicBezTo>
                  <a:pt x="1275" y="27"/>
                  <a:pt x="1274" y="27"/>
                  <a:pt x="1274" y="29"/>
                </a:cubicBezTo>
                <a:cubicBezTo>
                  <a:pt x="1274" y="31"/>
                  <a:pt x="1276" y="30"/>
                  <a:pt x="1277" y="30"/>
                </a:cubicBezTo>
                <a:cubicBezTo>
                  <a:pt x="1284" y="30"/>
                  <a:pt x="1292" y="30"/>
                  <a:pt x="1299" y="30"/>
                </a:cubicBezTo>
                <a:cubicBezTo>
                  <a:pt x="1302" y="31"/>
                  <a:pt x="1305" y="29"/>
                  <a:pt x="1308" y="27"/>
                </a:cubicBezTo>
                <a:cubicBezTo>
                  <a:pt x="1311" y="23"/>
                  <a:pt x="1316" y="21"/>
                  <a:pt x="1321" y="22"/>
                </a:cubicBezTo>
                <a:cubicBezTo>
                  <a:pt x="1325" y="22"/>
                  <a:pt x="1329" y="22"/>
                  <a:pt x="1333" y="22"/>
                </a:cubicBezTo>
                <a:cubicBezTo>
                  <a:pt x="1340" y="22"/>
                  <a:pt x="1347" y="19"/>
                  <a:pt x="1354" y="20"/>
                </a:cubicBezTo>
                <a:cubicBezTo>
                  <a:pt x="1361" y="20"/>
                  <a:pt x="1368" y="20"/>
                  <a:pt x="1375" y="20"/>
                </a:cubicBezTo>
                <a:cubicBezTo>
                  <a:pt x="1378" y="20"/>
                  <a:pt x="1380" y="19"/>
                  <a:pt x="1382" y="18"/>
                </a:cubicBezTo>
                <a:cubicBezTo>
                  <a:pt x="1388" y="16"/>
                  <a:pt x="1393" y="17"/>
                  <a:pt x="1398" y="17"/>
                </a:cubicBezTo>
                <a:cubicBezTo>
                  <a:pt x="1399" y="19"/>
                  <a:pt x="1399" y="21"/>
                  <a:pt x="1398" y="24"/>
                </a:cubicBezTo>
                <a:cubicBezTo>
                  <a:pt x="1394" y="24"/>
                  <a:pt x="1389" y="23"/>
                  <a:pt x="1384" y="24"/>
                </a:cubicBezTo>
                <a:cubicBezTo>
                  <a:pt x="1376" y="24"/>
                  <a:pt x="1376" y="24"/>
                  <a:pt x="1377" y="33"/>
                </a:cubicBezTo>
                <a:cubicBezTo>
                  <a:pt x="1381" y="30"/>
                  <a:pt x="1385" y="30"/>
                  <a:pt x="1389" y="30"/>
                </a:cubicBezTo>
                <a:cubicBezTo>
                  <a:pt x="1394" y="30"/>
                  <a:pt x="1399" y="30"/>
                  <a:pt x="1404" y="30"/>
                </a:cubicBezTo>
                <a:cubicBezTo>
                  <a:pt x="1405" y="31"/>
                  <a:pt x="1407" y="30"/>
                  <a:pt x="1408" y="33"/>
                </a:cubicBezTo>
                <a:cubicBezTo>
                  <a:pt x="1408" y="35"/>
                  <a:pt x="1406" y="35"/>
                  <a:pt x="1404" y="36"/>
                </a:cubicBezTo>
                <a:cubicBezTo>
                  <a:pt x="1405" y="38"/>
                  <a:pt x="1407" y="37"/>
                  <a:pt x="1408" y="37"/>
                </a:cubicBezTo>
                <a:cubicBezTo>
                  <a:pt x="1413" y="37"/>
                  <a:pt x="1419" y="37"/>
                  <a:pt x="1424" y="37"/>
                </a:cubicBezTo>
                <a:cubicBezTo>
                  <a:pt x="1430" y="37"/>
                  <a:pt x="1435" y="40"/>
                  <a:pt x="1440" y="39"/>
                </a:cubicBezTo>
                <a:cubicBezTo>
                  <a:pt x="1447" y="43"/>
                  <a:pt x="1455" y="40"/>
                  <a:pt x="1463" y="41"/>
                </a:cubicBezTo>
                <a:cubicBezTo>
                  <a:pt x="1463" y="38"/>
                  <a:pt x="1461" y="39"/>
                  <a:pt x="1460" y="39"/>
                </a:cubicBezTo>
                <a:cubicBezTo>
                  <a:pt x="1459" y="39"/>
                  <a:pt x="1458" y="38"/>
                  <a:pt x="1457" y="38"/>
                </a:cubicBezTo>
                <a:cubicBezTo>
                  <a:pt x="1456" y="37"/>
                  <a:pt x="1454" y="38"/>
                  <a:pt x="1453" y="37"/>
                </a:cubicBezTo>
                <a:cubicBezTo>
                  <a:pt x="1446" y="37"/>
                  <a:pt x="1440" y="34"/>
                  <a:pt x="1433" y="34"/>
                </a:cubicBezTo>
                <a:cubicBezTo>
                  <a:pt x="1431" y="34"/>
                  <a:pt x="1429" y="32"/>
                  <a:pt x="1427" y="30"/>
                </a:cubicBezTo>
                <a:cubicBezTo>
                  <a:pt x="1424" y="28"/>
                  <a:pt x="1421" y="25"/>
                  <a:pt x="1417" y="29"/>
                </a:cubicBezTo>
                <a:cubicBezTo>
                  <a:pt x="1416" y="30"/>
                  <a:pt x="1415" y="28"/>
                  <a:pt x="1414" y="26"/>
                </a:cubicBezTo>
                <a:cubicBezTo>
                  <a:pt x="1414" y="25"/>
                  <a:pt x="1411" y="24"/>
                  <a:pt x="1414" y="22"/>
                </a:cubicBezTo>
                <a:cubicBezTo>
                  <a:pt x="1415" y="21"/>
                  <a:pt x="1415" y="20"/>
                  <a:pt x="1417" y="20"/>
                </a:cubicBezTo>
                <a:cubicBezTo>
                  <a:pt x="1420" y="20"/>
                  <a:pt x="1423" y="20"/>
                  <a:pt x="1425" y="20"/>
                </a:cubicBezTo>
                <a:cubicBezTo>
                  <a:pt x="1428" y="20"/>
                  <a:pt x="1430" y="18"/>
                  <a:pt x="1433" y="18"/>
                </a:cubicBezTo>
                <a:cubicBezTo>
                  <a:pt x="1442" y="18"/>
                  <a:pt x="1450" y="20"/>
                  <a:pt x="1458" y="24"/>
                </a:cubicBezTo>
                <a:cubicBezTo>
                  <a:pt x="1462" y="26"/>
                  <a:pt x="1467" y="26"/>
                  <a:pt x="1471" y="29"/>
                </a:cubicBezTo>
                <a:cubicBezTo>
                  <a:pt x="1473" y="30"/>
                  <a:pt x="1474" y="28"/>
                  <a:pt x="1475" y="26"/>
                </a:cubicBezTo>
                <a:cubicBezTo>
                  <a:pt x="1476" y="25"/>
                  <a:pt x="1475" y="23"/>
                  <a:pt x="1476" y="21"/>
                </a:cubicBezTo>
                <a:cubicBezTo>
                  <a:pt x="1485" y="18"/>
                  <a:pt x="1494" y="22"/>
                  <a:pt x="1501" y="28"/>
                </a:cubicBezTo>
                <a:cubicBezTo>
                  <a:pt x="1504" y="30"/>
                  <a:pt x="1506" y="30"/>
                  <a:pt x="1509" y="30"/>
                </a:cubicBezTo>
                <a:cubicBezTo>
                  <a:pt x="1519" y="30"/>
                  <a:pt x="1528" y="33"/>
                  <a:pt x="1537" y="32"/>
                </a:cubicBezTo>
                <a:cubicBezTo>
                  <a:pt x="1540" y="35"/>
                  <a:pt x="1544" y="33"/>
                  <a:pt x="1547" y="35"/>
                </a:cubicBezTo>
                <a:cubicBezTo>
                  <a:pt x="1551" y="37"/>
                  <a:pt x="1555" y="38"/>
                  <a:pt x="1560" y="38"/>
                </a:cubicBezTo>
                <a:cubicBezTo>
                  <a:pt x="1563" y="38"/>
                  <a:pt x="1568" y="38"/>
                  <a:pt x="1571" y="40"/>
                </a:cubicBezTo>
                <a:cubicBezTo>
                  <a:pt x="1575" y="43"/>
                  <a:pt x="1579" y="43"/>
                  <a:pt x="1583" y="43"/>
                </a:cubicBezTo>
                <a:cubicBezTo>
                  <a:pt x="1588" y="43"/>
                  <a:pt x="1592" y="43"/>
                  <a:pt x="1596" y="43"/>
                </a:cubicBezTo>
                <a:cubicBezTo>
                  <a:pt x="1608" y="41"/>
                  <a:pt x="1620" y="45"/>
                  <a:pt x="1632" y="44"/>
                </a:cubicBezTo>
                <a:cubicBezTo>
                  <a:pt x="1635" y="44"/>
                  <a:pt x="1637" y="47"/>
                  <a:pt x="1640" y="46"/>
                </a:cubicBezTo>
                <a:cubicBezTo>
                  <a:pt x="1643" y="46"/>
                  <a:pt x="1645" y="46"/>
                  <a:pt x="1648" y="48"/>
                </a:cubicBezTo>
                <a:cubicBezTo>
                  <a:pt x="1651" y="49"/>
                  <a:pt x="1655" y="47"/>
                  <a:pt x="1656" y="45"/>
                </a:cubicBezTo>
                <a:cubicBezTo>
                  <a:pt x="1659" y="40"/>
                  <a:pt x="1663" y="38"/>
                  <a:pt x="1668" y="37"/>
                </a:cubicBezTo>
                <a:cubicBezTo>
                  <a:pt x="1673" y="37"/>
                  <a:pt x="1677" y="38"/>
                  <a:pt x="1681" y="42"/>
                </a:cubicBezTo>
                <a:cubicBezTo>
                  <a:pt x="1682" y="43"/>
                  <a:pt x="1682" y="44"/>
                  <a:pt x="1683" y="44"/>
                </a:cubicBezTo>
                <a:cubicBezTo>
                  <a:pt x="1685" y="45"/>
                  <a:pt x="1687" y="44"/>
                  <a:pt x="1687" y="42"/>
                </a:cubicBezTo>
                <a:cubicBezTo>
                  <a:pt x="1688" y="39"/>
                  <a:pt x="1686" y="36"/>
                  <a:pt x="1688" y="34"/>
                </a:cubicBezTo>
                <a:cubicBezTo>
                  <a:pt x="1690" y="32"/>
                  <a:pt x="1692" y="28"/>
                  <a:pt x="1697" y="29"/>
                </a:cubicBezTo>
                <a:cubicBezTo>
                  <a:pt x="1705" y="29"/>
                  <a:pt x="1713" y="29"/>
                  <a:pt x="1721" y="29"/>
                </a:cubicBezTo>
                <a:cubicBezTo>
                  <a:pt x="1721" y="29"/>
                  <a:pt x="1722" y="28"/>
                  <a:pt x="1722" y="28"/>
                </a:cubicBezTo>
                <a:cubicBezTo>
                  <a:pt x="1719" y="27"/>
                  <a:pt x="1715" y="27"/>
                  <a:pt x="1711" y="24"/>
                </a:cubicBezTo>
                <a:cubicBezTo>
                  <a:pt x="1718" y="24"/>
                  <a:pt x="1723" y="20"/>
                  <a:pt x="1729" y="19"/>
                </a:cubicBezTo>
                <a:cubicBezTo>
                  <a:pt x="1731" y="18"/>
                  <a:pt x="1733" y="18"/>
                  <a:pt x="1734" y="18"/>
                </a:cubicBezTo>
                <a:cubicBezTo>
                  <a:pt x="1736" y="18"/>
                  <a:pt x="1736" y="20"/>
                  <a:pt x="1736" y="21"/>
                </a:cubicBezTo>
                <a:cubicBezTo>
                  <a:pt x="1735" y="22"/>
                  <a:pt x="1734" y="23"/>
                  <a:pt x="1734" y="23"/>
                </a:cubicBezTo>
                <a:cubicBezTo>
                  <a:pt x="1737" y="26"/>
                  <a:pt x="1735" y="28"/>
                  <a:pt x="1731" y="31"/>
                </a:cubicBezTo>
                <a:cubicBezTo>
                  <a:pt x="1737" y="29"/>
                  <a:pt x="1743" y="30"/>
                  <a:pt x="1746" y="26"/>
                </a:cubicBezTo>
                <a:cubicBezTo>
                  <a:pt x="1748" y="24"/>
                  <a:pt x="1751" y="23"/>
                  <a:pt x="1754" y="24"/>
                </a:cubicBezTo>
                <a:cubicBezTo>
                  <a:pt x="1758" y="24"/>
                  <a:pt x="1763" y="22"/>
                  <a:pt x="1767" y="25"/>
                </a:cubicBezTo>
                <a:cubicBezTo>
                  <a:pt x="1768" y="26"/>
                  <a:pt x="1769" y="26"/>
                  <a:pt x="1769" y="26"/>
                </a:cubicBezTo>
                <a:cubicBezTo>
                  <a:pt x="1774" y="30"/>
                  <a:pt x="1776" y="30"/>
                  <a:pt x="1779" y="25"/>
                </a:cubicBezTo>
                <a:cubicBezTo>
                  <a:pt x="1781" y="18"/>
                  <a:pt x="1787" y="19"/>
                  <a:pt x="1790" y="20"/>
                </a:cubicBezTo>
                <a:cubicBezTo>
                  <a:pt x="1795" y="22"/>
                  <a:pt x="1799" y="21"/>
                  <a:pt x="1803" y="22"/>
                </a:cubicBezTo>
                <a:cubicBezTo>
                  <a:pt x="1805" y="24"/>
                  <a:pt x="1803" y="26"/>
                  <a:pt x="1804" y="29"/>
                </a:cubicBezTo>
                <a:cubicBezTo>
                  <a:pt x="1810" y="29"/>
                  <a:pt x="1815" y="29"/>
                  <a:pt x="1821" y="29"/>
                </a:cubicBezTo>
                <a:cubicBezTo>
                  <a:pt x="1821" y="30"/>
                  <a:pt x="1822" y="30"/>
                  <a:pt x="1823" y="30"/>
                </a:cubicBezTo>
                <a:cubicBezTo>
                  <a:pt x="1824" y="31"/>
                  <a:pt x="1825" y="30"/>
                  <a:pt x="1825" y="29"/>
                </a:cubicBezTo>
                <a:cubicBezTo>
                  <a:pt x="1831" y="29"/>
                  <a:pt x="1837" y="29"/>
                  <a:pt x="1843" y="29"/>
                </a:cubicBezTo>
                <a:cubicBezTo>
                  <a:pt x="1845" y="29"/>
                  <a:pt x="1846" y="29"/>
                  <a:pt x="1846" y="30"/>
                </a:cubicBezTo>
                <a:cubicBezTo>
                  <a:pt x="1845" y="31"/>
                  <a:pt x="1845" y="32"/>
                  <a:pt x="1845" y="32"/>
                </a:cubicBezTo>
                <a:cubicBezTo>
                  <a:pt x="1841" y="34"/>
                  <a:pt x="1837" y="34"/>
                  <a:pt x="1833" y="34"/>
                </a:cubicBezTo>
                <a:cubicBezTo>
                  <a:pt x="1832" y="34"/>
                  <a:pt x="1831" y="35"/>
                  <a:pt x="1832" y="36"/>
                </a:cubicBezTo>
                <a:cubicBezTo>
                  <a:pt x="1832" y="36"/>
                  <a:pt x="1832" y="37"/>
                  <a:pt x="1832" y="37"/>
                </a:cubicBezTo>
                <a:cubicBezTo>
                  <a:pt x="1833" y="38"/>
                  <a:pt x="1834" y="37"/>
                  <a:pt x="1835" y="37"/>
                </a:cubicBezTo>
                <a:cubicBezTo>
                  <a:pt x="1840" y="39"/>
                  <a:pt x="1844" y="35"/>
                  <a:pt x="1849" y="36"/>
                </a:cubicBezTo>
                <a:cubicBezTo>
                  <a:pt x="1851" y="36"/>
                  <a:pt x="1852" y="36"/>
                  <a:pt x="1854" y="36"/>
                </a:cubicBezTo>
                <a:cubicBezTo>
                  <a:pt x="1854" y="37"/>
                  <a:pt x="1854" y="38"/>
                  <a:pt x="1854" y="39"/>
                </a:cubicBezTo>
                <a:cubicBezTo>
                  <a:pt x="1854" y="39"/>
                  <a:pt x="1853" y="39"/>
                  <a:pt x="1852" y="39"/>
                </a:cubicBezTo>
                <a:cubicBezTo>
                  <a:pt x="1847" y="38"/>
                  <a:pt x="1842" y="40"/>
                  <a:pt x="1838" y="41"/>
                </a:cubicBezTo>
                <a:cubicBezTo>
                  <a:pt x="1833" y="42"/>
                  <a:pt x="1828" y="44"/>
                  <a:pt x="1824" y="46"/>
                </a:cubicBezTo>
                <a:cubicBezTo>
                  <a:pt x="1823" y="47"/>
                  <a:pt x="1823" y="47"/>
                  <a:pt x="1823" y="48"/>
                </a:cubicBezTo>
                <a:cubicBezTo>
                  <a:pt x="1823" y="49"/>
                  <a:pt x="1823" y="50"/>
                  <a:pt x="1824" y="50"/>
                </a:cubicBezTo>
                <a:cubicBezTo>
                  <a:pt x="1829" y="50"/>
                  <a:pt x="1833" y="49"/>
                  <a:pt x="1838" y="50"/>
                </a:cubicBezTo>
                <a:cubicBezTo>
                  <a:pt x="1839" y="50"/>
                  <a:pt x="1840" y="49"/>
                  <a:pt x="1841" y="48"/>
                </a:cubicBezTo>
                <a:cubicBezTo>
                  <a:pt x="1843" y="45"/>
                  <a:pt x="1846" y="44"/>
                  <a:pt x="1849" y="44"/>
                </a:cubicBezTo>
                <a:cubicBezTo>
                  <a:pt x="1851" y="44"/>
                  <a:pt x="1852" y="43"/>
                  <a:pt x="1852" y="41"/>
                </a:cubicBezTo>
                <a:cubicBezTo>
                  <a:pt x="1855" y="41"/>
                  <a:pt x="1857" y="41"/>
                  <a:pt x="1859" y="41"/>
                </a:cubicBezTo>
                <a:cubicBezTo>
                  <a:pt x="1859" y="42"/>
                  <a:pt x="1860" y="43"/>
                  <a:pt x="1861" y="43"/>
                </a:cubicBezTo>
                <a:cubicBezTo>
                  <a:pt x="1863" y="43"/>
                  <a:pt x="1865" y="43"/>
                  <a:pt x="1866" y="43"/>
                </a:cubicBezTo>
                <a:cubicBezTo>
                  <a:pt x="1870" y="46"/>
                  <a:pt x="1874" y="49"/>
                  <a:pt x="1880" y="48"/>
                </a:cubicBezTo>
                <a:cubicBezTo>
                  <a:pt x="1882" y="48"/>
                  <a:pt x="1885" y="48"/>
                  <a:pt x="1887" y="48"/>
                </a:cubicBezTo>
                <a:cubicBezTo>
                  <a:pt x="1892" y="51"/>
                  <a:pt x="1898" y="50"/>
                  <a:pt x="1901" y="47"/>
                </a:cubicBezTo>
                <a:cubicBezTo>
                  <a:pt x="1901" y="47"/>
                  <a:pt x="1901" y="46"/>
                  <a:pt x="1901" y="45"/>
                </a:cubicBezTo>
                <a:cubicBezTo>
                  <a:pt x="1901" y="45"/>
                  <a:pt x="1900" y="44"/>
                  <a:pt x="1900" y="44"/>
                </a:cubicBezTo>
                <a:cubicBezTo>
                  <a:pt x="1896" y="44"/>
                  <a:pt x="1891" y="44"/>
                  <a:pt x="1887" y="44"/>
                </a:cubicBezTo>
                <a:cubicBezTo>
                  <a:pt x="1886" y="41"/>
                  <a:pt x="1889" y="41"/>
                  <a:pt x="1891" y="40"/>
                </a:cubicBezTo>
                <a:cubicBezTo>
                  <a:pt x="1882" y="37"/>
                  <a:pt x="1873" y="34"/>
                  <a:pt x="1864" y="32"/>
                </a:cubicBezTo>
                <a:cubicBezTo>
                  <a:pt x="1863" y="32"/>
                  <a:pt x="1863" y="32"/>
                  <a:pt x="1863" y="30"/>
                </a:cubicBezTo>
                <a:cubicBezTo>
                  <a:pt x="1863" y="30"/>
                  <a:pt x="1863" y="29"/>
                  <a:pt x="1864" y="29"/>
                </a:cubicBezTo>
                <a:cubicBezTo>
                  <a:pt x="1868" y="29"/>
                  <a:pt x="1873" y="25"/>
                  <a:pt x="1877" y="27"/>
                </a:cubicBezTo>
                <a:cubicBezTo>
                  <a:pt x="1886" y="30"/>
                  <a:pt x="1894" y="28"/>
                  <a:pt x="1902" y="29"/>
                </a:cubicBezTo>
                <a:cubicBezTo>
                  <a:pt x="1906" y="29"/>
                  <a:pt x="1910" y="27"/>
                  <a:pt x="1914" y="27"/>
                </a:cubicBezTo>
                <a:cubicBezTo>
                  <a:pt x="1918" y="27"/>
                  <a:pt x="1923" y="29"/>
                  <a:pt x="1927" y="25"/>
                </a:cubicBezTo>
                <a:cubicBezTo>
                  <a:pt x="1934" y="26"/>
                  <a:pt x="1942" y="24"/>
                  <a:pt x="1950" y="27"/>
                </a:cubicBezTo>
                <a:cubicBezTo>
                  <a:pt x="1952" y="28"/>
                  <a:pt x="1951" y="29"/>
                  <a:pt x="1952" y="30"/>
                </a:cubicBezTo>
                <a:cubicBezTo>
                  <a:pt x="1950" y="33"/>
                  <a:pt x="1947" y="34"/>
                  <a:pt x="1944" y="34"/>
                </a:cubicBezTo>
                <a:cubicBezTo>
                  <a:pt x="1940" y="34"/>
                  <a:pt x="1936" y="34"/>
                  <a:pt x="1932" y="34"/>
                </a:cubicBezTo>
                <a:cubicBezTo>
                  <a:pt x="1929" y="34"/>
                  <a:pt x="1927" y="35"/>
                  <a:pt x="1927" y="37"/>
                </a:cubicBezTo>
                <a:cubicBezTo>
                  <a:pt x="1928" y="40"/>
                  <a:pt x="1926" y="41"/>
                  <a:pt x="1924" y="43"/>
                </a:cubicBezTo>
                <a:cubicBezTo>
                  <a:pt x="1923" y="44"/>
                  <a:pt x="1923" y="46"/>
                  <a:pt x="1926" y="46"/>
                </a:cubicBezTo>
                <a:cubicBezTo>
                  <a:pt x="1931" y="47"/>
                  <a:pt x="1935" y="44"/>
                  <a:pt x="1940" y="44"/>
                </a:cubicBezTo>
                <a:cubicBezTo>
                  <a:pt x="1941" y="44"/>
                  <a:pt x="1941" y="43"/>
                  <a:pt x="1941" y="42"/>
                </a:cubicBezTo>
                <a:cubicBezTo>
                  <a:pt x="1938" y="39"/>
                  <a:pt x="1941" y="38"/>
                  <a:pt x="1943" y="38"/>
                </a:cubicBezTo>
                <a:cubicBezTo>
                  <a:pt x="1946" y="37"/>
                  <a:pt x="1950" y="37"/>
                  <a:pt x="1953" y="37"/>
                </a:cubicBezTo>
                <a:cubicBezTo>
                  <a:pt x="1956" y="38"/>
                  <a:pt x="1955" y="35"/>
                  <a:pt x="1955" y="34"/>
                </a:cubicBezTo>
                <a:cubicBezTo>
                  <a:pt x="1959" y="34"/>
                  <a:pt x="1963" y="34"/>
                  <a:pt x="1967" y="34"/>
                </a:cubicBezTo>
                <a:cubicBezTo>
                  <a:pt x="1971" y="34"/>
                  <a:pt x="1972" y="33"/>
                  <a:pt x="1970" y="30"/>
                </a:cubicBezTo>
                <a:cubicBezTo>
                  <a:pt x="1969" y="27"/>
                  <a:pt x="1970" y="25"/>
                  <a:pt x="1972" y="25"/>
                </a:cubicBezTo>
                <a:cubicBezTo>
                  <a:pt x="1977" y="26"/>
                  <a:pt x="1980" y="23"/>
                  <a:pt x="1985" y="23"/>
                </a:cubicBezTo>
                <a:cubicBezTo>
                  <a:pt x="1989" y="23"/>
                  <a:pt x="1993" y="25"/>
                  <a:pt x="1997" y="26"/>
                </a:cubicBezTo>
                <a:cubicBezTo>
                  <a:pt x="2000" y="26"/>
                  <a:pt x="1997" y="28"/>
                  <a:pt x="1997" y="30"/>
                </a:cubicBezTo>
                <a:cubicBezTo>
                  <a:pt x="1999" y="31"/>
                  <a:pt x="2001" y="30"/>
                  <a:pt x="2003" y="30"/>
                </a:cubicBezTo>
                <a:cubicBezTo>
                  <a:pt x="2008" y="30"/>
                  <a:pt x="2010" y="26"/>
                  <a:pt x="2008" y="22"/>
                </a:cubicBezTo>
                <a:cubicBezTo>
                  <a:pt x="2007" y="20"/>
                  <a:pt x="2007" y="16"/>
                  <a:pt x="2003" y="16"/>
                </a:cubicBezTo>
                <a:cubicBezTo>
                  <a:pt x="2002" y="17"/>
                  <a:pt x="2002" y="15"/>
                  <a:pt x="2002" y="14"/>
                </a:cubicBezTo>
                <a:cubicBezTo>
                  <a:pt x="2002" y="14"/>
                  <a:pt x="2003" y="13"/>
                  <a:pt x="2004" y="13"/>
                </a:cubicBezTo>
                <a:cubicBezTo>
                  <a:pt x="2006" y="14"/>
                  <a:pt x="2007" y="11"/>
                  <a:pt x="2009" y="11"/>
                </a:cubicBezTo>
                <a:cubicBezTo>
                  <a:pt x="2011" y="11"/>
                  <a:pt x="2014" y="11"/>
                  <a:pt x="2016" y="11"/>
                </a:cubicBezTo>
                <a:cubicBezTo>
                  <a:pt x="2023" y="11"/>
                  <a:pt x="2029" y="11"/>
                  <a:pt x="2036" y="11"/>
                </a:cubicBezTo>
                <a:cubicBezTo>
                  <a:pt x="2038" y="11"/>
                  <a:pt x="2039" y="13"/>
                  <a:pt x="2038" y="14"/>
                </a:cubicBezTo>
                <a:cubicBezTo>
                  <a:pt x="2036" y="17"/>
                  <a:pt x="2039" y="18"/>
                  <a:pt x="2039" y="18"/>
                </a:cubicBezTo>
                <a:cubicBezTo>
                  <a:pt x="2044" y="17"/>
                  <a:pt x="2048" y="20"/>
                  <a:pt x="2052" y="20"/>
                </a:cubicBezTo>
                <a:cubicBezTo>
                  <a:pt x="2059" y="20"/>
                  <a:pt x="2067" y="20"/>
                  <a:pt x="2074" y="20"/>
                </a:cubicBezTo>
                <a:cubicBezTo>
                  <a:pt x="2078" y="20"/>
                  <a:pt x="2083" y="19"/>
                  <a:pt x="2088" y="15"/>
                </a:cubicBezTo>
                <a:cubicBezTo>
                  <a:pt x="2082" y="15"/>
                  <a:pt x="2078" y="12"/>
                  <a:pt x="2073" y="13"/>
                </a:cubicBezTo>
                <a:cubicBezTo>
                  <a:pt x="2072" y="13"/>
                  <a:pt x="2071" y="12"/>
                  <a:pt x="2071" y="11"/>
                </a:cubicBezTo>
                <a:cubicBezTo>
                  <a:pt x="2072" y="11"/>
                  <a:pt x="2072" y="10"/>
                  <a:pt x="2072" y="10"/>
                </a:cubicBezTo>
                <a:cubicBezTo>
                  <a:pt x="2075" y="9"/>
                  <a:pt x="2077" y="7"/>
                  <a:pt x="2080" y="8"/>
                </a:cubicBezTo>
                <a:cubicBezTo>
                  <a:pt x="2086" y="11"/>
                  <a:pt x="2093" y="11"/>
                  <a:pt x="2099" y="13"/>
                </a:cubicBezTo>
                <a:cubicBezTo>
                  <a:pt x="2100" y="13"/>
                  <a:pt x="2101" y="14"/>
                  <a:pt x="2102" y="15"/>
                </a:cubicBezTo>
                <a:cubicBezTo>
                  <a:pt x="2105" y="20"/>
                  <a:pt x="2110" y="19"/>
                  <a:pt x="2115" y="18"/>
                </a:cubicBezTo>
                <a:cubicBezTo>
                  <a:pt x="2118" y="17"/>
                  <a:pt x="2124" y="16"/>
                  <a:pt x="2126" y="11"/>
                </a:cubicBezTo>
                <a:cubicBezTo>
                  <a:pt x="2126" y="8"/>
                  <a:pt x="2129" y="7"/>
                  <a:pt x="2132" y="8"/>
                </a:cubicBezTo>
                <a:cubicBezTo>
                  <a:pt x="2133" y="9"/>
                  <a:pt x="2133" y="10"/>
                  <a:pt x="2134" y="10"/>
                </a:cubicBezTo>
                <a:cubicBezTo>
                  <a:pt x="2142" y="9"/>
                  <a:pt x="2151" y="13"/>
                  <a:pt x="2159" y="11"/>
                </a:cubicBezTo>
                <a:cubicBezTo>
                  <a:pt x="2169" y="9"/>
                  <a:pt x="2180" y="11"/>
                  <a:pt x="2190" y="5"/>
                </a:cubicBezTo>
                <a:cubicBezTo>
                  <a:pt x="2192" y="4"/>
                  <a:pt x="2194" y="5"/>
                  <a:pt x="2196" y="4"/>
                </a:cubicBezTo>
                <a:cubicBezTo>
                  <a:pt x="2199" y="4"/>
                  <a:pt x="2200" y="7"/>
                  <a:pt x="2201" y="9"/>
                </a:cubicBezTo>
                <a:cubicBezTo>
                  <a:pt x="2202" y="9"/>
                  <a:pt x="2200" y="11"/>
                  <a:pt x="2198" y="11"/>
                </a:cubicBezTo>
                <a:cubicBezTo>
                  <a:pt x="2196" y="11"/>
                  <a:pt x="2196" y="13"/>
                  <a:pt x="2197" y="14"/>
                </a:cubicBezTo>
                <a:cubicBezTo>
                  <a:pt x="2197" y="15"/>
                  <a:pt x="2199" y="15"/>
                  <a:pt x="2200" y="15"/>
                </a:cubicBezTo>
                <a:cubicBezTo>
                  <a:pt x="2205" y="12"/>
                  <a:pt x="2211" y="13"/>
                  <a:pt x="2214" y="7"/>
                </a:cubicBezTo>
                <a:cubicBezTo>
                  <a:pt x="2218" y="6"/>
                  <a:pt x="2220" y="3"/>
                  <a:pt x="2224" y="3"/>
                </a:cubicBezTo>
                <a:cubicBezTo>
                  <a:pt x="2227" y="3"/>
                  <a:pt x="2230" y="2"/>
                  <a:pt x="2232" y="6"/>
                </a:cubicBezTo>
                <a:cubicBezTo>
                  <a:pt x="2233" y="9"/>
                  <a:pt x="2237" y="9"/>
                  <a:pt x="2239" y="11"/>
                </a:cubicBezTo>
                <a:cubicBezTo>
                  <a:pt x="2241" y="12"/>
                  <a:pt x="2242" y="9"/>
                  <a:pt x="2245" y="9"/>
                </a:cubicBezTo>
                <a:cubicBezTo>
                  <a:pt x="2246" y="9"/>
                  <a:pt x="2246" y="7"/>
                  <a:pt x="2245" y="7"/>
                </a:cubicBezTo>
                <a:cubicBezTo>
                  <a:pt x="2243" y="6"/>
                  <a:pt x="2242" y="5"/>
                  <a:pt x="2240" y="4"/>
                </a:cubicBezTo>
                <a:cubicBezTo>
                  <a:pt x="2239" y="4"/>
                  <a:pt x="2238" y="4"/>
                  <a:pt x="2238" y="2"/>
                </a:cubicBezTo>
                <a:cubicBezTo>
                  <a:pt x="2238" y="1"/>
                  <a:pt x="2240" y="1"/>
                  <a:pt x="2241" y="1"/>
                </a:cubicBezTo>
                <a:cubicBezTo>
                  <a:pt x="2252" y="1"/>
                  <a:pt x="2264" y="0"/>
                  <a:pt x="2275" y="1"/>
                </a:cubicBezTo>
                <a:cubicBezTo>
                  <a:pt x="2287" y="3"/>
                  <a:pt x="2299" y="2"/>
                  <a:pt x="2311" y="3"/>
                </a:cubicBezTo>
                <a:cubicBezTo>
                  <a:pt x="2313" y="3"/>
                  <a:pt x="2314" y="2"/>
                  <a:pt x="2315" y="4"/>
                </a:cubicBezTo>
                <a:cubicBezTo>
                  <a:pt x="2315" y="6"/>
                  <a:pt x="2313" y="8"/>
                  <a:pt x="2312" y="8"/>
                </a:cubicBezTo>
                <a:cubicBezTo>
                  <a:pt x="2309" y="8"/>
                  <a:pt x="2306" y="9"/>
                  <a:pt x="2303" y="7"/>
                </a:cubicBezTo>
                <a:cubicBezTo>
                  <a:pt x="2298" y="5"/>
                  <a:pt x="2292" y="7"/>
                  <a:pt x="2287" y="6"/>
                </a:cubicBezTo>
                <a:cubicBezTo>
                  <a:pt x="2284" y="9"/>
                  <a:pt x="2281" y="8"/>
                  <a:pt x="2279" y="8"/>
                </a:cubicBezTo>
                <a:cubicBezTo>
                  <a:pt x="2275" y="8"/>
                  <a:pt x="2272" y="8"/>
                  <a:pt x="2271" y="12"/>
                </a:cubicBezTo>
                <a:cubicBezTo>
                  <a:pt x="2271" y="14"/>
                  <a:pt x="2269" y="15"/>
                  <a:pt x="2268" y="16"/>
                </a:cubicBezTo>
                <a:cubicBezTo>
                  <a:pt x="2269" y="18"/>
                  <a:pt x="2272" y="16"/>
                  <a:pt x="2273" y="17"/>
                </a:cubicBezTo>
                <a:cubicBezTo>
                  <a:pt x="2283" y="17"/>
                  <a:pt x="2292" y="17"/>
                  <a:pt x="2301" y="17"/>
                </a:cubicBezTo>
                <a:cubicBezTo>
                  <a:pt x="2307" y="17"/>
                  <a:pt x="2312" y="16"/>
                  <a:pt x="2318" y="18"/>
                </a:cubicBezTo>
                <a:cubicBezTo>
                  <a:pt x="2322" y="20"/>
                  <a:pt x="2326" y="21"/>
                  <a:pt x="2331" y="20"/>
                </a:cubicBezTo>
                <a:cubicBezTo>
                  <a:pt x="2333" y="20"/>
                  <a:pt x="2334" y="21"/>
                  <a:pt x="2335" y="22"/>
                </a:cubicBezTo>
                <a:cubicBezTo>
                  <a:pt x="2336" y="23"/>
                  <a:pt x="2336" y="24"/>
                  <a:pt x="2335" y="25"/>
                </a:cubicBezTo>
                <a:cubicBezTo>
                  <a:pt x="2333" y="27"/>
                  <a:pt x="2332" y="29"/>
                  <a:pt x="2328" y="29"/>
                </a:cubicBezTo>
                <a:cubicBezTo>
                  <a:pt x="2325" y="28"/>
                  <a:pt x="2322" y="29"/>
                  <a:pt x="2317" y="29"/>
                </a:cubicBezTo>
                <a:cubicBezTo>
                  <a:pt x="2321" y="31"/>
                  <a:pt x="2323" y="30"/>
                  <a:pt x="2326" y="30"/>
                </a:cubicBezTo>
                <a:cubicBezTo>
                  <a:pt x="2333" y="31"/>
                  <a:pt x="2340" y="31"/>
                  <a:pt x="2347" y="30"/>
                </a:cubicBezTo>
                <a:cubicBezTo>
                  <a:pt x="2349" y="30"/>
                  <a:pt x="2350" y="32"/>
                  <a:pt x="2350" y="33"/>
                </a:cubicBezTo>
                <a:cubicBezTo>
                  <a:pt x="2350" y="35"/>
                  <a:pt x="2349" y="36"/>
                  <a:pt x="2347" y="36"/>
                </a:cubicBezTo>
                <a:cubicBezTo>
                  <a:pt x="2344" y="36"/>
                  <a:pt x="2340" y="35"/>
                  <a:pt x="2338" y="36"/>
                </a:cubicBezTo>
                <a:cubicBezTo>
                  <a:pt x="2335" y="38"/>
                  <a:pt x="2332" y="36"/>
                  <a:pt x="2329" y="39"/>
                </a:cubicBezTo>
                <a:cubicBezTo>
                  <a:pt x="2328" y="40"/>
                  <a:pt x="2324" y="39"/>
                  <a:pt x="2322" y="39"/>
                </a:cubicBezTo>
                <a:cubicBezTo>
                  <a:pt x="2323" y="42"/>
                  <a:pt x="2325" y="41"/>
                  <a:pt x="2326" y="41"/>
                </a:cubicBezTo>
                <a:cubicBezTo>
                  <a:pt x="2335" y="41"/>
                  <a:pt x="2343" y="41"/>
                  <a:pt x="2351" y="41"/>
                </a:cubicBezTo>
                <a:cubicBezTo>
                  <a:pt x="2353" y="41"/>
                  <a:pt x="2355" y="40"/>
                  <a:pt x="2355" y="42"/>
                </a:cubicBezTo>
                <a:cubicBezTo>
                  <a:pt x="2355" y="45"/>
                  <a:pt x="2353" y="45"/>
                  <a:pt x="2352" y="44"/>
                </a:cubicBezTo>
                <a:cubicBezTo>
                  <a:pt x="2346" y="44"/>
                  <a:pt x="2341" y="47"/>
                  <a:pt x="2336" y="48"/>
                </a:cubicBezTo>
                <a:cubicBezTo>
                  <a:pt x="2341" y="48"/>
                  <a:pt x="2346" y="48"/>
                  <a:pt x="2351" y="48"/>
                </a:cubicBezTo>
                <a:cubicBezTo>
                  <a:pt x="2352" y="48"/>
                  <a:pt x="2353" y="48"/>
                  <a:pt x="2353" y="50"/>
                </a:cubicBezTo>
                <a:cubicBezTo>
                  <a:pt x="2353" y="51"/>
                  <a:pt x="2353" y="53"/>
                  <a:pt x="2352" y="53"/>
                </a:cubicBezTo>
                <a:cubicBezTo>
                  <a:pt x="2350" y="52"/>
                  <a:pt x="2349" y="56"/>
                  <a:pt x="2347" y="55"/>
                </a:cubicBezTo>
                <a:cubicBezTo>
                  <a:pt x="2346" y="54"/>
                  <a:pt x="2344" y="55"/>
                  <a:pt x="2343" y="55"/>
                </a:cubicBezTo>
                <a:cubicBezTo>
                  <a:pt x="2334" y="54"/>
                  <a:pt x="2325" y="56"/>
                  <a:pt x="2317" y="57"/>
                </a:cubicBezTo>
                <a:cubicBezTo>
                  <a:pt x="2318" y="59"/>
                  <a:pt x="2320" y="59"/>
                  <a:pt x="2321" y="58"/>
                </a:cubicBezTo>
                <a:cubicBezTo>
                  <a:pt x="2325" y="57"/>
                  <a:pt x="2329" y="61"/>
                  <a:pt x="2334" y="59"/>
                </a:cubicBezTo>
                <a:cubicBezTo>
                  <a:pt x="2338" y="57"/>
                  <a:pt x="2343" y="58"/>
                  <a:pt x="2347" y="58"/>
                </a:cubicBezTo>
                <a:cubicBezTo>
                  <a:pt x="2349" y="58"/>
                  <a:pt x="2350" y="58"/>
                  <a:pt x="2352" y="58"/>
                </a:cubicBezTo>
                <a:cubicBezTo>
                  <a:pt x="2353" y="59"/>
                  <a:pt x="2353" y="60"/>
                  <a:pt x="2353" y="61"/>
                </a:cubicBezTo>
                <a:cubicBezTo>
                  <a:pt x="2352" y="62"/>
                  <a:pt x="2351" y="64"/>
                  <a:pt x="2349" y="64"/>
                </a:cubicBezTo>
                <a:cubicBezTo>
                  <a:pt x="2346" y="63"/>
                  <a:pt x="2343" y="63"/>
                  <a:pt x="2340" y="63"/>
                </a:cubicBezTo>
                <a:cubicBezTo>
                  <a:pt x="2336" y="63"/>
                  <a:pt x="2332" y="63"/>
                  <a:pt x="2328" y="63"/>
                </a:cubicBezTo>
                <a:cubicBezTo>
                  <a:pt x="2325" y="67"/>
                  <a:pt x="2320" y="63"/>
                  <a:pt x="2317" y="67"/>
                </a:cubicBezTo>
                <a:cubicBezTo>
                  <a:pt x="2313" y="66"/>
                  <a:pt x="2310" y="69"/>
                  <a:pt x="2306" y="69"/>
                </a:cubicBezTo>
                <a:cubicBezTo>
                  <a:pt x="2303" y="69"/>
                  <a:pt x="2302" y="70"/>
                  <a:pt x="2301" y="71"/>
                </a:cubicBezTo>
                <a:cubicBezTo>
                  <a:pt x="2302" y="72"/>
                  <a:pt x="2302" y="74"/>
                  <a:pt x="2303" y="75"/>
                </a:cubicBezTo>
                <a:cubicBezTo>
                  <a:pt x="2303" y="76"/>
                  <a:pt x="2305" y="76"/>
                  <a:pt x="2306" y="76"/>
                </a:cubicBezTo>
                <a:cubicBezTo>
                  <a:pt x="2314" y="76"/>
                  <a:pt x="2322" y="76"/>
                  <a:pt x="2330" y="76"/>
                </a:cubicBezTo>
                <a:cubicBezTo>
                  <a:pt x="2331" y="76"/>
                  <a:pt x="2332" y="75"/>
                  <a:pt x="2332" y="77"/>
                </a:cubicBezTo>
                <a:cubicBezTo>
                  <a:pt x="2332" y="78"/>
                  <a:pt x="2331" y="79"/>
                  <a:pt x="2330" y="79"/>
                </a:cubicBezTo>
                <a:cubicBezTo>
                  <a:pt x="2327" y="82"/>
                  <a:pt x="2323" y="81"/>
                  <a:pt x="2319" y="81"/>
                </a:cubicBezTo>
                <a:cubicBezTo>
                  <a:pt x="2316" y="81"/>
                  <a:pt x="2315" y="80"/>
                  <a:pt x="2315" y="84"/>
                </a:cubicBezTo>
                <a:cubicBezTo>
                  <a:pt x="2314" y="88"/>
                  <a:pt x="2310" y="89"/>
                  <a:pt x="2307" y="89"/>
                </a:cubicBezTo>
                <a:cubicBezTo>
                  <a:pt x="2306" y="90"/>
                  <a:pt x="2304" y="90"/>
                  <a:pt x="2302" y="90"/>
                </a:cubicBezTo>
                <a:cubicBezTo>
                  <a:pt x="2304" y="90"/>
                  <a:pt x="2302" y="90"/>
                  <a:pt x="2303" y="91"/>
                </a:cubicBezTo>
                <a:cubicBezTo>
                  <a:pt x="2303" y="91"/>
                  <a:pt x="2303" y="91"/>
                  <a:pt x="2303" y="91"/>
                </a:cubicBezTo>
                <a:cubicBezTo>
                  <a:pt x="2317" y="91"/>
                  <a:pt x="2330" y="91"/>
                  <a:pt x="2343" y="91"/>
                </a:cubicBezTo>
                <a:cubicBezTo>
                  <a:pt x="2344" y="91"/>
                  <a:pt x="2344" y="92"/>
                  <a:pt x="2344" y="92"/>
                </a:cubicBezTo>
                <a:cubicBezTo>
                  <a:pt x="2342" y="95"/>
                  <a:pt x="2337" y="94"/>
                  <a:pt x="2334" y="95"/>
                </a:cubicBezTo>
                <a:cubicBezTo>
                  <a:pt x="2336" y="99"/>
                  <a:pt x="2340" y="100"/>
                  <a:pt x="2342" y="102"/>
                </a:cubicBezTo>
                <a:cubicBezTo>
                  <a:pt x="2345" y="105"/>
                  <a:pt x="2345" y="105"/>
                  <a:pt x="2342" y="109"/>
                </a:cubicBezTo>
                <a:cubicBezTo>
                  <a:pt x="2341" y="109"/>
                  <a:pt x="2341" y="109"/>
                  <a:pt x="2341" y="109"/>
                </a:cubicBezTo>
                <a:cubicBezTo>
                  <a:pt x="2341" y="110"/>
                  <a:pt x="2340" y="112"/>
                  <a:pt x="2341" y="112"/>
                </a:cubicBezTo>
                <a:cubicBezTo>
                  <a:pt x="2346" y="113"/>
                  <a:pt x="2343" y="114"/>
                  <a:pt x="2342" y="116"/>
                </a:cubicBezTo>
                <a:cubicBezTo>
                  <a:pt x="2340" y="118"/>
                  <a:pt x="2340" y="118"/>
                  <a:pt x="2343" y="119"/>
                </a:cubicBezTo>
                <a:cubicBezTo>
                  <a:pt x="2345" y="119"/>
                  <a:pt x="2346" y="119"/>
                  <a:pt x="2346" y="121"/>
                </a:cubicBezTo>
                <a:cubicBezTo>
                  <a:pt x="2346" y="123"/>
                  <a:pt x="2346" y="124"/>
                  <a:pt x="2343" y="124"/>
                </a:cubicBezTo>
                <a:cubicBezTo>
                  <a:pt x="2339" y="125"/>
                  <a:pt x="2335" y="127"/>
                  <a:pt x="2331" y="128"/>
                </a:cubicBezTo>
                <a:cubicBezTo>
                  <a:pt x="2328" y="129"/>
                  <a:pt x="2326" y="131"/>
                  <a:pt x="2323" y="133"/>
                </a:cubicBezTo>
                <a:cubicBezTo>
                  <a:pt x="2322" y="133"/>
                  <a:pt x="2320" y="133"/>
                  <a:pt x="2318" y="133"/>
                </a:cubicBezTo>
                <a:cubicBezTo>
                  <a:pt x="2315" y="133"/>
                  <a:pt x="2311" y="133"/>
                  <a:pt x="2308" y="133"/>
                </a:cubicBezTo>
                <a:cubicBezTo>
                  <a:pt x="2305" y="133"/>
                  <a:pt x="2301" y="133"/>
                  <a:pt x="2298" y="133"/>
                </a:cubicBezTo>
                <a:cubicBezTo>
                  <a:pt x="2298" y="133"/>
                  <a:pt x="2298" y="134"/>
                  <a:pt x="2297" y="134"/>
                </a:cubicBezTo>
                <a:cubicBezTo>
                  <a:pt x="2297" y="135"/>
                  <a:pt x="2298" y="136"/>
                  <a:pt x="2298" y="136"/>
                </a:cubicBezTo>
                <a:cubicBezTo>
                  <a:pt x="2301" y="137"/>
                  <a:pt x="2305" y="136"/>
                  <a:pt x="2308" y="136"/>
                </a:cubicBezTo>
                <a:cubicBezTo>
                  <a:pt x="2309" y="137"/>
                  <a:pt x="2310" y="136"/>
                  <a:pt x="2311" y="137"/>
                </a:cubicBezTo>
                <a:cubicBezTo>
                  <a:pt x="2311" y="138"/>
                  <a:pt x="2311" y="139"/>
                  <a:pt x="2311" y="139"/>
                </a:cubicBezTo>
                <a:cubicBezTo>
                  <a:pt x="2306" y="140"/>
                  <a:pt x="2308" y="144"/>
                  <a:pt x="2308" y="147"/>
                </a:cubicBezTo>
                <a:cubicBezTo>
                  <a:pt x="2307" y="147"/>
                  <a:pt x="2306" y="147"/>
                  <a:pt x="2305" y="147"/>
                </a:cubicBezTo>
                <a:cubicBezTo>
                  <a:pt x="2300" y="147"/>
                  <a:pt x="2294" y="147"/>
                  <a:pt x="2289" y="149"/>
                </a:cubicBezTo>
                <a:cubicBezTo>
                  <a:pt x="2284" y="150"/>
                  <a:pt x="2279" y="151"/>
                  <a:pt x="2272" y="150"/>
                </a:cubicBezTo>
                <a:cubicBezTo>
                  <a:pt x="2277" y="153"/>
                  <a:pt x="2281" y="154"/>
                  <a:pt x="2285" y="154"/>
                </a:cubicBezTo>
                <a:cubicBezTo>
                  <a:pt x="2291" y="154"/>
                  <a:pt x="2296" y="155"/>
                  <a:pt x="2302" y="154"/>
                </a:cubicBezTo>
                <a:cubicBezTo>
                  <a:pt x="2306" y="153"/>
                  <a:pt x="2310" y="152"/>
                  <a:pt x="2314" y="152"/>
                </a:cubicBezTo>
                <a:cubicBezTo>
                  <a:pt x="2315" y="152"/>
                  <a:pt x="2316" y="152"/>
                  <a:pt x="2317" y="154"/>
                </a:cubicBezTo>
                <a:cubicBezTo>
                  <a:pt x="2317" y="155"/>
                  <a:pt x="2315" y="155"/>
                  <a:pt x="2315" y="156"/>
                </a:cubicBezTo>
                <a:cubicBezTo>
                  <a:pt x="2313" y="158"/>
                  <a:pt x="2310" y="157"/>
                  <a:pt x="2307" y="159"/>
                </a:cubicBezTo>
                <a:cubicBezTo>
                  <a:pt x="2314" y="159"/>
                  <a:pt x="2319" y="159"/>
                  <a:pt x="2325" y="159"/>
                </a:cubicBezTo>
                <a:cubicBezTo>
                  <a:pt x="2329" y="159"/>
                  <a:pt x="2332" y="160"/>
                  <a:pt x="2336" y="161"/>
                </a:cubicBezTo>
                <a:cubicBezTo>
                  <a:pt x="2338" y="161"/>
                  <a:pt x="2339" y="163"/>
                  <a:pt x="2339" y="165"/>
                </a:cubicBezTo>
                <a:cubicBezTo>
                  <a:pt x="2339" y="167"/>
                  <a:pt x="2337" y="168"/>
                  <a:pt x="2334" y="168"/>
                </a:cubicBezTo>
                <a:cubicBezTo>
                  <a:pt x="2332" y="167"/>
                  <a:pt x="2329" y="169"/>
                  <a:pt x="2326" y="166"/>
                </a:cubicBezTo>
                <a:cubicBezTo>
                  <a:pt x="2325" y="165"/>
                  <a:pt x="2322" y="166"/>
                  <a:pt x="2321" y="166"/>
                </a:cubicBezTo>
                <a:cubicBezTo>
                  <a:pt x="2314" y="169"/>
                  <a:pt x="2307" y="172"/>
                  <a:pt x="2299" y="171"/>
                </a:cubicBezTo>
                <a:cubicBezTo>
                  <a:pt x="2298" y="171"/>
                  <a:pt x="2297" y="172"/>
                  <a:pt x="2297" y="173"/>
                </a:cubicBezTo>
                <a:cubicBezTo>
                  <a:pt x="2297" y="174"/>
                  <a:pt x="2298" y="175"/>
                  <a:pt x="2299" y="175"/>
                </a:cubicBezTo>
                <a:cubicBezTo>
                  <a:pt x="2305" y="174"/>
                  <a:pt x="2309" y="176"/>
                  <a:pt x="2313" y="180"/>
                </a:cubicBezTo>
                <a:cubicBezTo>
                  <a:pt x="2314" y="182"/>
                  <a:pt x="2313" y="183"/>
                  <a:pt x="2311" y="184"/>
                </a:cubicBezTo>
                <a:cubicBezTo>
                  <a:pt x="2309" y="185"/>
                  <a:pt x="2309" y="185"/>
                  <a:pt x="2311" y="187"/>
                </a:cubicBezTo>
                <a:cubicBezTo>
                  <a:pt x="2314" y="189"/>
                  <a:pt x="2314" y="189"/>
                  <a:pt x="2311" y="190"/>
                </a:cubicBezTo>
                <a:cubicBezTo>
                  <a:pt x="2306" y="193"/>
                  <a:pt x="2301" y="193"/>
                  <a:pt x="2296" y="192"/>
                </a:cubicBezTo>
                <a:cubicBezTo>
                  <a:pt x="2292" y="190"/>
                  <a:pt x="2287" y="191"/>
                  <a:pt x="2284" y="187"/>
                </a:cubicBezTo>
                <a:cubicBezTo>
                  <a:pt x="2282" y="188"/>
                  <a:pt x="2280" y="185"/>
                  <a:pt x="2278" y="185"/>
                </a:cubicBezTo>
                <a:cubicBezTo>
                  <a:pt x="2274" y="185"/>
                  <a:pt x="2269" y="185"/>
                  <a:pt x="2263" y="185"/>
                </a:cubicBezTo>
                <a:cubicBezTo>
                  <a:pt x="2269" y="191"/>
                  <a:pt x="2275" y="193"/>
                  <a:pt x="2281" y="195"/>
                </a:cubicBezTo>
                <a:cubicBezTo>
                  <a:pt x="2287" y="197"/>
                  <a:pt x="2293" y="201"/>
                  <a:pt x="2299" y="203"/>
                </a:cubicBezTo>
                <a:cubicBezTo>
                  <a:pt x="2295" y="208"/>
                  <a:pt x="2289" y="205"/>
                  <a:pt x="2284" y="206"/>
                </a:cubicBezTo>
                <a:cubicBezTo>
                  <a:pt x="2283" y="207"/>
                  <a:pt x="2284" y="207"/>
                  <a:pt x="2285" y="208"/>
                </a:cubicBezTo>
                <a:cubicBezTo>
                  <a:pt x="2288" y="212"/>
                  <a:pt x="2287" y="213"/>
                  <a:pt x="2283" y="215"/>
                </a:cubicBezTo>
                <a:cubicBezTo>
                  <a:pt x="2275" y="218"/>
                  <a:pt x="2267" y="219"/>
                  <a:pt x="2259" y="218"/>
                </a:cubicBezTo>
                <a:cubicBezTo>
                  <a:pt x="2247" y="216"/>
                  <a:pt x="2235" y="217"/>
                  <a:pt x="2224" y="211"/>
                </a:cubicBezTo>
                <a:cubicBezTo>
                  <a:pt x="2218" y="212"/>
                  <a:pt x="2213" y="209"/>
                  <a:pt x="2208" y="209"/>
                </a:cubicBezTo>
                <a:cubicBezTo>
                  <a:pt x="2203" y="210"/>
                  <a:pt x="2198" y="211"/>
                  <a:pt x="2193" y="208"/>
                </a:cubicBezTo>
                <a:cubicBezTo>
                  <a:pt x="2192" y="207"/>
                  <a:pt x="2189" y="207"/>
                  <a:pt x="2190" y="210"/>
                </a:cubicBezTo>
                <a:cubicBezTo>
                  <a:pt x="2190" y="212"/>
                  <a:pt x="2190" y="213"/>
                  <a:pt x="2188" y="213"/>
                </a:cubicBezTo>
                <a:cubicBezTo>
                  <a:pt x="2183" y="212"/>
                  <a:pt x="2179" y="215"/>
                  <a:pt x="2175" y="212"/>
                </a:cubicBezTo>
                <a:cubicBezTo>
                  <a:pt x="2174" y="211"/>
                  <a:pt x="2173" y="211"/>
                  <a:pt x="2172" y="212"/>
                </a:cubicBezTo>
                <a:cubicBezTo>
                  <a:pt x="2170" y="213"/>
                  <a:pt x="2168" y="214"/>
                  <a:pt x="2165" y="216"/>
                </a:cubicBezTo>
                <a:cubicBezTo>
                  <a:pt x="2170" y="216"/>
                  <a:pt x="2174" y="219"/>
                  <a:pt x="2179" y="218"/>
                </a:cubicBezTo>
                <a:cubicBezTo>
                  <a:pt x="2183" y="218"/>
                  <a:pt x="2187" y="221"/>
                  <a:pt x="2191" y="220"/>
                </a:cubicBezTo>
                <a:cubicBezTo>
                  <a:pt x="2195" y="223"/>
                  <a:pt x="2200" y="220"/>
                  <a:pt x="2204" y="223"/>
                </a:cubicBezTo>
                <a:cubicBezTo>
                  <a:pt x="2205" y="224"/>
                  <a:pt x="2207" y="223"/>
                  <a:pt x="2207" y="225"/>
                </a:cubicBezTo>
                <a:cubicBezTo>
                  <a:pt x="2207" y="227"/>
                  <a:pt x="2205" y="228"/>
                  <a:pt x="2204" y="228"/>
                </a:cubicBezTo>
                <a:cubicBezTo>
                  <a:pt x="2203" y="229"/>
                  <a:pt x="2201" y="229"/>
                  <a:pt x="2200" y="229"/>
                </a:cubicBezTo>
                <a:cubicBezTo>
                  <a:pt x="2193" y="229"/>
                  <a:pt x="2186" y="229"/>
                  <a:pt x="2178" y="229"/>
                </a:cubicBezTo>
                <a:cubicBezTo>
                  <a:pt x="2174" y="229"/>
                  <a:pt x="2171" y="229"/>
                  <a:pt x="2167" y="230"/>
                </a:cubicBezTo>
                <a:cubicBezTo>
                  <a:pt x="2163" y="232"/>
                  <a:pt x="2159" y="229"/>
                  <a:pt x="2155" y="232"/>
                </a:cubicBezTo>
                <a:cubicBezTo>
                  <a:pt x="2155" y="232"/>
                  <a:pt x="2154" y="232"/>
                  <a:pt x="2154" y="232"/>
                </a:cubicBezTo>
                <a:cubicBezTo>
                  <a:pt x="2149" y="231"/>
                  <a:pt x="2145" y="230"/>
                  <a:pt x="2142" y="235"/>
                </a:cubicBezTo>
                <a:cubicBezTo>
                  <a:pt x="2142" y="236"/>
                  <a:pt x="2140" y="235"/>
                  <a:pt x="2139" y="236"/>
                </a:cubicBezTo>
                <a:cubicBezTo>
                  <a:pt x="2130" y="236"/>
                  <a:pt x="2120" y="237"/>
                  <a:pt x="2111" y="235"/>
                </a:cubicBezTo>
                <a:cubicBezTo>
                  <a:pt x="2098" y="233"/>
                  <a:pt x="2086" y="234"/>
                  <a:pt x="2074" y="234"/>
                </a:cubicBezTo>
                <a:cubicBezTo>
                  <a:pt x="2061" y="234"/>
                  <a:pt x="2049" y="234"/>
                  <a:pt x="2036" y="234"/>
                </a:cubicBezTo>
                <a:cubicBezTo>
                  <a:pt x="2030" y="234"/>
                  <a:pt x="2024" y="233"/>
                  <a:pt x="2019" y="231"/>
                </a:cubicBezTo>
                <a:cubicBezTo>
                  <a:pt x="2014" y="229"/>
                  <a:pt x="2011" y="233"/>
                  <a:pt x="2006" y="232"/>
                </a:cubicBezTo>
                <a:cubicBezTo>
                  <a:pt x="2004" y="235"/>
                  <a:pt x="2001" y="234"/>
                  <a:pt x="1999" y="234"/>
                </a:cubicBezTo>
                <a:cubicBezTo>
                  <a:pt x="1992" y="233"/>
                  <a:pt x="1985" y="235"/>
                  <a:pt x="1978" y="232"/>
                </a:cubicBezTo>
                <a:cubicBezTo>
                  <a:pt x="1976" y="231"/>
                  <a:pt x="1973" y="232"/>
                  <a:pt x="1970" y="232"/>
                </a:cubicBezTo>
                <a:cubicBezTo>
                  <a:pt x="1968" y="232"/>
                  <a:pt x="1967" y="232"/>
                  <a:pt x="1967" y="234"/>
                </a:cubicBezTo>
                <a:cubicBezTo>
                  <a:pt x="1967" y="236"/>
                  <a:pt x="1967" y="238"/>
                  <a:pt x="1969" y="237"/>
                </a:cubicBezTo>
                <a:cubicBezTo>
                  <a:pt x="1972" y="237"/>
                  <a:pt x="1973" y="238"/>
                  <a:pt x="1975" y="241"/>
                </a:cubicBezTo>
                <a:cubicBezTo>
                  <a:pt x="1968" y="240"/>
                  <a:pt x="1963" y="244"/>
                  <a:pt x="1957" y="242"/>
                </a:cubicBezTo>
                <a:cubicBezTo>
                  <a:pt x="1942" y="239"/>
                  <a:pt x="1927" y="242"/>
                  <a:pt x="1912" y="240"/>
                </a:cubicBezTo>
                <a:cubicBezTo>
                  <a:pt x="1903" y="239"/>
                  <a:pt x="1895" y="239"/>
                  <a:pt x="1887" y="239"/>
                </a:cubicBezTo>
                <a:cubicBezTo>
                  <a:pt x="1879" y="239"/>
                  <a:pt x="1870" y="239"/>
                  <a:pt x="1862" y="239"/>
                </a:cubicBezTo>
                <a:cubicBezTo>
                  <a:pt x="1859" y="239"/>
                  <a:pt x="1859" y="238"/>
                  <a:pt x="1857" y="236"/>
                </a:cubicBezTo>
                <a:cubicBezTo>
                  <a:pt x="1854" y="233"/>
                  <a:pt x="1850" y="230"/>
                  <a:pt x="1845" y="230"/>
                </a:cubicBezTo>
                <a:cubicBezTo>
                  <a:pt x="1841" y="231"/>
                  <a:pt x="1837" y="230"/>
                  <a:pt x="1834" y="230"/>
                </a:cubicBezTo>
                <a:cubicBezTo>
                  <a:pt x="1832" y="230"/>
                  <a:pt x="1831" y="230"/>
                  <a:pt x="1830" y="229"/>
                </a:cubicBezTo>
                <a:cubicBezTo>
                  <a:pt x="1825" y="225"/>
                  <a:pt x="1825" y="225"/>
                  <a:pt x="1820" y="225"/>
                </a:cubicBezTo>
                <a:cubicBezTo>
                  <a:pt x="1814" y="225"/>
                  <a:pt x="1807" y="225"/>
                  <a:pt x="1800" y="225"/>
                </a:cubicBezTo>
                <a:cubicBezTo>
                  <a:pt x="1795" y="225"/>
                  <a:pt x="1795" y="225"/>
                  <a:pt x="1792" y="231"/>
                </a:cubicBezTo>
                <a:cubicBezTo>
                  <a:pt x="1790" y="233"/>
                  <a:pt x="1789" y="234"/>
                  <a:pt x="1786" y="234"/>
                </a:cubicBezTo>
                <a:cubicBezTo>
                  <a:pt x="1784" y="233"/>
                  <a:pt x="1783" y="234"/>
                  <a:pt x="1783" y="237"/>
                </a:cubicBezTo>
                <a:cubicBezTo>
                  <a:pt x="1782" y="241"/>
                  <a:pt x="1777" y="244"/>
                  <a:pt x="1773" y="242"/>
                </a:cubicBezTo>
                <a:cubicBezTo>
                  <a:pt x="1771" y="240"/>
                  <a:pt x="1768" y="242"/>
                  <a:pt x="1766" y="239"/>
                </a:cubicBezTo>
                <a:cubicBezTo>
                  <a:pt x="1765" y="237"/>
                  <a:pt x="1763" y="234"/>
                  <a:pt x="1761" y="234"/>
                </a:cubicBezTo>
                <a:cubicBezTo>
                  <a:pt x="1757" y="234"/>
                  <a:pt x="1754" y="231"/>
                  <a:pt x="1750" y="232"/>
                </a:cubicBezTo>
                <a:cubicBezTo>
                  <a:pt x="1746" y="233"/>
                  <a:pt x="1743" y="232"/>
                  <a:pt x="1740" y="230"/>
                </a:cubicBezTo>
                <a:cubicBezTo>
                  <a:pt x="1738" y="228"/>
                  <a:pt x="1737" y="229"/>
                  <a:pt x="1735" y="229"/>
                </a:cubicBezTo>
                <a:cubicBezTo>
                  <a:pt x="1729" y="229"/>
                  <a:pt x="1723" y="228"/>
                  <a:pt x="1716" y="229"/>
                </a:cubicBezTo>
                <a:cubicBezTo>
                  <a:pt x="1713" y="229"/>
                  <a:pt x="1708" y="226"/>
                  <a:pt x="1706" y="232"/>
                </a:cubicBezTo>
                <a:cubicBezTo>
                  <a:pt x="1699" y="231"/>
                  <a:pt x="1693" y="236"/>
                  <a:pt x="1685" y="232"/>
                </a:cubicBezTo>
                <a:cubicBezTo>
                  <a:pt x="1684" y="232"/>
                  <a:pt x="1682" y="230"/>
                  <a:pt x="1680" y="230"/>
                </a:cubicBezTo>
                <a:cubicBezTo>
                  <a:pt x="1678" y="230"/>
                  <a:pt x="1676" y="230"/>
                  <a:pt x="1673" y="230"/>
                </a:cubicBezTo>
                <a:cubicBezTo>
                  <a:pt x="1668" y="230"/>
                  <a:pt x="1663" y="230"/>
                  <a:pt x="1659" y="230"/>
                </a:cubicBezTo>
                <a:cubicBezTo>
                  <a:pt x="1656" y="230"/>
                  <a:pt x="1654" y="230"/>
                  <a:pt x="1652" y="231"/>
                </a:cubicBezTo>
                <a:cubicBezTo>
                  <a:pt x="1649" y="233"/>
                  <a:pt x="1645" y="233"/>
                  <a:pt x="1643" y="230"/>
                </a:cubicBezTo>
                <a:cubicBezTo>
                  <a:pt x="1641" y="228"/>
                  <a:pt x="1639" y="228"/>
                  <a:pt x="1637" y="229"/>
                </a:cubicBezTo>
                <a:cubicBezTo>
                  <a:pt x="1632" y="232"/>
                  <a:pt x="1626" y="230"/>
                  <a:pt x="1620" y="230"/>
                </a:cubicBezTo>
                <a:cubicBezTo>
                  <a:pt x="1616" y="231"/>
                  <a:pt x="1612" y="230"/>
                  <a:pt x="1608" y="232"/>
                </a:cubicBezTo>
                <a:cubicBezTo>
                  <a:pt x="1604" y="235"/>
                  <a:pt x="1598" y="235"/>
                  <a:pt x="1594" y="232"/>
                </a:cubicBezTo>
                <a:cubicBezTo>
                  <a:pt x="1590" y="229"/>
                  <a:pt x="1585" y="232"/>
                  <a:pt x="1581" y="229"/>
                </a:cubicBezTo>
                <a:cubicBezTo>
                  <a:pt x="1572" y="230"/>
                  <a:pt x="1563" y="227"/>
                  <a:pt x="1555" y="227"/>
                </a:cubicBezTo>
                <a:cubicBezTo>
                  <a:pt x="1552" y="227"/>
                  <a:pt x="1549" y="227"/>
                  <a:pt x="1546" y="225"/>
                </a:cubicBezTo>
                <a:cubicBezTo>
                  <a:pt x="1543" y="223"/>
                  <a:pt x="1540" y="225"/>
                  <a:pt x="1538" y="228"/>
                </a:cubicBezTo>
                <a:cubicBezTo>
                  <a:pt x="1537" y="230"/>
                  <a:pt x="1536" y="233"/>
                  <a:pt x="1535" y="234"/>
                </a:cubicBezTo>
                <a:cubicBezTo>
                  <a:pt x="1532" y="234"/>
                  <a:pt x="1529" y="234"/>
                  <a:pt x="1526" y="233"/>
                </a:cubicBezTo>
                <a:cubicBezTo>
                  <a:pt x="1520" y="231"/>
                  <a:pt x="1515" y="230"/>
                  <a:pt x="1508" y="230"/>
                </a:cubicBezTo>
                <a:cubicBezTo>
                  <a:pt x="1499" y="231"/>
                  <a:pt x="1491" y="228"/>
                  <a:pt x="1481" y="228"/>
                </a:cubicBezTo>
                <a:cubicBezTo>
                  <a:pt x="1475" y="229"/>
                  <a:pt x="1469" y="232"/>
                  <a:pt x="1463" y="230"/>
                </a:cubicBezTo>
                <a:cubicBezTo>
                  <a:pt x="1462" y="230"/>
                  <a:pt x="1459" y="231"/>
                  <a:pt x="1459" y="230"/>
                </a:cubicBezTo>
                <a:cubicBezTo>
                  <a:pt x="1455" y="225"/>
                  <a:pt x="1451" y="228"/>
                  <a:pt x="1447" y="228"/>
                </a:cubicBezTo>
                <a:cubicBezTo>
                  <a:pt x="1442" y="229"/>
                  <a:pt x="1436" y="229"/>
                  <a:pt x="1431" y="229"/>
                </a:cubicBezTo>
                <a:cubicBezTo>
                  <a:pt x="1425" y="228"/>
                  <a:pt x="1420" y="230"/>
                  <a:pt x="1414" y="231"/>
                </a:cubicBezTo>
                <a:cubicBezTo>
                  <a:pt x="1411" y="233"/>
                  <a:pt x="1408" y="231"/>
                  <a:pt x="1405" y="230"/>
                </a:cubicBezTo>
                <a:cubicBezTo>
                  <a:pt x="1400" y="228"/>
                  <a:pt x="1395" y="228"/>
                  <a:pt x="1391" y="226"/>
                </a:cubicBezTo>
                <a:cubicBezTo>
                  <a:pt x="1386" y="225"/>
                  <a:pt x="1381" y="226"/>
                  <a:pt x="1376" y="225"/>
                </a:cubicBezTo>
                <a:cubicBezTo>
                  <a:pt x="1371" y="225"/>
                  <a:pt x="1366" y="227"/>
                  <a:pt x="1361" y="227"/>
                </a:cubicBezTo>
                <a:cubicBezTo>
                  <a:pt x="1357" y="227"/>
                  <a:pt x="1353" y="230"/>
                  <a:pt x="1350" y="233"/>
                </a:cubicBezTo>
                <a:cubicBezTo>
                  <a:pt x="1347" y="237"/>
                  <a:pt x="1343" y="236"/>
                  <a:pt x="1338" y="235"/>
                </a:cubicBezTo>
                <a:cubicBezTo>
                  <a:pt x="1338" y="235"/>
                  <a:pt x="1337" y="233"/>
                  <a:pt x="1336" y="234"/>
                </a:cubicBezTo>
                <a:cubicBezTo>
                  <a:pt x="1330" y="237"/>
                  <a:pt x="1325" y="236"/>
                  <a:pt x="1319" y="234"/>
                </a:cubicBezTo>
                <a:cubicBezTo>
                  <a:pt x="1318" y="233"/>
                  <a:pt x="1316" y="234"/>
                  <a:pt x="1314" y="234"/>
                </a:cubicBezTo>
                <a:cubicBezTo>
                  <a:pt x="1306" y="234"/>
                  <a:pt x="1298" y="234"/>
                  <a:pt x="1289" y="234"/>
                </a:cubicBezTo>
                <a:cubicBezTo>
                  <a:pt x="1284" y="234"/>
                  <a:pt x="1279" y="233"/>
                  <a:pt x="1274" y="231"/>
                </a:cubicBezTo>
                <a:cubicBezTo>
                  <a:pt x="1269" y="229"/>
                  <a:pt x="1268" y="230"/>
                  <a:pt x="1265" y="234"/>
                </a:cubicBezTo>
                <a:cubicBezTo>
                  <a:pt x="1265" y="235"/>
                  <a:pt x="1264" y="236"/>
                  <a:pt x="1263" y="236"/>
                </a:cubicBezTo>
                <a:cubicBezTo>
                  <a:pt x="1263" y="235"/>
                  <a:pt x="1262" y="235"/>
                  <a:pt x="1262" y="236"/>
                </a:cubicBezTo>
                <a:cubicBezTo>
                  <a:pt x="1256" y="236"/>
                  <a:pt x="1250" y="234"/>
                  <a:pt x="1244" y="237"/>
                </a:cubicBezTo>
                <a:cubicBezTo>
                  <a:pt x="1240" y="235"/>
                  <a:pt x="1235" y="237"/>
                  <a:pt x="1231" y="237"/>
                </a:cubicBezTo>
                <a:cubicBezTo>
                  <a:pt x="1219" y="238"/>
                  <a:pt x="1207" y="235"/>
                  <a:pt x="1195" y="236"/>
                </a:cubicBezTo>
                <a:cubicBezTo>
                  <a:pt x="1192" y="236"/>
                  <a:pt x="1189" y="232"/>
                  <a:pt x="1186" y="235"/>
                </a:cubicBezTo>
                <a:cubicBezTo>
                  <a:pt x="1184" y="237"/>
                  <a:pt x="1180" y="234"/>
                  <a:pt x="1177" y="237"/>
                </a:cubicBezTo>
                <a:cubicBezTo>
                  <a:pt x="1172" y="237"/>
                  <a:pt x="1167" y="238"/>
                  <a:pt x="1162" y="236"/>
                </a:cubicBezTo>
                <a:cubicBezTo>
                  <a:pt x="1157" y="234"/>
                  <a:pt x="1152" y="235"/>
                  <a:pt x="1150" y="241"/>
                </a:cubicBezTo>
                <a:cubicBezTo>
                  <a:pt x="1148" y="243"/>
                  <a:pt x="1146" y="242"/>
                  <a:pt x="1144" y="242"/>
                </a:cubicBezTo>
                <a:cubicBezTo>
                  <a:pt x="1123" y="242"/>
                  <a:pt x="1103" y="243"/>
                  <a:pt x="1083" y="242"/>
                </a:cubicBezTo>
                <a:cubicBezTo>
                  <a:pt x="1077" y="242"/>
                  <a:pt x="1071" y="244"/>
                  <a:pt x="1066" y="246"/>
                </a:cubicBezTo>
                <a:cubicBezTo>
                  <a:pt x="1063" y="248"/>
                  <a:pt x="1060" y="249"/>
                  <a:pt x="1057" y="247"/>
                </a:cubicBezTo>
                <a:cubicBezTo>
                  <a:pt x="1053" y="245"/>
                  <a:pt x="1049" y="247"/>
                  <a:pt x="1045" y="246"/>
                </a:cubicBezTo>
                <a:cubicBezTo>
                  <a:pt x="1044" y="246"/>
                  <a:pt x="1043" y="246"/>
                  <a:pt x="1043" y="247"/>
                </a:cubicBezTo>
                <a:cubicBezTo>
                  <a:pt x="1043" y="251"/>
                  <a:pt x="1040" y="249"/>
                  <a:pt x="1039" y="249"/>
                </a:cubicBezTo>
                <a:cubicBezTo>
                  <a:pt x="1035" y="250"/>
                  <a:pt x="1031" y="249"/>
                  <a:pt x="1027" y="251"/>
                </a:cubicBezTo>
                <a:cubicBezTo>
                  <a:pt x="1023" y="253"/>
                  <a:pt x="1021" y="251"/>
                  <a:pt x="1020" y="245"/>
                </a:cubicBezTo>
                <a:cubicBezTo>
                  <a:pt x="1020" y="245"/>
                  <a:pt x="1020" y="244"/>
                  <a:pt x="1020" y="242"/>
                </a:cubicBezTo>
                <a:cubicBezTo>
                  <a:pt x="1010" y="242"/>
                  <a:pt x="1000" y="241"/>
                  <a:pt x="990" y="243"/>
                </a:cubicBezTo>
                <a:cubicBezTo>
                  <a:pt x="983" y="244"/>
                  <a:pt x="976" y="243"/>
                  <a:pt x="970" y="247"/>
                </a:cubicBezTo>
                <a:cubicBezTo>
                  <a:pt x="967" y="248"/>
                  <a:pt x="965" y="248"/>
                  <a:pt x="963" y="248"/>
                </a:cubicBezTo>
                <a:cubicBezTo>
                  <a:pt x="944" y="248"/>
                  <a:pt x="925" y="248"/>
                  <a:pt x="906" y="248"/>
                </a:cubicBezTo>
                <a:cubicBezTo>
                  <a:pt x="903" y="248"/>
                  <a:pt x="900" y="248"/>
                  <a:pt x="898" y="248"/>
                </a:cubicBezTo>
                <a:cubicBezTo>
                  <a:pt x="895" y="247"/>
                  <a:pt x="894" y="250"/>
                  <a:pt x="892" y="250"/>
                </a:cubicBezTo>
                <a:cubicBezTo>
                  <a:pt x="887" y="249"/>
                  <a:pt x="882" y="250"/>
                  <a:pt x="877" y="248"/>
                </a:cubicBezTo>
                <a:cubicBezTo>
                  <a:pt x="873" y="246"/>
                  <a:pt x="869" y="249"/>
                  <a:pt x="864" y="246"/>
                </a:cubicBezTo>
                <a:cubicBezTo>
                  <a:pt x="861" y="245"/>
                  <a:pt x="857" y="246"/>
                  <a:pt x="853" y="246"/>
                </a:cubicBezTo>
                <a:cubicBezTo>
                  <a:pt x="852" y="246"/>
                  <a:pt x="852" y="245"/>
                  <a:pt x="851" y="244"/>
                </a:cubicBezTo>
                <a:cubicBezTo>
                  <a:pt x="851" y="243"/>
                  <a:pt x="852" y="243"/>
                  <a:pt x="853" y="243"/>
                </a:cubicBezTo>
                <a:cubicBezTo>
                  <a:pt x="855" y="242"/>
                  <a:pt x="857" y="242"/>
                  <a:pt x="859" y="242"/>
                </a:cubicBezTo>
                <a:cubicBezTo>
                  <a:pt x="880" y="242"/>
                  <a:pt x="901" y="242"/>
                  <a:pt x="922" y="242"/>
                </a:cubicBezTo>
                <a:cubicBezTo>
                  <a:pt x="924" y="242"/>
                  <a:pt x="926" y="243"/>
                  <a:pt x="928" y="242"/>
                </a:cubicBezTo>
                <a:cubicBezTo>
                  <a:pt x="930" y="242"/>
                  <a:pt x="931" y="241"/>
                  <a:pt x="931" y="239"/>
                </a:cubicBezTo>
                <a:cubicBezTo>
                  <a:pt x="931" y="237"/>
                  <a:pt x="929" y="237"/>
                  <a:pt x="928" y="237"/>
                </a:cubicBezTo>
                <a:cubicBezTo>
                  <a:pt x="923" y="237"/>
                  <a:pt x="919" y="239"/>
                  <a:pt x="914" y="236"/>
                </a:cubicBezTo>
                <a:cubicBezTo>
                  <a:pt x="913" y="235"/>
                  <a:pt x="911" y="235"/>
                  <a:pt x="909" y="236"/>
                </a:cubicBezTo>
                <a:cubicBezTo>
                  <a:pt x="909" y="236"/>
                  <a:pt x="908" y="237"/>
                  <a:pt x="908" y="237"/>
                </a:cubicBezTo>
                <a:cubicBezTo>
                  <a:pt x="903" y="238"/>
                  <a:pt x="899" y="235"/>
                  <a:pt x="895" y="236"/>
                </a:cubicBezTo>
                <a:cubicBezTo>
                  <a:pt x="890" y="237"/>
                  <a:pt x="887" y="237"/>
                  <a:pt x="882" y="236"/>
                </a:cubicBezTo>
                <a:cubicBezTo>
                  <a:pt x="877" y="235"/>
                  <a:pt x="871" y="235"/>
                  <a:pt x="866" y="236"/>
                </a:cubicBezTo>
                <a:cubicBezTo>
                  <a:pt x="855" y="236"/>
                  <a:pt x="845" y="238"/>
                  <a:pt x="835" y="241"/>
                </a:cubicBezTo>
                <a:cubicBezTo>
                  <a:pt x="831" y="242"/>
                  <a:pt x="829" y="245"/>
                  <a:pt x="825" y="244"/>
                </a:cubicBezTo>
                <a:cubicBezTo>
                  <a:pt x="822" y="248"/>
                  <a:pt x="820" y="244"/>
                  <a:pt x="817" y="244"/>
                </a:cubicBezTo>
                <a:cubicBezTo>
                  <a:pt x="816" y="243"/>
                  <a:pt x="815" y="242"/>
                  <a:pt x="814" y="241"/>
                </a:cubicBezTo>
                <a:cubicBezTo>
                  <a:pt x="813" y="239"/>
                  <a:pt x="810" y="238"/>
                  <a:pt x="809" y="239"/>
                </a:cubicBezTo>
                <a:cubicBezTo>
                  <a:pt x="804" y="242"/>
                  <a:pt x="798" y="240"/>
                  <a:pt x="793" y="241"/>
                </a:cubicBezTo>
                <a:cubicBezTo>
                  <a:pt x="791" y="241"/>
                  <a:pt x="790" y="240"/>
                  <a:pt x="789" y="239"/>
                </a:cubicBezTo>
                <a:cubicBezTo>
                  <a:pt x="788" y="237"/>
                  <a:pt x="786" y="235"/>
                  <a:pt x="785" y="234"/>
                </a:cubicBezTo>
                <a:cubicBezTo>
                  <a:pt x="782" y="234"/>
                  <a:pt x="782" y="235"/>
                  <a:pt x="782" y="236"/>
                </a:cubicBezTo>
                <a:cubicBezTo>
                  <a:pt x="783" y="241"/>
                  <a:pt x="778" y="243"/>
                  <a:pt x="776" y="246"/>
                </a:cubicBezTo>
                <a:cubicBezTo>
                  <a:pt x="775" y="247"/>
                  <a:pt x="774" y="245"/>
                  <a:pt x="773" y="245"/>
                </a:cubicBezTo>
                <a:cubicBezTo>
                  <a:pt x="771" y="244"/>
                  <a:pt x="768" y="242"/>
                  <a:pt x="765" y="242"/>
                </a:cubicBezTo>
                <a:cubicBezTo>
                  <a:pt x="764" y="243"/>
                  <a:pt x="763" y="243"/>
                  <a:pt x="763" y="241"/>
                </a:cubicBezTo>
                <a:cubicBezTo>
                  <a:pt x="762" y="237"/>
                  <a:pt x="759" y="237"/>
                  <a:pt x="756" y="237"/>
                </a:cubicBezTo>
                <a:cubicBezTo>
                  <a:pt x="753" y="237"/>
                  <a:pt x="750" y="236"/>
                  <a:pt x="749" y="241"/>
                </a:cubicBezTo>
                <a:cubicBezTo>
                  <a:pt x="749" y="243"/>
                  <a:pt x="747" y="242"/>
                  <a:pt x="747" y="243"/>
                </a:cubicBezTo>
                <a:cubicBezTo>
                  <a:pt x="745" y="244"/>
                  <a:pt x="741" y="244"/>
                  <a:pt x="742" y="248"/>
                </a:cubicBezTo>
                <a:cubicBezTo>
                  <a:pt x="739" y="254"/>
                  <a:pt x="733" y="255"/>
                  <a:pt x="727" y="249"/>
                </a:cubicBezTo>
                <a:cubicBezTo>
                  <a:pt x="725" y="247"/>
                  <a:pt x="722" y="244"/>
                  <a:pt x="720" y="242"/>
                </a:cubicBezTo>
                <a:cubicBezTo>
                  <a:pt x="717" y="239"/>
                  <a:pt x="714" y="239"/>
                  <a:pt x="711" y="239"/>
                </a:cubicBezTo>
                <a:cubicBezTo>
                  <a:pt x="711" y="241"/>
                  <a:pt x="711" y="242"/>
                  <a:pt x="711" y="244"/>
                </a:cubicBezTo>
                <a:cubicBezTo>
                  <a:pt x="711" y="246"/>
                  <a:pt x="710" y="248"/>
                  <a:pt x="707" y="250"/>
                </a:cubicBezTo>
                <a:cubicBezTo>
                  <a:pt x="705" y="250"/>
                  <a:pt x="703" y="252"/>
                  <a:pt x="701" y="250"/>
                </a:cubicBezTo>
                <a:cubicBezTo>
                  <a:pt x="699" y="248"/>
                  <a:pt x="697" y="247"/>
                  <a:pt x="695" y="248"/>
                </a:cubicBezTo>
                <a:cubicBezTo>
                  <a:pt x="691" y="249"/>
                  <a:pt x="691" y="244"/>
                  <a:pt x="688" y="244"/>
                </a:cubicBezTo>
                <a:cubicBezTo>
                  <a:pt x="685" y="245"/>
                  <a:pt x="685" y="243"/>
                  <a:pt x="684" y="240"/>
                </a:cubicBezTo>
                <a:cubicBezTo>
                  <a:pt x="684" y="239"/>
                  <a:pt x="683" y="238"/>
                  <a:pt x="682" y="237"/>
                </a:cubicBezTo>
                <a:cubicBezTo>
                  <a:pt x="678" y="235"/>
                  <a:pt x="676" y="232"/>
                  <a:pt x="673" y="230"/>
                </a:cubicBezTo>
                <a:cubicBezTo>
                  <a:pt x="671" y="228"/>
                  <a:pt x="667" y="228"/>
                  <a:pt x="665" y="230"/>
                </a:cubicBezTo>
                <a:cubicBezTo>
                  <a:pt x="664" y="231"/>
                  <a:pt x="663" y="232"/>
                  <a:pt x="662" y="233"/>
                </a:cubicBezTo>
                <a:cubicBezTo>
                  <a:pt x="657" y="238"/>
                  <a:pt x="656" y="239"/>
                  <a:pt x="648" y="242"/>
                </a:cubicBezTo>
                <a:cubicBezTo>
                  <a:pt x="645" y="243"/>
                  <a:pt x="646" y="246"/>
                  <a:pt x="647" y="247"/>
                </a:cubicBezTo>
                <a:cubicBezTo>
                  <a:pt x="647" y="248"/>
                  <a:pt x="649" y="250"/>
                  <a:pt x="647" y="252"/>
                </a:cubicBezTo>
                <a:cubicBezTo>
                  <a:pt x="644" y="254"/>
                  <a:pt x="642" y="258"/>
                  <a:pt x="638" y="256"/>
                </a:cubicBezTo>
                <a:cubicBezTo>
                  <a:pt x="634" y="254"/>
                  <a:pt x="630" y="255"/>
                  <a:pt x="627" y="254"/>
                </a:cubicBezTo>
                <a:cubicBezTo>
                  <a:pt x="624" y="254"/>
                  <a:pt x="621" y="251"/>
                  <a:pt x="617" y="251"/>
                </a:cubicBezTo>
                <a:cubicBezTo>
                  <a:pt x="616" y="251"/>
                  <a:pt x="616" y="251"/>
                  <a:pt x="615" y="250"/>
                </a:cubicBezTo>
                <a:cubicBezTo>
                  <a:pt x="612" y="247"/>
                  <a:pt x="609" y="245"/>
                  <a:pt x="605" y="246"/>
                </a:cubicBezTo>
                <a:cubicBezTo>
                  <a:pt x="601" y="246"/>
                  <a:pt x="597" y="246"/>
                  <a:pt x="594" y="247"/>
                </a:cubicBezTo>
                <a:cubicBezTo>
                  <a:pt x="590" y="248"/>
                  <a:pt x="585" y="248"/>
                  <a:pt x="580" y="248"/>
                </a:cubicBezTo>
                <a:cubicBezTo>
                  <a:pt x="578" y="248"/>
                  <a:pt x="577" y="248"/>
                  <a:pt x="577" y="250"/>
                </a:cubicBezTo>
                <a:cubicBezTo>
                  <a:pt x="577" y="251"/>
                  <a:pt x="575" y="252"/>
                  <a:pt x="574" y="253"/>
                </a:cubicBezTo>
                <a:cubicBezTo>
                  <a:pt x="570" y="257"/>
                  <a:pt x="564" y="257"/>
                  <a:pt x="561" y="252"/>
                </a:cubicBezTo>
                <a:cubicBezTo>
                  <a:pt x="560" y="250"/>
                  <a:pt x="560" y="249"/>
                  <a:pt x="558" y="249"/>
                </a:cubicBezTo>
                <a:cubicBezTo>
                  <a:pt x="557" y="249"/>
                  <a:pt x="555" y="250"/>
                  <a:pt x="555" y="249"/>
                </a:cubicBezTo>
                <a:cubicBezTo>
                  <a:pt x="552" y="245"/>
                  <a:pt x="548" y="246"/>
                  <a:pt x="544" y="246"/>
                </a:cubicBezTo>
                <a:cubicBezTo>
                  <a:pt x="538" y="246"/>
                  <a:pt x="531" y="246"/>
                  <a:pt x="525" y="246"/>
                </a:cubicBezTo>
                <a:cubicBezTo>
                  <a:pt x="518" y="247"/>
                  <a:pt x="511" y="243"/>
                  <a:pt x="504" y="244"/>
                </a:cubicBezTo>
                <a:cubicBezTo>
                  <a:pt x="502" y="244"/>
                  <a:pt x="500" y="242"/>
                  <a:pt x="498" y="242"/>
                </a:cubicBezTo>
                <a:cubicBezTo>
                  <a:pt x="495" y="243"/>
                  <a:pt x="495" y="243"/>
                  <a:pt x="496" y="246"/>
                </a:cubicBezTo>
                <a:cubicBezTo>
                  <a:pt x="497" y="249"/>
                  <a:pt x="497" y="249"/>
                  <a:pt x="494" y="249"/>
                </a:cubicBezTo>
                <a:cubicBezTo>
                  <a:pt x="490" y="249"/>
                  <a:pt x="486" y="249"/>
                  <a:pt x="483" y="249"/>
                </a:cubicBezTo>
                <a:cubicBezTo>
                  <a:pt x="480" y="250"/>
                  <a:pt x="477" y="249"/>
                  <a:pt x="475" y="251"/>
                </a:cubicBezTo>
                <a:cubicBezTo>
                  <a:pt x="475" y="252"/>
                  <a:pt x="472" y="252"/>
                  <a:pt x="471" y="251"/>
                </a:cubicBezTo>
                <a:cubicBezTo>
                  <a:pt x="469" y="249"/>
                  <a:pt x="467" y="249"/>
                  <a:pt x="465" y="249"/>
                </a:cubicBezTo>
                <a:cubicBezTo>
                  <a:pt x="456" y="249"/>
                  <a:pt x="446" y="249"/>
                  <a:pt x="437" y="249"/>
                </a:cubicBezTo>
                <a:cubicBezTo>
                  <a:pt x="431" y="249"/>
                  <a:pt x="425" y="249"/>
                  <a:pt x="420" y="252"/>
                </a:cubicBezTo>
                <a:cubicBezTo>
                  <a:pt x="418" y="254"/>
                  <a:pt x="414" y="254"/>
                  <a:pt x="413" y="253"/>
                </a:cubicBezTo>
                <a:cubicBezTo>
                  <a:pt x="410" y="250"/>
                  <a:pt x="406" y="252"/>
                  <a:pt x="403" y="250"/>
                </a:cubicBezTo>
                <a:cubicBezTo>
                  <a:pt x="401" y="248"/>
                  <a:pt x="397" y="246"/>
                  <a:pt x="394" y="248"/>
                </a:cubicBezTo>
                <a:cubicBezTo>
                  <a:pt x="389" y="244"/>
                  <a:pt x="384" y="246"/>
                  <a:pt x="380" y="246"/>
                </a:cubicBezTo>
                <a:cubicBezTo>
                  <a:pt x="375" y="246"/>
                  <a:pt x="370" y="245"/>
                  <a:pt x="365" y="247"/>
                </a:cubicBezTo>
                <a:cubicBezTo>
                  <a:pt x="362" y="249"/>
                  <a:pt x="357" y="248"/>
                  <a:pt x="353" y="248"/>
                </a:cubicBezTo>
                <a:cubicBezTo>
                  <a:pt x="347" y="247"/>
                  <a:pt x="340" y="250"/>
                  <a:pt x="333" y="250"/>
                </a:cubicBezTo>
                <a:cubicBezTo>
                  <a:pt x="330" y="249"/>
                  <a:pt x="327" y="249"/>
                  <a:pt x="325" y="246"/>
                </a:cubicBezTo>
                <a:cubicBezTo>
                  <a:pt x="325" y="245"/>
                  <a:pt x="324" y="244"/>
                  <a:pt x="325" y="243"/>
                </a:cubicBezTo>
                <a:cubicBezTo>
                  <a:pt x="327" y="242"/>
                  <a:pt x="329" y="243"/>
                  <a:pt x="328" y="240"/>
                </a:cubicBezTo>
                <a:cubicBezTo>
                  <a:pt x="328" y="238"/>
                  <a:pt x="326" y="239"/>
                  <a:pt x="325" y="239"/>
                </a:cubicBezTo>
                <a:cubicBezTo>
                  <a:pt x="324" y="239"/>
                  <a:pt x="323" y="239"/>
                  <a:pt x="321" y="239"/>
                </a:cubicBezTo>
                <a:cubicBezTo>
                  <a:pt x="320" y="239"/>
                  <a:pt x="318" y="239"/>
                  <a:pt x="316" y="239"/>
                </a:cubicBezTo>
                <a:cubicBezTo>
                  <a:pt x="316" y="238"/>
                  <a:pt x="316" y="237"/>
                  <a:pt x="316" y="236"/>
                </a:cubicBezTo>
                <a:close/>
              </a:path>
            </a:pathLst>
          </a:custGeom>
          <a:noFill/>
          <a:ln>
            <a:noFill/>
          </a:ln>
        </p:spPr>
        <p:txBody>
          <a:bodyPr anchorCtr="0" anchor="ctr" bIns="45700" lIns="108000" spcFirstLastPara="1" rIns="108000" wrap="square" tIns="45700">
            <a:noAutofit/>
          </a:bodyPr>
          <a:lstStyle/>
          <a:p>
            <a:pPr indent="0" lvl="0" marL="0" marR="0" rtl="0" algn="ctr">
              <a:spcBef>
                <a:spcPts val="0"/>
              </a:spcBef>
              <a:spcAft>
                <a:spcPts val="0"/>
              </a:spcAft>
              <a:buNone/>
            </a:pPr>
            <a:r>
              <a:rPr b="1" lang="en-US" sz="3000">
                <a:solidFill>
                  <a:srgbClr val="385623"/>
                </a:solidFill>
                <a:latin typeface="Playfair Display"/>
                <a:ea typeface="Playfair Display"/>
                <a:cs typeface="Playfair Display"/>
                <a:sym typeface="Playfair Display"/>
              </a:rPr>
              <a:t>Travel ground services</a:t>
            </a:r>
            <a:endParaRPr/>
          </a:p>
        </p:txBody>
      </p:sp>
      <p:sp>
        <p:nvSpPr>
          <p:cNvPr id="1397" name="Google Shape;1397;p95">
            <a:hlinkClick r:id="rId6"/>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7"/>
              </a:rPr>
              <a:t>Back</a:t>
            </a:r>
            <a:endParaRPr sz="1800">
              <a:solidFill>
                <a:srgbClr val="385623"/>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401" name="Shape 1401"/>
        <p:cNvGrpSpPr/>
        <p:nvPr/>
      </p:nvGrpSpPr>
      <p:grpSpPr>
        <a:xfrm>
          <a:off x="0" y="0"/>
          <a:ext cx="0" cy="0"/>
          <a:chOff x="0" y="0"/>
          <a:chExt cx="0" cy="0"/>
        </a:xfrm>
      </p:grpSpPr>
      <p:sp>
        <p:nvSpPr>
          <p:cNvPr id="1402" name="Google Shape;1402;p96"/>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pic>
        <p:nvPicPr>
          <p:cNvPr descr="http://static.tumblr.com/f45faab49321958bb661be2e69124337/gltbmdt/p3amp94ag/tumblr_static_logo_threeland_281108.png" id="1403" name="Google Shape;1403;p96"/>
          <p:cNvPicPr preferRelativeResize="0"/>
          <p:nvPr/>
        </p:nvPicPr>
        <p:blipFill rotWithShape="1">
          <a:blip r:embed="rId3">
            <a:alphaModFix/>
          </a:blip>
          <a:srcRect b="0" l="0" r="0" t="0"/>
          <a:stretch/>
        </p:blipFill>
        <p:spPr>
          <a:xfrm>
            <a:off x="9816771" y="141802"/>
            <a:ext cx="2267743" cy="365615"/>
          </a:xfrm>
          <a:prstGeom prst="rect">
            <a:avLst/>
          </a:prstGeom>
          <a:noFill/>
          <a:ln>
            <a:noFill/>
          </a:ln>
        </p:spPr>
      </p:pic>
      <p:sp>
        <p:nvSpPr>
          <p:cNvPr id="1404" name="Google Shape;1404;p96"/>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7/25/2025</a:t>
            </a:r>
            <a:endParaRPr sz="1200">
              <a:solidFill>
                <a:schemeClr val="dk1"/>
              </a:solidFill>
              <a:latin typeface="Calibri"/>
              <a:ea typeface="Calibri"/>
              <a:cs typeface="Calibri"/>
              <a:sym typeface="Calibri"/>
            </a:endParaRPr>
          </a:p>
        </p:txBody>
      </p:sp>
      <p:sp>
        <p:nvSpPr>
          <p:cNvPr id="1405" name="Google Shape;1405;p96"/>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chemeClr val="dk1"/>
                </a:solidFill>
                <a:latin typeface="Calibri"/>
                <a:ea typeface="Calibri"/>
                <a:cs typeface="Calibri"/>
                <a:sym typeface="Calibri"/>
              </a:rPr>
              <a:t>Simply your best local friend</a:t>
            </a:r>
            <a:endParaRPr/>
          </a:p>
        </p:txBody>
      </p:sp>
      <p:sp>
        <p:nvSpPr>
          <p:cNvPr id="1406" name="Google Shape;1406;p96">
            <a:hlinkClick action="ppaction://hlinksldjump" r:id="rId4"/>
          </p:cNvPr>
          <p:cNvSpPr/>
          <p:nvPr/>
        </p:nvSpPr>
        <p:spPr>
          <a:xfrm>
            <a:off x="3994188" y="802533"/>
            <a:ext cx="790601" cy="384721"/>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en-US" sz="1900">
                <a:solidFill>
                  <a:schemeClr val="dk1"/>
                </a:solidFill>
                <a:latin typeface="Libre Baskerville"/>
                <a:ea typeface="Libre Baskerville"/>
                <a:cs typeface="Libre Baskerville"/>
                <a:sym typeface="Libre Baskerville"/>
              </a:rPr>
              <a:t>4 seat </a:t>
            </a:r>
            <a:endParaRPr/>
          </a:p>
        </p:txBody>
      </p:sp>
      <p:pic>
        <p:nvPicPr>
          <p:cNvPr descr="http://vietnamtravelnow.com/upload_images/4%20seat.jpg" id="1407" name="Google Shape;1407;p96"/>
          <p:cNvPicPr preferRelativeResize="0"/>
          <p:nvPr/>
        </p:nvPicPr>
        <p:blipFill rotWithShape="1">
          <a:blip r:embed="rId5">
            <a:alphaModFix/>
          </a:blip>
          <a:srcRect b="0" l="0" r="0" t="0"/>
          <a:stretch/>
        </p:blipFill>
        <p:spPr>
          <a:xfrm>
            <a:off x="5073702" y="338779"/>
            <a:ext cx="3648075" cy="1333500"/>
          </a:xfrm>
          <a:prstGeom prst="rect">
            <a:avLst/>
          </a:prstGeom>
          <a:noFill/>
          <a:ln>
            <a:noFill/>
          </a:ln>
        </p:spPr>
      </p:pic>
      <p:sp>
        <p:nvSpPr>
          <p:cNvPr id="1408" name="Google Shape;1408;p96"/>
          <p:cNvSpPr/>
          <p:nvPr/>
        </p:nvSpPr>
        <p:spPr>
          <a:xfrm>
            <a:off x="3980583" y="1618824"/>
            <a:ext cx="822661" cy="40011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en-US" sz="2000">
                <a:solidFill>
                  <a:schemeClr val="dk1"/>
                </a:solidFill>
                <a:latin typeface="Libre Baskerville"/>
                <a:ea typeface="Libre Baskerville"/>
                <a:cs typeface="Libre Baskerville"/>
                <a:sym typeface="Libre Baskerville"/>
              </a:rPr>
              <a:t>7 seat </a:t>
            </a:r>
            <a:endParaRPr/>
          </a:p>
        </p:txBody>
      </p:sp>
      <p:pic>
        <p:nvPicPr>
          <p:cNvPr descr="http://vietnamtravelnow.com/upload_images/7%20seat.jpg" id="1409" name="Google Shape;1409;p96"/>
          <p:cNvPicPr preferRelativeResize="0"/>
          <p:nvPr/>
        </p:nvPicPr>
        <p:blipFill rotWithShape="1">
          <a:blip r:embed="rId6">
            <a:alphaModFix/>
          </a:blip>
          <a:srcRect b="0" l="0" r="0" t="0"/>
          <a:stretch/>
        </p:blipFill>
        <p:spPr>
          <a:xfrm>
            <a:off x="4855141" y="1328403"/>
            <a:ext cx="3719512" cy="1219200"/>
          </a:xfrm>
          <a:prstGeom prst="rect">
            <a:avLst/>
          </a:prstGeom>
          <a:noFill/>
          <a:ln>
            <a:noFill/>
          </a:ln>
        </p:spPr>
      </p:pic>
      <p:sp>
        <p:nvSpPr>
          <p:cNvPr id="1410" name="Google Shape;1410;p96"/>
          <p:cNvSpPr/>
          <p:nvPr/>
        </p:nvSpPr>
        <p:spPr>
          <a:xfrm>
            <a:off x="6693660" y="2537679"/>
            <a:ext cx="987771" cy="41549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en-US" sz="2100">
                <a:solidFill>
                  <a:schemeClr val="dk1"/>
                </a:solidFill>
                <a:latin typeface="Libre Baskerville"/>
                <a:ea typeface="Libre Baskerville"/>
                <a:cs typeface="Libre Baskerville"/>
                <a:sym typeface="Libre Baskerville"/>
              </a:rPr>
              <a:t>16 seat </a:t>
            </a:r>
            <a:endParaRPr/>
          </a:p>
        </p:txBody>
      </p:sp>
      <p:pic>
        <p:nvPicPr>
          <p:cNvPr descr="Ford-Transit-3" id="1411" name="Google Shape;1411;p96"/>
          <p:cNvPicPr preferRelativeResize="0"/>
          <p:nvPr/>
        </p:nvPicPr>
        <p:blipFill rotWithShape="1">
          <a:blip r:embed="rId7">
            <a:alphaModFix/>
          </a:blip>
          <a:srcRect b="0" l="0" r="0" t="0"/>
          <a:stretch/>
        </p:blipFill>
        <p:spPr>
          <a:xfrm>
            <a:off x="7999605" y="2250455"/>
            <a:ext cx="1889125" cy="884238"/>
          </a:xfrm>
          <a:prstGeom prst="rect">
            <a:avLst/>
          </a:prstGeom>
          <a:noFill/>
          <a:ln>
            <a:noFill/>
          </a:ln>
        </p:spPr>
      </p:pic>
      <p:sp>
        <p:nvSpPr>
          <p:cNvPr id="1412" name="Google Shape;1412;p96">
            <a:hlinkClick action="ppaction://hlinksldjump" r:id="rId8"/>
          </p:cNvPr>
          <p:cNvSpPr/>
          <p:nvPr/>
        </p:nvSpPr>
        <p:spPr>
          <a:xfrm>
            <a:off x="6088505" y="3484102"/>
            <a:ext cx="2074607" cy="430887"/>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en-US" sz="2200">
                <a:solidFill>
                  <a:schemeClr val="dk1"/>
                </a:solidFill>
                <a:latin typeface="Libre Baskerville"/>
                <a:ea typeface="Libre Baskerville"/>
                <a:cs typeface="Libre Baskerville"/>
                <a:sym typeface="Libre Baskerville"/>
              </a:rPr>
              <a:t>24 seat – 35 seat </a:t>
            </a:r>
            <a:endParaRPr/>
          </a:p>
        </p:txBody>
      </p:sp>
      <p:pic>
        <p:nvPicPr>
          <p:cNvPr descr="http://vietnamtravelnow.com/upload_images/24%20seat.jpg" id="1413" name="Google Shape;1413;p96"/>
          <p:cNvPicPr preferRelativeResize="0"/>
          <p:nvPr/>
        </p:nvPicPr>
        <p:blipFill rotWithShape="1">
          <a:blip r:embed="rId9">
            <a:alphaModFix/>
          </a:blip>
          <a:srcRect b="0" l="0" r="0" t="0"/>
          <a:stretch/>
        </p:blipFill>
        <p:spPr>
          <a:xfrm>
            <a:off x="8231322" y="3152107"/>
            <a:ext cx="3619500" cy="1219200"/>
          </a:xfrm>
          <a:prstGeom prst="rect">
            <a:avLst/>
          </a:prstGeom>
          <a:noFill/>
          <a:ln>
            <a:noFill/>
          </a:ln>
        </p:spPr>
      </p:pic>
      <p:sp>
        <p:nvSpPr>
          <p:cNvPr id="1414" name="Google Shape;1414;p96">
            <a:hlinkClick action="ppaction://hlinksldjump" r:id="rId10"/>
          </p:cNvPr>
          <p:cNvSpPr/>
          <p:nvPr/>
        </p:nvSpPr>
        <p:spPr>
          <a:xfrm>
            <a:off x="4018527" y="4236067"/>
            <a:ext cx="1103187" cy="46166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en-US" sz="2300">
                <a:solidFill>
                  <a:schemeClr val="dk1"/>
                </a:solidFill>
                <a:latin typeface="Libre Baskerville"/>
                <a:ea typeface="Libre Baskerville"/>
                <a:cs typeface="Libre Baskerville"/>
                <a:sym typeface="Libre Baskerville"/>
              </a:rPr>
              <a:t>45 seat </a:t>
            </a:r>
            <a:endParaRPr/>
          </a:p>
        </p:txBody>
      </p:sp>
      <p:pic>
        <p:nvPicPr>
          <p:cNvPr descr="http://vietnamtravelnow.com/upload_images/45%20seat.jpg" id="1415" name="Google Shape;1415;p96"/>
          <p:cNvPicPr preferRelativeResize="0"/>
          <p:nvPr/>
        </p:nvPicPr>
        <p:blipFill rotWithShape="1">
          <a:blip r:embed="rId11">
            <a:alphaModFix/>
          </a:blip>
          <a:srcRect b="0" l="0" r="0" t="0"/>
          <a:stretch/>
        </p:blipFill>
        <p:spPr>
          <a:xfrm>
            <a:off x="5561359" y="4114801"/>
            <a:ext cx="4990706" cy="1219200"/>
          </a:xfrm>
          <a:prstGeom prst="rect">
            <a:avLst/>
          </a:prstGeom>
          <a:noFill/>
          <a:ln>
            <a:noFill/>
          </a:ln>
        </p:spPr>
      </p:pic>
      <p:pic>
        <p:nvPicPr>
          <p:cNvPr descr="xe%2016%20cho" id="1416" name="Google Shape;1416;p96"/>
          <p:cNvPicPr preferRelativeResize="0"/>
          <p:nvPr/>
        </p:nvPicPr>
        <p:blipFill rotWithShape="1">
          <a:blip r:embed="rId12">
            <a:alphaModFix/>
          </a:blip>
          <a:srcRect b="0" l="0" r="0" t="0"/>
          <a:stretch/>
        </p:blipFill>
        <p:spPr>
          <a:xfrm>
            <a:off x="9930378" y="2210441"/>
            <a:ext cx="2139950" cy="1069975"/>
          </a:xfrm>
          <a:prstGeom prst="rect">
            <a:avLst/>
          </a:prstGeom>
          <a:noFill/>
          <a:ln>
            <a:noFill/>
          </a:ln>
        </p:spPr>
      </p:pic>
      <p:sp>
        <p:nvSpPr>
          <p:cNvPr id="1417" name="Google Shape;1417;p96">
            <a:hlinkClick action="ppaction://hlinksldjump" r:id="rId13"/>
          </p:cNvPr>
          <p:cNvSpPr txBox="1"/>
          <p:nvPr/>
        </p:nvSpPr>
        <p:spPr>
          <a:xfrm>
            <a:off x="3836608" y="5871085"/>
            <a:ext cx="3079859"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dk1"/>
                </a:solidFill>
                <a:latin typeface="Libre Baskerville"/>
                <a:ea typeface="Libre Baskerville"/>
                <a:cs typeface="Libre Baskerville"/>
                <a:sym typeface="Libre Baskerville"/>
              </a:rPr>
              <a:t>Limousine Service</a:t>
            </a:r>
            <a:endParaRPr/>
          </a:p>
        </p:txBody>
      </p:sp>
      <p:pic>
        <p:nvPicPr>
          <p:cNvPr id="1418" name="Google Shape;1418;p96"/>
          <p:cNvPicPr preferRelativeResize="0"/>
          <p:nvPr/>
        </p:nvPicPr>
        <p:blipFill rotWithShape="1">
          <a:blip r:embed="rId14">
            <a:alphaModFix/>
          </a:blip>
          <a:srcRect b="0" l="0" r="0" t="0"/>
          <a:stretch/>
        </p:blipFill>
        <p:spPr>
          <a:xfrm>
            <a:off x="6545397" y="5267297"/>
            <a:ext cx="3495675" cy="1304925"/>
          </a:xfrm>
          <a:prstGeom prst="rect">
            <a:avLst/>
          </a:prstGeom>
          <a:noFill/>
          <a:ln>
            <a:noFill/>
          </a:ln>
        </p:spPr>
      </p:pic>
      <p:sp>
        <p:nvSpPr>
          <p:cNvPr id="1419" name="Google Shape;1419;p96"/>
          <p:cNvSpPr/>
          <p:nvPr/>
        </p:nvSpPr>
        <p:spPr>
          <a:xfrm>
            <a:off x="-546679" y="2857431"/>
            <a:ext cx="5349923" cy="589352"/>
          </a:xfrm>
          <a:custGeom>
            <a:rect b="b" l="l" r="r" t="t"/>
            <a:pathLst>
              <a:path extrusionOk="0" h="258" w="2355">
                <a:moveTo>
                  <a:pt x="316" y="236"/>
                </a:moveTo>
                <a:cubicBezTo>
                  <a:pt x="317" y="236"/>
                  <a:pt x="318" y="236"/>
                  <a:pt x="320" y="236"/>
                </a:cubicBezTo>
                <a:cubicBezTo>
                  <a:pt x="323" y="236"/>
                  <a:pt x="324" y="235"/>
                  <a:pt x="323" y="232"/>
                </a:cubicBezTo>
                <a:cubicBezTo>
                  <a:pt x="328" y="233"/>
                  <a:pt x="332" y="229"/>
                  <a:pt x="337" y="230"/>
                </a:cubicBezTo>
                <a:cubicBezTo>
                  <a:pt x="342" y="236"/>
                  <a:pt x="350" y="236"/>
                  <a:pt x="357" y="235"/>
                </a:cubicBezTo>
                <a:cubicBezTo>
                  <a:pt x="358" y="235"/>
                  <a:pt x="358" y="234"/>
                  <a:pt x="358" y="233"/>
                </a:cubicBezTo>
                <a:cubicBezTo>
                  <a:pt x="357" y="231"/>
                  <a:pt x="355" y="230"/>
                  <a:pt x="353" y="230"/>
                </a:cubicBezTo>
                <a:cubicBezTo>
                  <a:pt x="350" y="231"/>
                  <a:pt x="347" y="230"/>
                  <a:pt x="345" y="230"/>
                </a:cubicBezTo>
                <a:cubicBezTo>
                  <a:pt x="342" y="231"/>
                  <a:pt x="340" y="228"/>
                  <a:pt x="337" y="229"/>
                </a:cubicBezTo>
                <a:cubicBezTo>
                  <a:pt x="335" y="228"/>
                  <a:pt x="333" y="227"/>
                  <a:pt x="331" y="227"/>
                </a:cubicBezTo>
                <a:cubicBezTo>
                  <a:pt x="324" y="227"/>
                  <a:pt x="318" y="227"/>
                  <a:pt x="312" y="227"/>
                </a:cubicBezTo>
                <a:cubicBezTo>
                  <a:pt x="308" y="227"/>
                  <a:pt x="304" y="228"/>
                  <a:pt x="301" y="225"/>
                </a:cubicBezTo>
                <a:cubicBezTo>
                  <a:pt x="301" y="225"/>
                  <a:pt x="300" y="225"/>
                  <a:pt x="299" y="225"/>
                </a:cubicBezTo>
                <a:cubicBezTo>
                  <a:pt x="294" y="228"/>
                  <a:pt x="289" y="224"/>
                  <a:pt x="284" y="225"/>
                </a:cubicBezTo>
                <a:cubicBezTo>
                  <a:pt x="279" y="226"/>
                  <a:pt x="274" y="226"/>
                  <a:pt x="269" y="225"/>
                </a:cubicBezTo>
                <a:cubicBezTo>
                  <a:pt x="254" y="222"/>
                  <a:pt x="240" y="224"/>
                  <a:pt x="225" y="223"/>
                </a:cubicBezTo>
                <a:cubicBezTo>
                  <a:pt x="225" y="223"/>
                  <a:pt x="225" y="224"/>
                  <a:pt x="224" y="224"/>
                </a:cubicBezTo>
                <a:cubicBezTo>
                  <a:pt x="225" y="226"/>
                  <a:pt x="226" y="225"/>
                  <a:pt x="228" y="225"/>
                </a:cubicBezTo>
                <a:cubicBezTo>
                  <a:pt x="229" y="225"/>
                  <a:pt x="229" y="226"/>
                  <a:pt x="229" y="226"/>
                </a:cubicBezTo>
                <a:cubicBezTo>
                  <a:pt x="229" y="227"/>
                  <a:pt x="229" y="229"/>
                  <a:pt x="228" y="228"/>
                </a:cubicBezTo>
                <a:cubicBezTo>
                  <a:pt x="227" y="228"/>
                  <a:pt x="226" y="230"/>
                  <a:pt x="225" y="230"/>
                </a:cubicBezTo>
                <a:cubicBezTo>
                  <a:pt x="219" y="229"/>
                  <a:pt x="214" y="232"/>
                  <a:pt x="208" y="232"/>
                </a:cubicBezTo>
                <a:cubicBezTo>
                  <a:pt x="190" y="232"/>
                  <a:pt x="171" y="232"/>
                  <a:pt x="153" y="232"/>
                </a:cubicBezTo>
                <a:cubicBezTo>
                  <a:pt x="147" y="232"/>
                  <a:pt x="142" y="233"/>
                  <a:pt x="139" y="238"/>
                </a:cubicBezTo>
                <a:cubicBezTo>
                  <a:pt x="140" y="240"/>
                  <a:pt x="142" y="240"/>
                  <a:pt x="143" y="241"/>
                </a:cubicBezTo>
                <a:cubicBezTo>
                  <a:pt x="149" y="243"/>
                  <a:pt x="151" y="243"/>
                  <a:pt x="153" y="237"/>
                </a:cubicBezTo>
                <a:cubicBezTo>
                  <a:pt x="154" y="235"/>
                  <a:pt x="155" y="235"/>
                  <a:pt x="156" y="236"/>
                </a:cubicBezTo>
                <a:cubicBezTo>
                  <a:pt x="159" y="238"/>
                  <a:pt x="163" y="237"/>
                  <a:pt x="166" y="237"/>
                </a:cubicBezTo>
                <a:cubicBezTo>
                  <a:pt x="172" y="237"/>
                  <a:pt x="177" y="237"/>
                  <a:pt x="183" y="240"/>
                </a:cubicBezTo>
                <a:cubicBezTo>
                  <a:pt x="185" y="241"/>
                  <a:pt x="189" y="242"/>
                  <a:pt x="190" y="241"/>
                </a:cubicBezTo>
                <a:cubicBezTo>
                  <a:pt x="194" y="238"/>
                  <a:pt x="199" y="240"/>
                  <a:pt x="202" y="238"/>
                </a:cubicBezTo>
                <a:cubicBezTo>
                  <a:pt x="204" y="237"/>
                  <a:pt x="206" y="237"/>
                  <a:pt x="208" y="238"/>
                </a:cubicBezTo>
                <a:cubicBezTo>
                  <a:pt x="212" y="240"/>
                  <a:pt x="215" y="240"/>
                  <a:pt x="219" y="238"/>
                </a:cubicBezTo>
                <a:cubicBezTo>
                  <a:pt x="222" y="237"/>
                  <a:pt x="224" y="237"/>
                  <a:pt x="227" y="239"/>
                </a:cubicBezTo>
                <a:cubicBezTo>
                  <a:pt x="232" y="244"/>
                  <a:pt x="239" y="245"/>
                  <a:pt x="246" y="244"/>
                </a:cubicBezTo>
                <a:cubicBezTo>
                  <a:pt x="248" y="244"/>
                  <a:pt x="250" y="243"/>
                  <a:pt x="251" y="242"/>
                </a:cubicBezTo>
                <a:cubicBezTo>
                  <a:pt x="256" y="238"/>
                  <a:pt x="261" y="237"/>
                  <a:pt x="266" y="237"/>
                </a:cubicBezTo>
                <a:cubicBezTo>
                  <a:pt x="271" y="237"/>
                  <a:pt x="277" y="237"/>
                  <a:pt x="282" y="237"/>
                </a:cubicBezTo>
                <a:cubicBezTo>
                  <a:pt x="288" y="237"/>
                  <a:pt x="295" y="238"/>
                  <a:pt x="301" y="241"/>
                </a:cubicBezTo>
                <a:cubicBezTo>
                  <a:pt x="303" y="241"/>
                  <a:pt x="305" y="241"/>
                  <a:pt x="306" y="241"/>
                </a:cubicBezTo>
                <a:cubicBezTo>
                  <a:pt x="309" y="241"/>
                  <a:pt x="310" y="242"/>
                  <a:pt x="311" y="244"/>
                </a:cubicBezTo>
                <a:cubicBezTo>
                  <a:pt x="304" y="243"/>
                  <a:pt x="299" y="246"/>
                  <a:pt x="293" y="246"/>
                </a:cubicBezTo>
                <a:cubicBezTo>
                  <a:pt x="285" y="247"/>
                  <a:pt x="277" y="248"/>
                  <a:pt x="270" y="250"/>
                </a:cubicBezTo>
                <a:cubicBezTo>
                  <a:pt x="265" y="251"/>
                  <a:pt x="260" y="252"/>
                  <a:pt x="255" y="253"/>
                </a:cubicBezTo>
                <a:cubicBezTo>
                  <a:pt x="249" y="254"/>
                  <a:pt x="244" y="252"/>
                  <a:pt x="239" y="253"/>
                </a:cubicBezTo>
                <a:cubicBezTo>
                  <a:pt x="235" y="254"/>
                  <a:pt x="232" y="251"/>
                  <a:pt x="227" y="251"/>
                </a:cubicBezTo>
                <a:cubicBezTo>
                  <a:pt x="224" y="252"/>
                  <a:pt x="220" y="251"/>
                  <a:pt x="216" y="251"/>
                </a:cubicBezTo>
                <a:cubicBezTo>
                  <a:pt x="215" y="251"/>
                  <a:pt x="215" y="251"/>
                  <a:pt x="214" y="251"/>
                </a:cubicBezTo>
                <a:cubicBezTo>
                  <a:pt x="210" y="246"/>
                  <a:pt x="205" y="247"/>
                  <a:pt x="200" y="249"/>
                </a:cubicBezTo>
                <a:cubicBezTo>
                  <a:pt x="196" y="251"/>
                  <a:pt x="192" y="250"/>
                  <a:pt x="188" y="253"/>
                </a:cubicBezTo>
                <a:cubicBezTo>
                  <a:pt x="188" y="253"/>
                  <a:pt x="187" y="253"/>
                  <a:pt x="186" y="252"/>
                </a:cubicBezTo>
                <a:cubicBezTo>
                  <a:pt x="185" y="251"/>
                  <a:pt x="184" y="251"/>
                  <a:pt x="183" y="251"/>
                </a:cubicBezTo>
                <a:cubicBezTo>
                  <a:pt x="173" y="252"/>
                  <a:pt x="163" y="248"/>
                  <a:pt x="153" y="250"/>
                </a:cubicBezTo>
                <a:cubicBezTo>
                  <a:pt x="149" y="250"/>
                  <a:pt x="147" y="247"/>
                  <a:pt x="144" y="248"/>
                </a:cubicBezTo>
                <a:cubicBezTo>
                  <a:pt x="141" y="248"/>
                  <a:pt x="137" y="248"/>
                  <a:pt x="134" y="248"/>
                </a:cubicBezTo>
                <a:cubicBezTo>
                  <a:pt x="128" y="247"/>
                  <a:pt x="123" y="251"/>
                  <a:pt x="118" y="249"/>
                </a:cubicBezTo>
                <a:cubicBezTo>
                  <a:pt x="116" y="249"/>
                  <a:pt x="115" y="249"/>
                  <a:pt x="114" y="249"/>
                </a:cubicBezTo>
                <a:cubicBezTo>
                  <a:pt x="113" y="249"/>
                  <a:pt x="112" y="250"/>
                  <a:pt x="111" y="248"/>
                </a:cubicBezTo>
                <a:cubicBezTo>
                  <a:pt x="111" y="247"/>
                  <a:pt x="112" y="245"/>
                  <a:pt x="113" y="245"/>
                </a:cubicBezTo>
                <a:cubicBezTo>
                  <a:pt x="116" y="244"/>
                  <a:pt x="119" y="241"/>
                  <a:pt x="123" y="241"/>
                </a:cubicBezTo>
                <a:cubicBezTo>
                  <a:pt x="125" y="241"/>
                  <a:pt x="125" y="239"/>
                  <a:pt x="127" y="238"/>
                </a:cubicBezTo>
                <a:cubicBezTo>
                  <a:pt x="122" y="235"/>
                  <a:pt x="117" y="235"/>
                  <a:pt x="112" y="234"/>
                </a:cubicBezTo>
                <a:cubicBezTo>
                  <a:pt x="108" y="233"/>
                  <a:pt x="105" y="231"/>
                  <a:pt x="101" y="230"/>
                </a:cubicBezTo>
                <a:cubicBezTo>
                  <a:pt x="100" y="230"/>
                  <a:pt x="98" y="228"/>
                  <a:pt x="99" y="226"/>
                </a:cubicBezTo>
                <a:cubicBezTo>
                  <a:pt x="100" y="224"/>
                  <a:pt x="102" y="225"/>
                  <a:pt x="103" y="225"/>
                </a:cubicBezTo>
                <a:cubicBezTo>
                  <a:pt x="110" y="225"/>
                  <a:pt x="116" y="225"/>
                  <a:pt x="123" y="225"/>
                </a:cubicBezTo>
                <a:cubicBezTo>
                  <a:pt x="135" y="225"/>
                  <a:pt x="147" y="222"/>
                  <a:pt x="158" y="216"/>
                </a:cubicBezTo>
                <a:cubicBezTo>
                  <a:pt x="162" y="214"/>
                  <a:pt x="167" y="215"/>
                  <a:pt x="171" y="213"/>
                </a:cubicBezTo>
                <a:cubicBezTo>
                  <a:pt x="175" y="212"/>
                  <a:pt x="180" y="213"/>
                  <a:pt x="185" y="214"/>
                </a:cubicBezTo>
                <a:cubicBezTo>
                  <a:pt x="189" y="216"/>
                  <a:pt x="195" y="217"/>
                  <a:pt x="200" y="217"/>
                </a:cubicBezTo>
                <a:cubicBezTo>
                  <a:pt x="208" y="216"/>
                  <a:pt x="216" y="218"/>
                  <a:pt x="224" y="215"/>
                </a:cubicBezTo>
                <a:cubicBezTo>
                  <a:pt x="225" y="214"/>
                  <a:pt x="226" y="214"/>
                  <a:pt x="227" y="215"/>
                </a:cubicBezTo>
                <a:cubicBezTo>
                  <a:pt x="235" y="218"/>
                  <a:pt x="243" y="216"/>
                  <a:pt x="251" y="216"/>
                </a:cubicBezTo>
                <a:cubicBezTo>
                  <a:pt x="260" y="217"/>
                  <a:pt x="268" y="218"/>
                  <a:pt x="277" y="216"/>
                </a:cubicBezTo>
                <a:cubicBezTo>
                  <a:pt x="284" y="215"/>
                  <a:pt x="291" y="215"/>
                  <a:pt x="298" y="215"/>
                </a:cubicBezTo>
                <a:cubicBezTo>
                  <a:pt x="300" y="215"/>
                  <a:pt x="301" y="214"/>
                  <a:pt x="302" y="212"/>
                </a:cubicBezTo>
                <a:cubicBezTo>
                  <a:pt x="303" y="211"/>
                  <a:pt x="302" y="210"/>
                  <a:pt x="301" y="209"/>
                </a:cubicBezTo>
                <a:cubicBezTo>
                  <a:pt x="299" y="209"/>
                  <a:pt x="297" y="209"/>
                  <a:pt x="295" y="208"/>
                </a:cubicBezTo>
                <a:cubicBezTo>
                  <a:pt x="296" y="207"/>
                  <a:pt x="297" y="206"/>
                  <a:pt x="298" y="206"/>
                </a:cubicBezTo>
                <a:cubicBezTo>
                  <a:pt x="302" y="207"/>
                  <a:pt x="306" y="202"/>
                  <a:pt x="311" y="206"/>
                </a:cubicBezTo>
                <a:cubicBezTo>
                  <a:pt x="311" y="206"/>
                  <a:pt x="312" y="206"/>
                  <a:pt x="312" y="206"/>
                </a:cubicBezTo>
                <a:cubicBezTo>
                  <a:pt x="319" y="205"/>
                  <a:pt x="325" y="209"/>
                  <a:pt x="332" y="208"/>
                </a:cubicBezTo>
                <a:cubicBezTo>
                  <a:pt x="332" y="211"/>
                  <a:pt x="332" y="213"/>
                  <a:pt x="332" y="216"/>
                </a:cubicBezTo>
                <a:cubicBezTo>
                  <a:pt x="334" y="217"/>
                  <a:pt x="335" y="216"/>
                  <a:pt x="337" y="216"/>
                </a:cubicBezTo>
                <a:cubicBezTo>
                  <a:pt x="337" y="218"/>
                  <a:pt x="338" y="218"/>
                  <a:pt x="339" y="219"/>
                </a:cubicBezTo>
                <a:cubicBezTo>
                  <a:pt x="342" y="221"/>
                  <a:pt x="346" y="219"/>
                  <a:pt x="349" y="221"/>
                </a:cubicBezTo>
                <a:cubicBezTo>
                  <a:pt x="350" y="222"/>
                  <a:pt x="352" y="219"/>
                  <a:pt x="355" y="220"/>
                </a:cubicBezTo>
                <a:cubicBezTo>
                  <a:pt x="357" y="220"/>
                  <a:pt x="356" y="218"/>
                  <a:pt x="356" y="216"/>
                </a:cubicBezTo>
                <a:cubicBezTo>
                  <a:pt x="356" y="215"/>
                  <a:pt x="355" y="215"/>
                  <a:pt x="354" y="215"/>
                </a:cubicBezTo>
                <a:cubicBezTo>
                  <a:pt x="350" y="215"/>
                  <a:pt x="346" y="215"/>
                  <a:pt x="343" y="215"/>
                </a:cubicBezTo>
                <a:cubicBezTo>
                  <a:pt x="342" y="215"/>
                  <a:pt x="340" y="215"/>
                  <a:pt x="341" y="213"/>
                </a:cubicBezTo>
                <a:cubicBezTo>
                  <a:pt x="341" y="213"/>
                  <a:pt x="342" y="213"/>
                  <a:pt x="342" y="213"/>
                </a:cubicBezTo>
                <a:cubicBezTo>
                  <a:pt x="343" y="213"/>
                  <a:pt x="345" y="214"/>
                  <a:pt x="346" y="212"/>
                </a:cubicBezTo>
                <a:cubicBezTo>
                  <a:pt x="346" y="209"/>
                  <a:pt x="344" y="210"/>
                  <a:pt x="342" y="209"/>
                </a:cubicBezTo>
                <a:cubicBezTo>
                  <a:pt x="340" y="205"/>
                  <a:pt x="340" y="204"/>
                  <a:pt x="343" y="204"/>
                </a:cubicBezTo>
                <a:cubicBezTo>
                  <a:pt x="346" y="204"/>
                  <a:pt x="349" y="203"/>
                  <a:pt x="351" y="203"/>
                </a:cubicBezTo>
                <a:cubicBezTo>
                  <a:pt x="357" y="202"/>
                  <a:pt x="362" y="200"/>
                  <a:pt x="369" y="201"/>
                </a:cubicBezTo>
                <a:cubicBezTo>
                  <a:pt x="366" y="198"/>
                  <a:pt x="363" y="197"/>
                  <a:pt x="360" y="197"/>
                </a:cubicBezTo>
                <a:cubicBezTo>
                  <a:pt x="349" y="197"/>
                  <a:pt x="338" y="197"/>
                  <a:pt x="328" y="197"/>
                </a:cubicBezTo>
                <a:cubicBezTo>
                  <a:pt x="326" y="197"/>
                  <a:pt x="324" y="197"/>
                  <a:pt x="323" y="198"/>
                </a:cubicBezTo>
                <a:cubicBezTo>
                  <a:pt x="319" y="203"/>
                  <a:pt x="314" y="200"/>
                  <a:pt x="309" y="201"/>
                </a:cubicBezTo>
                <a:cubicBezTo>
                  <a:pt x="306" y="201"/>
                  <a:pt x="303" y="198"/>
                  <a:pt x="298" y="196"/>
                </a:cubicBezTo>
                <a:cubicBezTo>
                  <a:pt x="307" y="196"/>
                  <a:pt x="313" y="195"/>
                  <a:pt x="319" y="194"/>
                </a:cubicBezTo>
                <a:cubicBezTo>
                  <a:pt x="334" y="191"/>
                  <a:pt x="349" y="193"/>
                  <a:pt x="365" y="192"/>
                </a:cubicBezTo>
                <a:cubicBezTo>
                  <a:pt x="360" y="189"/>
                  <a:pt x="360" y="189"/>
                  <a:pt x="350" y="189"/>
                </a:cubicBezTo>
                <a:cubicBezTo>
                  <a:pt x="348" y="187"/>
                  <a:pt x="349" y="185"/>
                  <a:pt x="349" y="184"/>
                </a:cubicBezTo>
                <a:cubicBezTo>
                  <a:pt x="349" y="182"/>
                  <a:pt x="348" y="181"/>
                  <a:pt x="347" y="182"/>
                </a:cubicBezTo>
                <a:cubicBezTo>
                  <a:pt x="341" y="187"/>
                  <a:pt x="334" y="186"/>
                  <a:pt x="327" y="188"/>
                </a:cubicBezTo>
                <a:cubicBezTo>
                  <a:pt x="325" y="189"/>
                  <a:pt x="323" y="187"/>
                  <a:pt x="320" y="187"/>
                </a:cubicBezTo>
                <a:cubicBezTo>
                  <a:pt x="312" y="187"/>
                  <a:pt x="304" y="187"/>
                  <a:pt x="296" y="187"/>
                </a:cubicBezTo>
                <a:cubicBezTo>
                  <a:pt x="290" y="187"/>
                  <a:pt x="285" y="184"/>
                  <a:pt x="279" y="185"/>
                </a:cubicBezTo>
                <a:cubicBezTo>
                  <a:pt x="273" y="186"/>
                  <a:pt x="267" y="185"/>
                  <a:pt x="261" y="185"/>
                </a:cubicBezTo>
                <a:cubicBezTo>
                  <a:pt x="255" y="185"/>
                  <a:pt x="249" y="185"/>
                  <a:pt x="243" y="185"/>
                </a:cubicBezTo>
                <a:cubicBezTo>
                  <a:pt x="244" y="183"/>
                  <a:pt x="246" y="181"/>
                  <a:pt x="248" y="182"/>
                </a:cubicBezTo>
                <a:cubicBezTo>
                  <a:pt x="253" y="182"/>
                  <a:pt x="258" y="182"/>
                  <a:pt x="264" y="182"/>
                </a:cubicBezTo>
                <a:cubicBezTo>
                  <a:pt x="265" y="182"/>
                  <a:pt x="266" y="182"/>
                  <a:pt x="268" y="181"/>
                </a:cubicBezTo>
                <a:cubicBezTo>
                  <a:pt x="266" y="174"/>
                  <a:pt x="261" y="170"/>
                  <a:pt x="256" y="166"/>
                </a:cubicBezTo>
                <a:cubicBezTo>
                  <a:pt x="255" y="165"/>
                  <a:pt x="253" y="164"/>
                  <a:pt x="251" y="164"/>
                </a:cubicBezTo>
                <a:cubicBezTo>
                  <a:pt x="249" y="164"/>
                  <a:pt x="246" y="164"/>
                  <a:pt x="243" y="163"/>
                </a:cubicBezTo>
                <a:cubicBezTo>
                  <a:pt x="242" y="162"/>
                  <a:pt x="240" y="162"/>
                  <a:pt x="238" y="163"/>
                </a:cubicBezTo>
                <a:cubicBezTo>
                  <a:pt x="237" y="165"/>
                  <a:pt x="235" y="164"/>
                  <a:pt x="234" y="164"/>
                </a:cubicBezTo>
                <a:cubicBezTo>
                  <a:pt x="232" y="164"/>
                  <a:pt x="231" y="165"/>
                  <a:pt x="231" y="163"/>
                </a:cubicBezTo>
                <a:cubicBezTo>
                  <a:pt x="231" y="161"/>
                  <a:pt x="232" y="161"/>
                  <a:pt x="234" y="161"/>
                </a:cubicBezTo>
                <a:cubicBezTo>
                  <a:pt x="237" y="161"/>
                  <a:pt x="240" y="161"/>
                  <a:pt x="242" y="161"/>
                </a:cubicBezTo>
                <a:cubicBezTo>
                  <a:pt x="246" y="161"/>
                  <a:pt x="247" y="158"/>
                  <a:pt x="245" y="155"/>
                </a:cubicBezTo>
                <a:cubicBezTo>
                  <a:pt x="245" y="155"/>
                  <a:pt x="245" y="154"/>
                  <a:pt x="245" y="153"/>
                </a:cubicBezTo>
                <a:cubicBezTo>
                  <a:pt x="242" y="147"/>
                  <a:pt x="242" y="147"/>
                  <a:pt x="234" y="147"/>
                </a:cubicBezTo>
                <a:cubicBezTo>
                  <a:pt x="234" y="147"/>
                  <a:pt x="233" y="147"/>
                  <a:pt x="233" y="147"/>
                </a:cubicBezTo>
                <a:cubicBezTo>
                  <a:pt x="230" y="144"/>
                  <a:pt x="227" y="144"/>
                  <a:pt x="224" y="147"/>
                </a:cubicBezTo>
                <a:cubicBezTo>
                  <a:pt x="222" y="147"/>
                  <a:pt x="221" y="147"/>
                  <a:pt x="219" y="147"/>
                </a:cubicBezTo>
                <a:cubicBezTo>
                  <a:pt x="218" y="147"/>
                  <a:pt x="216" y="146"/>
                  <a:pt x="215" y="149"/>
                </a:cubicBezTo>
                <a:cubicBezTo>
                  <a:pt x="213" y="149"/>
                  <a:pt x="210" y="148"/>
                  <a:pt x="208" y="149"/>
                </a:cubicBezTo>
                <a:cubicBezTo>
                  <a:pt x="204" y="149"/>
                  <a:pt x="201" y="148"/>
                  <a:pt x="199" y="147"/>
                </a:cubicBezTo>
                <a:cubicBezTo>
                  <a:pt x="196" y="145"/>
                  <a:pt x="193" y="145"/>
                  <a:pt x="190" y="147"/>
                </a:cubicBezTo>
                <a:cubicBezTo>
                  <a:pt x="188" y="148"/>
                  <a:pt x="184" y="149"/>
                  <a:pt x="181" y="149"/>
                </a:cubicBezTo>
                <a:cubicBezTo>
                  <a:pt x="180" y="148"/>
                  <a:pt x="178" y="148"/>
                  <a:pt x="177" y="150"/>
                </a:cubicBezTo>
                <a:cubicBezTo>
                  <a:pt x="176" y="151"/>
                  <a:pt x="175" y="151"/>
                  <a:pt x="174" y="150"/>
                </a:cubicBezTo>
                <a:cubicBezTo>
                  <a:pt x="169" y="147"/>
                  <a:pt x="163" y="149"/>
                  <a:pt x="158" y="149"/>
                </a:cubicBezTo>
                <a:cubicBezTo>
                  <a:pt x="158" y="147"/>
                  <a:pt x="159" y="146"/>
                  <a:pt x="157" y="145"/>
                </a:cubicBezTo>
                <a:cubicBezTo>
                  <a:pt x="156" y="145"/>
                  <a:pt x="154" y="145"/>
                  <a:pt x="155" y="147"/>
                </a:cubicBezTo>
                <a:cubicBezTo>
                  <a:pt x="153" y="147"/>
                  <a:pt x="151" y="147"/>
                  <a:pt x="149" y="147"/>
                </a:cubicBezTo>
                <a:cubicBezTo>
                  <a:pt x="149" y="146"/>
                  <a:pt x="150" y="144"/>
                  <a:pt x="148" y="143"/>
                </a:cubicBezTo>
                <a:cubicBezTo>
                  <a:pt x="147" y="143"/>
                  <a:pt x="146" y="144"/>
                  <a:pt x="146" y="145"/>
                </a:cubicBezTo>
                <a:cubicBezTo>
                  <a:pt x="144" y="145"/>
                  <a:pt x="142" y="145"/>
                  <a:pt x="141" y="145"/>
                </a:cubicBezTo>
                <a:cubicBezTo>
                  <a:pt x="140" y="144"/>
                  <a:pt x="141" y="142"/>
                  <a:pt x="139" y="142"/>
                </a:cubicBezTo>
                <a:cubicBezTo>
                  <a:pt x="138" y="142"/>
                  <a:pt x="136" y="141"/>
                  <a:pt x="135" y="143"/>
                </a:cubicBezTo>
                <a:cubicBezTo>
                  <a:pt x="133" y="144"/>
                  <a:pt x="130" y="141"/>
                  <a:pt x="128" y="142"/>
                </a:cubicBezTo>
                <a:cubicBezTo>
                  <a:pt x="125" y="144"/>
                  <a:pt x="123" y="143"/>
                  <a:pt x="121" y="143"/>
                </a:cubicBezTo>
                <a:cubicBezTo>
                  <a:pt x="119" y="144"/>
                  <a:pt x="118" y="143"/>
                  <a:pt x="116" y="143"/>
                </a:cubicBezTo>
                <a:cubicBezTo>
                  <a:pt x="113" y="141"/>
                  <a:pt x="108" y="141"/>
                  <a:pt x="104" y="143"/>
                </a:cubicBezTo>
                <a:cubicBezTo>
                  <a:pt x="101" y="143"/>
                  <a:pt x="98" y="140"/>
                  <a:pt x="94" y="142"/>
                </a:cubicBezTo>
                <a:cubicBezTo>
                  <a:pt x="94" y="141"/>
                  <a:pt x="91" y="138"/>
                  <a:pt x="90" y="137"/>
                </a:cubicBezTo>
                <a:cubicBezTo>
                  <a:pt x="86" y="134"/>
                  <a:pt x="86" y="134"/>
                  <a:pt x="83" y="138"/>
                </a:cubicBezTo>
                <a:cubicBezTo>
                  <a:pt x="82" y="139"/>
                  <a:pt x="81" y="140"/>
                  <a:pt x="82" y="141"/>
                </a:cubicBezTo>
                <a:cubicBezTo>
                  <a:pt x="83" y="142"/>
                  <a:pt x="83" y="143"/>
                  <a:pt x="85" y="143"/>
                </a:cubicBezTo>
                <a:cubicBezTo>
                  <a:pt x="88" y="143"/>
                  <a:pt x="91" y="143"/>
                  <a:pt x="94" y="143"/>
                </a:cubicBezTo>
                <a:cubicBezTo>
                  <a:pt x="97" y="147"/>
                  <a:pt x="101" y="149"/>
                  <a:pt x="107" y="149"/>
                </a:cubicBezTo>
                <a:cubicBezTo>
                  <a:pt x="109" y="149"/>
                  <a:pt x="111" y="149"/>
                  <a:pt x="113" y="149"/>
                </a:cubicBezTo>
                <a:cubicBezTo>
                  <a:pt x="123" y="148"/>
                  <a:pt x="133" y="151"/>
                  <a:pt x="143" y="152"/>
                </a:cubicBezTo>
                <a:cubicBezTo>
                  <a:pt x="144" y="152"/>
                  <a:pt x="145" y="154"/>
                  <a:pt x="147" y="155"/>
                </a:cubicBezTo>
                <a:cubicBezTo>
                  <a:pt x="141" y="156"/>
                  <a:pt x="135" y="156"/>
                  <a:pt x="130" y="156"/>
                </a:cubicBezTo>
                <a:cubicBezTo>
                  <a:pt x="130" y="156"/>
                  <a:pt x="130" y="157"/>
                  <a:pt x="130" y="157"/>
                </a:cubicBezTo>
                <a:cubicBezTo>
                  <a:pt x="136" y="157"/>
                  <a:pt x="142" y="157"/>
                  <a:pt x="147" y="157"/>
                </a:cubicBezTo>
                <a:cubicBezTo>
                  <a:pt x="153" y="157"/>
                  <a:pt x="158" y="157"/>
                  <a:pt x="163" y="157"/>
                </a:cubicBezTo>
                <a:cubicBezTo>
                  <a:pt x="164" y="157"/>
                  <a:pt x="166" y="157"/>
                  <a:pt x="167" y="158"/>
                </a:cubicBezTo>
                <a:cubicBezTo>
                  <a:pt x="169" y="160"/>
                  <a:pt x="168" y="164"/>
                  <a:pt x="172" y="163"/>
                </a:cubicBezTo>
                <a:cubicBezTo>
                  <a:pt x="175" y="162"/>
                  <a:pt x="177" y="165"/>
                  <a:pt x="180" y="164"/>
                </a:cubicBezTo>
                <a:cubicBezTo>
                  <a:pt x="182" y="164"/>
                  <a:pt x="185" y="165"/>
                  <a:pt x="187" y="163"/>
                </a:cubicBezTo>
                <a:cubicBezTo>
                  <a:pt x="188" y="162"/>
                  <a:pt x="189" y="163"/>
                  <a:pt x="191" y="163"/>
                </a:cubicBezTo>
                <a:cubicBezTo>
                  <a:pt x="190" y="165"/>
                  <a:pt x="188" y="166"/>
                  <a:pt x="188" y="167"/>
                </a:cubicBezTo>
                <a:cubicBezTo>
                  <a:pt x="187" y="169"/>
                  <a:pt x="188" y="171"/>
                  <a:pt x="190" y="171"/>
                </a:cubicBezTo>
                <a:cubicBezTo>
                  <a:pt x="192" y="171"/>
                  <a:pt x="195" y="171"/>
                  <a:pt x="195" y="174"/>
                </a:cubicBezTo>
                <a:cubicBezTo>
                  <a:pt x="195" y="175"/>
                  <a:pt x="197" y="175"/>
                  <a:pt x="198" y="175"/>
                </a:cubicBezTo>
                <a:cubicBezTo>
                  <a:pt x="203" y="172"/>
                  <a:pt x="208" y="176"/>
                  <a:pt x="212" y="176"/>
                </a:cubicBezTo>
                <a:cubicBezTo>
                  <a:pt x="213" y="177"/>
                  <a:pt x="214" y="177"/>
                  <a:pt x="214" y="178"/>
                </a:cubicBezTo>
                <a:cubicBezTo>
                  <a:pt x="214" y="179"/>
                  <a:pt x="213" y="180"/>
                  <a:pt x="212" y="180"/>
                </a:cubicBezTo>
                <a:cubicBezTo>
                  <a:pt x="207" y="182"/>
                  <a:pt x="202" y="184"/>
                  <a:pt x="198" y="188"/>
                </a:cubicBezTo>
                <a:cubicBezTo>
                  <a:pt x="196" y="189"/>
                  <a:pt x="195" y="187"/>
                  <a:pt x="195" y="186"/>
                </a:cubicBezTo>
                <a:cubicBezTo>
                  <a:pt x="195" y="183"/>
                  <a:pt x="194" y="181"/>
                  <a:pt x="191" y="179"/>
                </a:cubicBezTo>
                <a:cubicBezTo>
                  <a:pt x="190" y="178"/>
                  <a:pt x="189" y="178"/>
                  <a:pt x="188" y="178"/>
                </a:cubicBezTo>
                <a:cubicBezTo>
                  <a:pt x="185" y="181"/>
                  <a:pt x="180" y="179"/>
                  <a:pt x="177" y="181"/>
                </a:cubicBezTo>
                <a:cubicBezTo>
                  <a:pt x="175" y="182"/>
                  <a:pt x="173" y="182"/>
                  <a:pt x="170" y="182"/>
                </a:cubicBezTo>
                <a:cubicBezTo>
                  <a:pt x="168" y="182"/>
                  <a:pt x="167" y="179"/>
                  <a:pt x="166" y="177"/>
                </a:cubicBezTo>
                <a:cubicBezTo>
                  <a:pt x="164" y="174"/>
                  <a:pt x="160" y="173"/>
                  <a:pt x="158" y="177"/>
                </a:cubicBezTo>
                <a:cubicBezTo>
                  <a:pt x="158" y="179"/>
                  <a:pt x="157" y="180"/>
                  <a:pt x="156" y="182"/>
                </a:cubicBezTo>
                <a:cubicBezTo>
                  <a:pt x="156" y="184"/>
                  <a:pt x="154" y="185"/>
                  <a:pt x="151" y="185"/>
                </a:cubicBezTo>
                <a:cubicBezTo>
                  <a:pt x="149" y="185"/>
                  <a:pt x="147" y="185"/>
                  <a:pt x="145" y="187"/>
                </a:cubicBezTo>
                <a:cubicBezTo>
                  <a:pt x="142" y="188"/>
                  <a:pt x="139" y="186"/>
                  <a:pt x="137" y="183"/>
                </a:cubicBezTo>
                <a:cubicBezTo>
                  <a:pt x="134" y="177"/>
                  <a:pt x="128" y="177"/>
                  <a:pt x="123" y="175"/>
                </a:cubicBezTo>
                <a:cubicBezTo>
                  <a:pt x="121" y="174"/>
                  <a:pt x="119" y="176"/>
                  <a:pt x="116" y="177"/>
                </a:cubicBezTo>
                <a:cubicBezTo>
                  <a:pt x="113" y="177"/>
                  <a:pt x="110" y="179"/>
                  <a:pt x="108" y="181"/>
                </a:cubicBezTo>
                <a:cubicBezTo>
                  <a:pt x="102" y="185"/>
                  <a:pt x="101" y="185"/>
                  <a:pt x="97" y="180"/>
                </a:cubicBezTo>
                <a:cubicBezTo>
                  <a:pt x="96" y="180"/>
                  <a:pt x="96" y="178"/>
                  <a:pt x="95" y="177"/>
                </a:cubicBezTo>
                <a:cubicBezTo>
                  <a:pt x="89" y="182"/>
                  <a:pt x="84" y="182"/>
                  <a:pt x="78" y="182"/>
                </a:cubicBezTo>
                <a:cubicBezTo>
                  <a:pt x="74" y="182"/>
                  <a:pt x="71" y="182"/>
                  <a:pt x="67" y="182"/>
                </a:cubicBezTo>
                <a:cubicBezTo>
                  <a:pt x="59" y="181"/>
                  <a:pt x="51" y="184"/>
                  <a:pt x="42" y="183"/>
                </a:cubicBezTo>
                <a:cubicBezTo>
                  <a:pt x="39" y="183"/>
                  <a:pt x="38" y="187"/>
                  <a:pt x="35" y="184"/>
                </a:cubicBezTo>
                <a:cubicBezTo>
                  <a:pt x="32" y="182"/>
                  <a:pt x="29" y="184"/>
                  <a:pt x="27" y="183"/>
                </a:cubicBezTo>
                <a:cubicBezTo>
                  <a:pt x="24" y="183"/>
                  <a:pt x="21" y="183"/>
                  <a:pt x="18" y="183"/>
                </a:cubicBezTo>
                <a:cubicBezTo>
                  <a:pt x="16" y="181"/>
                  <a:pt x="18" y="179"/>
                  <a:pt x="17" y="177"/>
                </a:cubicBezTo>
                <a:cubicBezTo>
                  <a:pt x="14" y="173"/>
                  <a:pt x="10" y="172"/>
                  <a:pt x="5" y="174"/>
                </a:cubicBezTo>
                <a:cubicBezTo>
                  <a:pt x="4" y="174"/>
                  <a:pt x="4" y="175"/>
                  <a:pt x="2" y="175"/>
                </a:cubicBezTo>
                <a:cubicBezTo>
                  <a:pt x="1" y="175"/>
                  <a:pt x="0" y="174"/>
                  <a:pt x="0" y="172"/>
                </a:cubicBezTo>
                <a:cubicBezTo>
                  <a:pt x="0" y="171"/>
                  <a:pt x="0" y="169"/>
                  <a:pt x="2" y="169"/>
                </a:cubicBezTo>
                <a:cubicBezTo>
                  <a:pt x="5" y="170"/>
                  <a:pt x="8" y="169"/>
                  <a:pt x="10" y="170"/>
                </a:cubicBezTo>
                <a:cubicBezTo>
                  <a:pt x="14" y="170"/>
                  <a:pt x="16" y="168"/>
                  <a:pt x="19" y="168"/>
                </a:cubicBezTo>
                <a:cubicBezTo>
                  <a:pt x="21" y="167"/>
                  <a:pt x="22" y="164"/>
                  <a:pt x="22" y="162"/>
                </a:cubicBezTo>
                <a:cubicBezTo>
                  <a:pt x="24" y="159"/>
                  <a:pt x="24" y="158"/>
                  <a:pt x="27" y="160"/>
                </a:cubicBezTo>
                <a:cubicBezTo>
                  <a:pt x="31" y="161"/>
                  <a:pt x="35" y="162"/>
                  <a:pt x="39" y="164"/>
                </a:cubicBezTo>
                <a:cubicBezTo>
                  <a:pt x="40" y="165"/>
                  <a:pt x="42" y="164"/>
                  <a:pt x="44" y="164"/>
                </a:cubicBezTo>
                <a:cubicBezTo>
                  <a:pt x="45" y="164"/>
                  <a:pt x="45" y="162"/>
                  <a:pt x="46" y="161"/>
                </a:cubicBezTo>
                <a:cubicBezTo>
                  <a:pt x="48" y="159"/>
                  <a:pt x="46" y="158"/>
                  <a:pt x="45" y="156"/>
                </a:cubicBezTo>
                <a:cubicBezTo>
                  <a:pt x="44" y="154"/>
                  <a:pt x="41" y="154"/>
                  <a:pt x="39" y="152"/>
                </a:cubicBezTo>
                <a:cubicBezTo>
                  <a:pt x="38" y="151"/>
                  <a:pt x="38" y="151"/>
                  <a:pt x="38" y="150"/>
                </a:cubicBezTo>
                <a:cubicBezTo>
                  <a:pt x="38" y="149"/>
                  <a:pt x="39" y="149"/>
                  <a:pt x="40" y="149"/>
                </a:cubicBezTo>
                <a:cubicBezTo>
                  <a:pt x="43" y="149"/>
                  <a:pt x="47" y="148"/>
                  <a:pt x="50" y="150"/>
                </a:cubicBezTo>
                <a:cubicBezTo>
                  <a:pt x="50" y="151"/>
                  <a:pt x="51" y="150"/>
                  <a:pt x="51" y="150"/>
                </a:cubicBezTo>
                <a:cubicBezTo>
                  <a:pt x="53" y="149"/>
                  <a:pt x="51" y="149"/>
                  <a:pt x="51" y="148"/>
                </a:cubicBezTo>
                <a:cubicBezTo>
                  <a:pt x="50" y="147"/>
                  <a:pt x="50" y="145"/>
                  <a:pt x="52" y="145"/>
                </a:cubicBezTo>
                <a:cubicBezTo>
                  <a:pt x="54" y="145"/>
                  <a:pt x="56" y="145"/>
                  <a:pt x="59" y="145"/>
                </a:cubicBezTo>
                <a:cubicBezTo>
                  <a:pt x="56" y="143"/>
                  <a:pt x="53" y="143"/>
                  <a:pt x="50" y="142"/>
                </a:cubicBezTo>
                <a:cubicBezTo>
                  <a:pt x="48" y="141"/>
                  <a:pt x="48" y="140"/>
                  <a:pt x="49" y="139"/>
                </a:cubicBezTo>
                <a:cubicBezTo>
                  <a:pt x="50" y="135"/>
                  <a:pt x="50" y="134"/>
                  <a:pt x="46" y="133"/>
                </a:cubicBezTo>
                <a:cubicBezTo>
                  <a:pt x="45" y="133"/>
                  <a:pt x="43" y="133"/>
                  <a:pt x="42" y="133"/>
                </a:cubicBezTo>
                <a:cubicBezTo>
                  <a:pt x="42" y="132"/>
                  <a:pt x="42" y="132"/>
                  <a:pt x="42" y="131"/>
                </a:cubicBezTo>
                <a:cubicBezTo>
                  <a:pt x="42" y="131"/>
                  <a:pt x="42" y="130"/>
                  <a:pt x="42" y="130"/>
                </a:cubicBezTo>
                <a:cubicBezTo>
                  <a:pt x="49" y="131"/>
                  <a:pt x="54" y="126"/>
                  <a:pt x="61" y="126"/>
                </a:cubicBezTo>
                <a:cubicBezTo>
                  <a:pt x="65" y="126"/>
                  <a:pt x="69" y="124"/>
                  <a:pt x="73" y="121"/>
                </a:cubicBezTo>
                <a:cubicBezTo>
                  <a:pt x="73" y="120"/>
                  <a:pt x="75" y="120"/>
                  <a:pt x="75" y="119"/>
                </a:cubicBezTo>
                <a:cubicBezTo>
                  <a:pt x="75" y="117"/>
                  <a:pt x="73" y="117"/>
                  <a:pt x="72" y="117"/>
                </a:cubicBezTo>
                <a:cubicBezTo>
                  <a:pt x="69" y="117"/>
                  <a:pt x="66" y="117"/>
                  <a:pt x="63" y="117"/>
                </a:cubicBezTo>
                <a:cubicBezTo>
                  <a:pt x="62" y="117"/>
                  <a:pt x="61" y="117"/>
                  <a:pt x="61" y="116"/>
                </a:cubicBezTo>
                <a:cubicBezTo>
                  <a:pt x="61" y="115"/>
                  <a:pt x="61" y="114"/>
                  <a:pt x="62" y="114"/>
                </a:cubicBezTo>
                <a:cubicBezTo>
                  <a:pt x="64" y="114"/>
                  <a:pt x="65" y="112"/>
                  <a:pt x="68" y="112"/>
                </a:cubicBezTo>
                <a:cubicBezTo>
                  <a:pt x="71" y="112"/>
                  <a:pt x="74" y="112"/>
                  <a:pt x="77" y="112"/>
                </a:cubicBezTo>
                <a:cubicBezTo>
                  <a:pt x="79" y="111"/>
                  <a:pt x="78" y="109"/>
                  <a:pt x="78" y="108"/>
                </a:cubicBezTo>
                <a:cubicBezTo>
                  <a:pt x="78" y="107"/>
                  <a:pt x="78" y="106"/>
                  <a:pt x="78" y="106"/>
                </a:cubicBezTo>
                <a:cubicBezTo>
                  <a:pt x="72" y="105"/>
                  <a:pt x="69" y="100"/>
                  <a:pt x="63" y="100"/>
                </a:cubicBezTo>
                <a:cubicBezTo>
                  <a:pt x="51" y="100"/>
                  <a:pt x="40" y="103"/>
                  <a:pt x="28" y="102"/>
                </a:cubicBezTo>
                <a:cubicBezTo>
                  <a:pt x="26" y="101"/>
                  <a:pt x="23" y="103"/>
                  <a:pt x="23" y="100"/>
                </a:cubicBezTo>
                <a:cubicBezTo>
                  <a:pt x="22" y="96"/>
                  <a:pt x="26" y="98"/>
                  <a:pt x="28" y="98"/>
                </a:cubicBezTo>
                <a:cubicBezTo>
                  <a:pt x="32" y="99"/>
                  <a:pt x="36" y="96"/>
                  <a:pt x="40" y="96"/>
                </a:cubicBezTo>
                <a:cubicBezTo>
                  <a:pt x="44" y="97"/>
                  <a:pt x="49" y="98"/>
                  <a:pt x="53" y="96"/>
                </a:cubicBezTo>
                <a:cubicBezTo>
                  <a:pt x="60" y="94"/>
                  <a:pt x="67" y="95"/>
                  <a:pt x="73" y="95"/>
                </a:cubicBezTo>
                <a:cubicBezTo>
                  <a:pt x="86" y="94"/>
                  <a:pt x="98" y="91"/>
                  <a:pt x="107" y="82"/>
                </a:cubicBezTo>
                <a:cubicBezTo>
                  <a:pt x="111" y="79"/>
                  <a:pt x="115" y="79"/>
                  <a:pt x="119" y="79"/>
                </a:cubicBezTo>
                <a:cubicBezTo>
                  <a:pt x="120" y="79"/>
                  <a:pt x="123" y="80"/>
                  <a:pt x="123" y="78"/>
                </a:cubicBezTo>
                <a:cubicBezTo>
                  <a:pt x="123" y="74"/>
                  <a:pt x="120" y="76"/>
                  <a:pt x="119" y="76"/>
                </a:cubicBezTo>
                <a:cubicBezTo>
                  <a:pt x="102" y="76"/>
                  <a:pt x="85" y="76"/>
                  <a:pt x="67" y="76"/>
                </a:cubicBezTo>
                <a:cubicBezTo>
                  <a:pt x="61" y="76"/>
                  <a:pt x="57" y="71"/>
                  <a:pt x="52" y="66"/>
                </a:cubicBezTo>
                <a:cubicBezTo>
                  <a:pt x="52" y="66"/>
                  <a:pt x="52" y="65"/>
                  <a:pt x="52" y="64"/>
                </a:cubicBezTo>
                <a:cubicBezTo>
                  <a:pt x="54" y="61"/>
                  <a:pt x="55" y="59"/>
                  <a:pt x="56" y="56"/>
                </a:cubicBezTo>
                <a:cubicBezTo>
                  <a:pt x="56" y="53"/>
                  <a:pt x="59" y="50"/>
                  <a:pt x="62" y="50"/>
                </a:cubicBezTo>
                <a:cubicBezTo>
                  <a:pt x="70" y="50"/>
                  <a:pt x="70" y="43"/>
                  <a:pt x="71" y="38"/>
                </a:cubicBezTo>
                <a:cubicBezTo>
                  <a:pt x="72" y="31"/>
                  <a:pt x="77" y="26"/>
                  <a:pt x="82" y="21"/>
                </a:cubicBezTo>
                <a:cubicBezTo>
                  <a:pt x="83" y="19"/>
                  <a:pt x="85" y="20"/>
                  <a:pt x="86" y="20"/>
                </a:cubicBezTo>
                <a:cubicBezTo>
                  <a:pt x="90" y="20"/>
                  <a:pt x="94" y="21"/>
                  <a:pt x="97" y="18"/>
                </a:cubicBezTo>
                <a:cubicBezTo>
                  <a:pt x="98" y="17"/>
                  <a:pt x="99" y="17"/>
                  <a:pt x="101" y="17"/>
                </a:cubicBezTo>
                <a:cubicBezTo>
                  <a:pt x="104" y="17"/>
                  <a:pt x="107" y="17"/>
                  <a:pt x="109" y="17"/>
                </a:cubicBezTo>
                <a:cubicBezTo>
                  <a:pt x="114" y="16"/>
                  <a:pt x="119" y="17"/>
                  <a:pt x="123" y="20"/>
                </a:cubicBezTo>
                <a:cubicBezTo>
                  <a:pt x="126" y="23"/>
                  <a:pt x="130" y="22"/>
                  <a:pt x="133" y="19"/>
                </a:cubicBezTo>
                <a:cubicBezTo>
                  <a:pt x="138" y="15"/>
                  <a:pt x="145" y="15"/>
                  <a:pt x="150" y="12"/>
                </a:cubicBezTo>
                <a:cubicBezTo>
                  <a:pt x="151" y="11"/>
                  <a:pt x="168" y="17"/>
                  <a:pt x="168" y="18"/>
                </a:cubicBezTo>
                <a:cubicBezTo>
                  <a:pt x="170" y="22"/>
                  <a:pt x="174" y="23"/>
                  <a:pt x="177" y="23"/>
                </a:cubicBezTo>
                <a:cubicBezTo>
                  <a:pt x="180" y="24"/>
                  <a:pt x="183" y="21"/>
                  <a:pt x="186" y="19"/>
                </a:cubicBezTo>
                <a:cubicBezTo>
                  <a:pt x="186" y="18"/>
                  <a:pt x="186" y="17"/>
                  <a:pt x="187" y="17"/>
                </a:cubicBezTo>
                <a:cubicBezTo>
                  <a:pt x="193" y="17"/>
                  <a:pt x="197" y="13"/>
                  <a:pt x="202" y="12"/>
                </a:cubicBezTo>
                <a:cubicBezTo>
                  <a:pt x="205" y="11"/>
                  <a:pt x="206" y="15"/>
                  <a:pt x="209" y="13"/>
                </a:cubicBezTo>
                <a:cubicBezTo>
                  <a:pt x="210" y="13"/>
                  <a:pt x="218" y="18"/>
                  <a:pt x="219" y="20"/>
                </a:cubicBezTo>
                <a:cubicBezTo>
                  <a:pt x="220" y="21"/>
                  <a:pt x="221" y="22"/>
                  <a:pt x="222" y="23"/>
                </a:cubicBezTo>
                <a:cubicBezTo>
                  <a:pt x="227" y="26"/>
                  <a:pt x="231" y="26"/>
                  <a:pt x="235" y="22"/>
                </a:cubicBezTo>
                <a:cubicBezTo>
                  <a:pt x="236" y="21"/>
                  <a:pt x="237" y="20"/>
                  <a:pt x="239" y="19"/>
                </a:cubicBezTo>
                <a:cubicBezTo>
                  <a:pt x="239" y="18"/>
                  <a:pt x="240" y="17"/>
                  <a:pt x="240" y="17"/>
                </a:cubicBezTo>
                <a:cubicBezTo>
                  <a:pt x="245" y="17"/>
                  <a:pt x="249" y="14"/>
                  <a:pt x="253" y="15"/>
                </a:cubicBezTo>
                <a:cubicBezTo>
                  <a:pt x="257" y="16"/>
                  <a:pt x="261" y="17"/>
                  <a:pt x="264" y="19"/>
                </a:cubicBezTo>
                <a:cubicBezTo>
                  <a:pt x="270" y="23"/>
                  <a:pt x="273" y="23"/>
                  <a:pt x="278" y="19"/>
                </a:cubicBezTo>
                <a:cubicBezTo>
                  <a:pt x="280" y="17"/>
                  <a:pt x="282" y="17"/>
                  <a:pt x="285" y="17"/>
                </a:cubicBezTo>
                <a:cubicBezTo>
                  <a:pt x="290" y="17"/>
                  <a:pt x="295" y="17"/>
                  <a:pt x="301" y="17"/>
                </a:cubicBezTo>
                <a:cubicBezTo>
                  <a:pt x="303" y="17"/>
                  <a:pt x="305" y="17"/>
                  <a:pt x="307" y="19"/>
                </a:cubicBezTo>
                <a:cubicBezTo>
                  <a:pt x="310" y="21"/>
                  <a:pt x="319" y="21"/>
                  <a:pt x="321" y="18"/>
                </a:cubicBezTo>
                <a:cubicBezTo>
                  <a:pt x="323" y="15"/>
                  <a:pt x="326" y="15"/>
                  <a:pt x="329" y="15"/>
                </a:cubicBezTo>
                <a:cubicBezTo>
                  <a:pt x="331" y="15"/>
                  <a:pt x="333" y="15"/>
                  <a:pt x="334" y="15"/>
                </a:cubicBezTo>
                <a:cubicBezTo>
                  <a:pt x="338" y="15"/>
                  <a:pt x="342" y="14"/>
                  <a:pt x="345" y="12"/>
                </a:cubicBezTo>
                <a:cubicBezTo>
                  <a:pt x="351" y="7"/>
                  <a:pt x="358" y="9"/>
                  <a:pt x="364" y="13"/>
                </a:cubicBezTo>
                <a:cubicBezTo>
                  <a:pt x="367" y="15"/>
                  <a:pt x="370" y="17"/>
                  <a:pt x="374" y="17"/>
                </a:cubicBezTo>
                <a:cubicBezTo>
                  <a:pt x="382" y="16"/>
                  <a:pt x="390" y="17"/>
                  <a:pt x="398" y="16"/>
                </a:cubicBezTo>
                <a:cubicBezTo>
                  <a:pt x="401" y="16"/>
                  <a:pt x="404" y="17"/>
                  <a:pt x="408" y="15"/>
                </a:cubicBezTo>
                <a:cubicBezTo>
                  <a:pt x="411" y="14"/>
                  <a:pt x="415" y="14"/>
                  <a:pt x="419" y="16"/>
                </a:cubicBezTo>
                <a:cubicBezTo>
                  <a:pt x="422" y="18"/>
                  <a:pt x="425" y="17"/>
                  <a:pt x="427" y="14"/>
                </a:cubicBezTo>
                <a:cubicBezTo>
                  <a:pt x="429" y="12"/>
                  <a:pt x="431" y="13"/>
                  <a:pt x="432" y="15"/>
                </a:cubicBezTo>
                <a:cubicBezTo>
                  <a:pt x="433" y="18"/>
                  <a:pt x="435" y="18"/>
                  <a:pt x="438" y="18"/>
                </a:cubicBezTo>
                <a:cubicBezTo>
                  <a:pt x="444" y="18"/>
                  <a:pt x="450" y="19"/>
                  <a:pt x="456" y="15"/>
                </a:cubicBezTo>
                <a:cubicBezTo>
                  <a:pt x="456" y="15"/>
                  <a:pt x="457" y="15"/>
                  <a:pt x="457" y="15"/>
                </a:cubicBezTo>
                <a:cubicBezTo>
                  <a:pt x="467" y="16"/>
                  <a:pt x="476" y="13"/>
                  <a:pt x="485" y="13"/>
                </a:cubicBezTo>
                <a:cubicBezTo>
                  <a:pt x="487" y="13"/>
                  <a:pt x="488" y="13"/>
                  <a:pt x="488" y="15"/>
                </a:cubicBezTo>
                <a:cubicBezTo>
                  <a:pt x="488" y="18"/>
                  <a:pt x="489" y="18"/>
                  <a:pt x="492" y="18"/>
                </a:cubicBezTo>
                <a:cubicBezTo>
                  <a:pt x="494" y="18"/>
                  <a:pt x="497" y="18"/>
                  <a:pt x="500" y="20"/>
                </a:cubicBezTo>
                <a:cubicBezTo>
                  <a:pt x="501" y="21"/>
                  <a:pt x="505" y="21"/>
                  <a:pt x="507" y="18"/>
                </a:cubicBezTo>
                <a:cubicBezTo>
                  <a:pt x="509" y="15"/>
                  <a:pt x="513" y="14"/>
                  <a:pt x="516" y="15"/>
                </a:cubicBezTo>
                <a:cubicBezTo>
                  <a:pt x="521" y="16"/>
                  <a:pt x="526" y="13"/>
                  <a:pt x="531" y="13"/>
                </a:cubicBezTo>
                <a:cubicBezTo>
                  <a:pt x="532" y="13"/>
                  <a:pt x="533" y="13"/>
                  <a:pt x="534" y="13"/>
                </a:cubicBezTo>
                <a:cubicBezTo>
                  <a:pt x="535" y="14"/>
                  <a:pt x="535" y="14"/>
                  <a:pt x="534" y="15"/>
                </a:cubicBezTo>
                <a:cubicBezTo>
                  <a:pt x="533" y="16"/>
                  <a:pt x="530" y="16"/>
                  <a:pt x="530" y="17"/>
                </a:cubicBezTo>
                <a:cubicBezTo>
                  <a:pt x="531" y="20"/>
                  <a:pt x="534" y="17"/>
                  <a:pt x="535" y="19"/>
                </a:cubicBezTo>
                <a:cubicBezTo>
                  <a:pt x="536" y="20"/>
                  <a:pt x="537" y="21"/>
                  <a:pt x="538" y="20"/>
                </a:cubicBezTo>
                <a:cubicBezTo>
                  <a:pt x="542" y="16"/>
                  <a:pt x="548" y="20"/>
                  <a:pt x="551" y="17"/>
                </a:cubicBezTo>
                <a:cubicBezTo>
                  <a:pt x="557" y="17"/>
                  <a:pt x="561" y="15"/>
                  <a:pt x="566" y="15"/>
                </a:cubicBezTo>
                <a:cubicBezTo>
                  <a:pt x="570" y="15"/>
                  <a:pt x="573" y="11"/>
                  <a:pt x="576" y="13"/>
                </a:cubicBezTo>
                <a:cubicBezTo>
                  <a:pt x="578" y="15"/>
                  <a:pt x="581" y="16"/>
                  <a:pt x="584" y="17"/>
                </a:cubicBezTo>
                <a:cubicBezTo>
                  <a:pt x="587" y="19"/>
                  <a:pt x="592" y="19"/>
                  <a:pt x="595" y="18"/>
                </a:cubicBezTo>
                <a:cubicBezTo>
                  <a:pt x="598" y="17"/>
                  <a:pt x="601" y="17"/>
                  <a:pt x="604" y="17"/>
                </a:cubicBezTo>
                <a:cubicBezTo>
                  <a:pt x="607" y="16"/>
                  <a:pt x="609" y="17"/>
                  <a:pt x="611" y="14"/>
                </a:cubicBezTo>
                <a:cubicBezTo>
                  <a:pt x="614" y="12"/>
                  <a:pt x="618" y="12"/>
                  <a:pt x="621" y="14"/>
                </a:cubicBezTo>
                <a:cubicBezTo>
                  <a:pt x="623" y="16"/>
                  <a:pt x="624" y="17"/>
                  <a:pt x="627" y="17"/>
                </a:cubicBezTo>
                <a:cubicBezTo>
                  <a:pt x="633" y="17"/>
                  <a:pt x="639" y="16"/>
                  <a:pt x="646" y="17"/>
                </a:cubicBezTo>
                <a:cubicBezTo>
                  <a:pt x="648" y="17"/>
                  <a:pt x="650" y="16"/>
                  <a:pt x="652" y="17"/>
                </a:cubicBezTo>
                <a:cubicBezTo>
                  <a:pt x="654" y="20"/>
                  <a:pt x="656" y="18"/>
                  <a:pt x="658" y="16"/>
                </a:cubicBezTo>
                <a:cubicBezTo>
                  <a:pt x="660" y="14"/>
                  <a:pt x="662" y="13"/>
                  <a:pt x="666" y="13"/>
                </a:cubicBezTo>
                <a:cubicBezTo>
                  <a:pt x="668" y="13"/>
                  <a:pt x="671" y="13"/>
                  <a:pt x="674" y="12"/>
                </a:cubicBezTo>
                <a:cubicBezTo>
                  <a:pt x="677" y="10"/>
                  <a:pt x="682" y="11"/>
                  <a:pt x="685" y="13"/>
                </a:cubicBezTo>
                <a:cubicBezTo>
                  <a:pt x="692" y="19"/>
                  <a:pt x="700" y="16"/>
                  <a:pt x="708" y="17"/>
                </a:cubicBezTo>
                <a:cubicBezTo>
                  <a:pt x="711" y="13"/>
                  <a:pt x="716" y="14"/>
                  <a:pt x="719" y="15"/>
                </a:cubicBezTo>
                <a:cubicBezTo>
                  <a:pt x="728" y="16"/>
                  <a:pt x="736" y="18"/>
                  <a:pt x="743" y="22"/>
                </a:cubicBezTo>
                <a:cubicBezTo>
                  <a:pt x="748" y="24"/>
                  <a:pt x="752" y="25"/>
                  <a:pt x="757" y="27"/>
                </a:cubicBezTo>
                <a:cubicBezTo>
                  <a:pt x="762" y="28"/>
                  <a:pt x="768" y="27"/>
                  <a:pt x="772" y="24"/>
                </a:cubicBezTo>
                <a:cubicBezTo>
                  <a:pt x="779" y="19"/>
                  <a:pt x="786" y="16"/>
                  <a:pt x="795" y="17"/>
                </a:cubicBezTo>
                <a:cubicBezTo>
                  <a:pt x="798" y="17"/>
                  <a:pt x="800" y="16"/>
                  <a:pt x="803" y="17"/>
                </a:cubicBezTo>
                <a:cubicBezTo>
                  <a:pt x="804" y="17"/>
                  <a:pt x="806" y="16"/>
                  <a:pt x="806" y="18"/>
                </a:cubicBezTo>
                <a:cubicBezTo>
                  <a:pt x="806" y="20"/>
                  <a:pt x="807" y="22"/>
                  <a:pt x="804" y="22"/>
                </a:cubicBezTo>
                <a:cubicBezTo>
                  <a:pt x="803" y="22"/>
                  <a:pt x="802" y="23"/>
                  <a:pt x="801" y="25"/>
                </a:cubicBezTo>
                <a:cubicBezTo>
                  <a:pt x="811" y="29"/>
                  <a:pt x="820" y="28"/>
                  <a:pt x="829" y="23"/>
                </a:cubicBezTo>
                <a:cubicBezTo>
                  <a:pt x="828" y="22"/>
                  <a:pt x="827" y="20"/>
                  <a:pt x="826" y="20"/>
                </a:cubicBezTo>
                <a:cubicBezTo>
                  <a:pt x="824" y="20"/>
                  <a:pt x="824" y="19"/>
                  <a:pt x="824" y="17"/>
                </a:cubicBezTo>
                <a:cubicBezTo>
                  <a:pt x="823" y="15"/>
                  <a:pt x="825" y="13"/>
                  <a:pt x="826" y="13"/>
                </a:cubicBezTo>
                <a:cubicBezTo>
                  <a:pt x="829" y="13"/>
                  <a:pt x="832" y="12"/>
                  <a:pt x="834" y="14"/>
                </a:cubicBezTo>
                <a:cubicBezTo>
                  <a:pt x="837" y="17"/>
                  <a:pt x="841" y="17"/>
                  <a:pt x="845" y="17"/>
                </a:cubicBezTo>
                <a:cubicBezTo>
                  <a:pt x="848" y="16"/>
                  <a:pt x="851" y="17"/>
                  <a:pt x="854" y="17"/>
                </a:cubicBezTo>
                <a:cubicBezTo>
                  <a:pt x="860" y="16"/>
                  <a:pt x="866" y="16"/>
                  <a:pt x="870" y="22"/>
                </a:cubicBezTo>
                <a:cubicBezTo>
                  <a:pt x="872" y="25"/>
                  <a:pt x="876" y="24"/>
                  <a:pt x="878" y="21"/>
                </a:cubicBezTo>
                <a:cubicBezTo>
                  <a:pt x="879" y="19"/>
                  <a:pt x="880" y="15"/>
                  <a:pt x="884" y="17"/>
                </a:cubicBezTo>
                <a:cubicBezTo>
                  <a:pt x="887" y="18"/>
                  <a:pt x="890" y="15"/>
                  <a:pt x="893" y="14"/>
                </a:cubicBezTo>
                <a:cubicBezTo>
                  <a:pt x="897" y="13"/>
                  <a:pt x="901" y="13"/>
                  <a:pt x="905" y="13"/>
                </a:cubicBezTo>
                <a:cubicBezTo>
                  <a:pt x="909" y="13"/>
                  <a:pt x="914" y="12"/>
                  <a:pt x="917" y="15"/>
                </a:cubicBezTo>
                <a:cubicBezTo>
                  <a:pt x="924" y="13"/>
                  <a:pt x="930" y="17"/>
                  <a:pt x="937" y="17"/>
                </a:cubicBezTo>
                <a:cubicBezTo>
                  <a:pt x="943" y="16"/>
                  <a:pt x="950" y="18"/>
                  <a:pt x="956" y="16"/>
                </a:cubicBezTo>
                <a:cubicBezTo>
                  <a:pt x="965" y="14"/>
                  <a:pt x="974" y="16"/>
                  <a:pt x="983" y="15"/>
                </a:cubicBezTo>
                <a:cubicBezTo>
                  <a:pt x="986" y="14"/>
                  <a:pt x="989" y="17"/>
                  <a:pt x="992" y="17"/>
                </a:cubicBezTo>
                <a:cubicBezTo>
                  <a:pt x="996" y="16"/>
                  <a:pt x="999" y="16"/>
                  <a:pt x="1002" y="17"/>
                </a:cubicBezTo>
                <a:cubicBezTo>
                  <a:pt x="1007" y="17"/>
                  <a:pt x="1012" y="16"/>
                  <a:pt x="1016" y="11"/>
                </a:cubicBezTo>
                <a:cubicBezTo>
                  <a:pt x="1018" y="9"/>
                  <a:pt x="1019" y="9"/>
                  <a:pt x="1022" y="11"/>
                </a:cubicBezTo>
                <a:cubicBezTo>
                  <a:pt x="1026" y="12"/>
                  <a:pt x="1029" y="13"/>
                  <a:pt x="1033" y="14"/>
                </a:cubicBezTo>
                <a:cubicBezTo>
                  <a:pt x="1034" y="15"/>
                  <a:pt x="1036" y="15"/>
                  <a:pt x="1038" y="15"/>
                </a:cubicBezTo>
                <a:cubicBezTo>
                  <a:pt x="1042" y="13"/>
                  <a:pt x="1046" y="13"/>
                  <a:pt x="1050" y="15"/>
                </a:cubicBezTo>
                <a:cubicBezTo>
                  <a:pt x="1054" y="16"/>
                  <a:pt x="1058" y="17"/>
                  <a:pt x="1062" y="18"/>
                </a:cubicBezTo>
                <a:cubicBezTo>
                  <a:pt x="1063" y="18"/>
                  <a:pt x="1063" y="18"/>
                  <a:pt x="1064" y="18"/>
                </a:cubicBezTo>
                <a:cubicBezTo>
                  <a:pt x="1068" y="18"/>
                  <a:pt x="1073" y="18"/>
                  <a:pt x="1078" y="18"/>
                </a:cubicBezTo>
                <a:cubicBezTo>
                  <a:pt x="1082" y="18"/>
                  <a:pt x="1086" y="21"/>
                  <a:pt x="1091" y="20"/>
                </a:cubicBezTo>
                <a:cubicBezTo>
                  <a:pt x="1101" y="18"/>
                  <a:pt x="1112" y="18"/>
                  <a:pt x="1123" y="18"/>
                </a:cubicBezTo>
                <a:cubicBezTo>
                  <a:pt x="1125" y="18"/>
                  <a:pt x="1126" y="17"/>
                  <a:pt x="1127" y="17"/>
                </a:cubicBezTo>
                <a:cubicBezTo>
                  <a:pt x="1131" y="15"/>
                  <a:pt x="1142" y="18"/>
                  <a:pt x="1147" y="21"/>
                </a:cubicBezTo>
                <a:cubicBezTo>
                  <a:pt x="1150" y="23"/>
                  <a:pt x="1152" y="22"/>
                  <a:pt x="1155" y="21"/>
                </a:cubicBezTo>
                <a:cubicBezTo>
                  <a:pt x="1160" y="19"/>
                  <a:pt x="1165" y="20"/>
                  <a:pt x="1169" y="21"/>
                </a:cubicBezTo>
                <a:cubicBezTo>
                  <a:pt x="1174" y="22"/>
                  <a:pt x="1178" y="23"/>
                  <a:pt x="1182" y="24"/>
                </a:cubicBezTo>
                <a:cubicBezTo>
                  <a:pt x="1186" y="24"/>
                  <a:pt x="1188" y="21"/>
                  <a:pt x="1192" y="21"/>
                </a:cubicBezTo>
                <a:cubicBezTo>
                  <a:pt x="1188" y="19"/>
                  <a:pt x="1183" y="20"/>
                  <a:pt x="1179" y="20"/>
                </a:cubicBezTo>
                <a:cubicBezTo>
                  <a:pt x="1177" y="19"/>
                  <a:pt x="1178" y="17"/>
                  <a:pt x="1178" y="15"/>
                </a:cubicBezTo>
                <a:cubicBezTo>
                  <a:pt x="1178" y="14"/>
                  <a:pt x="1179" y="13"/>
                  <a:pt x="1180" y="13"/>
                </a:cubicBezTo>
                <a:cubicBezTo>
                  <a:pt x="1185" y="12"/>
                  <a:pt x="1190" y="11"/>
                  <a:pt x="1195" y="10"/>
                </a:cubicBezTo>
                <a:cubicBezTo>
                  <a:pt x="1199" y="9"/>
                  <a:pt x="1203" y="12"/>
                  <a:pt x="1207" y="12"/>
                </a:cubicBezTo>
                <a:cubicBezTo>
                  <a:pt x="1208" y="16"/>
                  <a:pt x="1211" y="15"/>
                  <a:pt x="1214" y="15"/>
                </a:cubicBezTo>
                <a:cubicBezTo>
                  <a:pt x="1225" y="14"/>
                  <a:pt x="1237" y="16"/>
                  <a:pt x="1249" y="17"/>
                </a:cubicBezTo>
                <a:cubicBezTo>
                  <a:pt x="1254" y="17"/>
                  <a:pt x="1260" y="16"/>
                  <a:pt x="1265" y="15"/>
                </a:cubicBezTo>
                <a:cubicBezTo>
                  <a:pt x="1271" y="13"/>
                  <a:pt x="1276" y="14"/>
                  <a:pt x="1282" y="14"/>
                </a:cubicBezTo>
                <a:cubicBezTo>
                  <a:pt x="1290" y="16"/>
                  <a:pt x="1297" y="19"/>
                  <a:pt x="1304" y="20"/>
                </a:cubicBezTo>
                <a:cubicBezTo>
                  <a:pt x="1305" y="20"/>
                  <a:pt x="1307" y="20"/>
                  <a:pt x="1307" y="21"/>
                </a:cubicBezTo>
                <a:cubicBezTo>
                  <a:pt x="1307" y="23"/>
                  <a:pt x="1305" y="25"/>
                  <a:pt x="1305" y="25"/>
                </a:cubicBezTo>
                <a:cubicBezTo>
                  <a:pt x="1300" y="25"/>
                  <a:pt x="1297" y="27"/>
                  <a:pt x="1292" y="27"/>
                </a:cubicBezTo>
                <a:cubicBezTo>
                  <a:pt x="1287" y="27"/>
                  <a:pt x="1282" y="27"/>
                  <a:pt x="1277" y="27"/>
                </a:cubicBezTo>
                <a:cubicBezTo>
                  <a:pt x="1275" y="27"/>
                  <a:pt x="1274" y="27"/>
                  <a:pt x="1274" y="29"/>
                </a:cubicBezTo>
                <a:cubicBezTo>
                  <a:pt x="1274" y="31"/>
                  <a:pt x="1276" y="30"/>
                  <a:pt x="1277" y="30"/>
                </a:cubicBezTo>
                <a:cubicBezTo>
                  <a:pt x="1284" y="30"/>
                  <a:pt x="1292" y="30"/>
                  <a:pt x="1299" y="30"/>
                </a:cubicBezTo>
                <a:cubicBezTo>
                  <a:pt x="1302" y="31"/>
                  <a:pt x="1305" y="29"/>
                  <a:pt x="1308" y="27"/>
                </a:cubicBezTo>
                <a:cubicBezTo>
                  <a:pt x="1311" y="23"/>
                  <a:pt x="1316" y="21"/>
                  <a:pt x="1321" y="22"/>
                </a:cubicBezTo>
                <a:cubicBezTo>
                  <a:pt x="1325" y="22"/>
                  <a:pt x="1329" y="22"/>
                  <a:pt x="1333" y="22"/>
                </a:cubicBezTo>
                <a:cubicBezTo>
                  <a:pt x="1340" y="22"/>
                  <a:pt x="1347" y="19"/>
                  <a:pt x="1354" y="20"/>
                </a:cubicBezTo>
                <a:cubicBezTo>
                  <a:pt x="1361" y="20"/>
                  <a:pt x="1368" y="20"/>
                  <a:pt x="1375" y="20"/>
                </a:cubicBezTo>
                <a:cubicBezTo>
                  <a:pt x="1378" y="20"/>
                  <a:pt x="1380" y="19"/>
                  <a:pt x="1382" y="18"/>
                </a:cubicBezTo>
                <a:cubicBezTo>
                  <a:pt x="1388" y="16"/>
                  <a:pt x="1393" y="17"/>
                  <a:pt x="1398" y="17"/>
                </a:cubicBezTo>
                <a:cubicBezTo>
                  <a:pt x="1399" y="19"/>
                  <a:pt x="1399" y="21"/>
                  <a:pt x="1398" y="24"/>
                </a:cubicBezTo>
                <a:cubicBezTo>
                  <a:pt x="1394" y="24"/>
                  <a:pt x="1389" y="23"/>
                  <a:pt x="1384" y="24"/>
                </a:cubicBezTo>
                <a:cubicBezTo>
                  <a:pt x="1376" y="24"/>
                  <a:pt x="1376" y="24"/>
                  <a:pt x="1377" y="33"/>
                </a:cubicBezTo>
                <a:cubicBezTo>
                  <a:pt x="1381" y="30"/>
                  <a:pt x="1385" y="30"/>
                  <a:pt x="1389" y="30"/>
                </a:cubicBezTo>
                <a:cubicBezTo>
                  <a:pt x="1394" y="30"/>
                  <a:pt x="1399" y="30"/>
                  <a:pt x="1404" y="30"/>
                </a:cubicBezTo>
                <a:cubicBezTo>
                  <a:pt x="1405" y="31"/>
                  <a:pt x="1407" y="30"/>
                  <a:pt x="1408" y="33"/>
                </a:cubicBezTo>
                <a:cubicBezTo>
                  <a:pt x="1408" y="35"/>
                  <a:pt x="1406" y="35"/>
                  <a:pt x="1404" y="36"/>
                </a:cubicBezTo>
                <a:cubicBezTo>
                  <a:pt x="1405" y="38"/>
                  <a:pt x="1407" y="37"/>
                  <a:pt x="1408" y="37"/>
                </a:cubicBezTo>
                <a:cubicBezTo>
                  <a:pt x="1413" y="37"/>
                  <a:pt x="1419" y="37"/>
                  <a:pt x="1424" y="37"/>
                </a:cubicBezTo>
                <a:cubicBezTo>
                  <a:pt x="1430" y="37"/>
                  <a:pt x="1435" y="40"/>
                  <a:pt x="1440" y="39"/>
                </a:cubicBezTo>
                <a:cubicBezTo>
                  <a:pt x="1447" y="43"/>
                  <a:pt x="1455" y="40"/>
                  <a:pt x="1463" y="41"/>
                </a:cubicBezTo>
                <a:cubicBezTo>
                  <a:pt x="1463" y="38"/>
                  <a:pt x="1461" y="39"/>
                  <a:pt x="1460" y="39"/>
                </a:cubicBezTo>
                <a:cubicBezTo>
                  <a:pt x="1459" y="39"/>
                  <a:pt x="1458" y="38"/>
                  <a:pt x="1457" y="38"/>
                </a:cubicBezTo>
                <a:cubicBezTo>
                  <a:pt x="1456" y="37"/>
                  <a:pt x="1454" y="38"/>
                  <a:pt x="1453" y="37"/>
                </a:cubicBezTo>
                <a:cubicBezTo>
                  <a:pt x="1446" y="37"/>
                  <a:pt x="1440" y="34"/>
                  <a:pt x="1433" y="34"/>
                </a:cubicBezTo>
                <a:cubicBezTo>
                  <a:pt x="1431" y="34"/>
                  <a:pt x="1429" y="32"/>
                  <a:pt x="1427" y="30"/>
                </a:cubicBezTo>
                <a:cubicBezTo>
                  <a:pt x="1424" y="28"/>
                  <a:pt x="1421" y="25"/>
                  <a:pt x="1417" y="29"/>
                </a:cubicBezTo>
                <a:cubicBezTo>
                  <a:pt x="1416" y="30"/>
                  <a:pt x="1415" y="28"/>
                  <a:pt x="1414" y="26"/>
                </a:cubicBezTo>
                <a:cubicBezTo>
                  <a:pt x="1414" y="25"/>
                  <a:pt x="1411" y="24"/>
                  <a:pt x="1414" y="22"/>
                </a:cubicBezTo>
                <a:cubicBezTo>
                  <a:pt x="1415" y="21"/>
                  <a:pt x="1415" y="20"/>
                  <a:pt x="1417" y="20"/>
                </a:cubicBezTo>
                <a:cubicBezTo>
                  <a:pt x="1420" y="20"/>
                  <a:pt x="1423" y="20"/>
                  <a:pt x="1425" y="20"/>
                </a:cubicBezTo>
                <a:cubicBezTo>
                  <a:pt x="1428" y="20"/>
                  <a:pt x="1430" y="18"/>
                  <a:pt x="1433" y="18"/>
                </a:cubicBezTo>
                <a:cubicBezTo>
                  <a:pt x="1442" y="18"/>
                  <a:pt x="1450" y="20"/>
                  <a:pt x="1458" y="24"/>
                </a:cubicBezTo>
                <a:cubicBezTo>
                  <a:pt x="1462" y="26"/>
                  <a:pt x="1467" y="26"/>
                  <a:pt x="1471" y="29"/>
                </a:cubicBezTo>
                <a:cubicBezTo>
                  <a:pt x="1473" y="30"/>
                  <a:pt x="1474" y="28"/>
                  <a:pt x="1475" y="26"/>
                </a:cubicBezTo>
                <a:cubicBezTo>
                  <a:pt x="1476" y="25"/>
                  <a:pt x="1475" y="23"/>
                  <a:pt x="1476" y="21"/>
                </a:cubicBezTo>
                <a:cubicBezTo>
                  <a:pt x="1485" y="18"/>
                  <a:pt x="1494" y="22"/>
                  <a:pt x="1501" y="28"/>
                </a:cubicBezTo>
                <a:cubicBezTo>
                  <a:pt x="1504" y="30"/>
                  <a:pt x="1506" y="30"/>
                  <a:pt x="1509" y="30"/>
                </a:cubicBezTo>
                <a:cubicBezTo>
                  <a:pt x="1519" y="30"/>
                  <a:pt x="1528" y="33"/>
                  <a:pt x="1537" y="32"/>
                </a:cubicBezTo>
                <a:cubicBezTo>
                  <a:pt x="1540" y="35"/>
                  <a:pt x="1544" y="33"/>
                  <a:pt x="1547" y="35"/>
                </a:cubicBezTo>
                <a:cubicBezTo>
                  <a:pt x="1551" y="37"/>
                  <a:pt x="1555" y="38"/>
                  <a:pt x="1560" y="38"/>
                </a:cubicBezTo>
                <a:cubicBezTo>
                  <a:pt x="1563" y="38"/>
                  <a:pt x="1568" y="38"/>
                  <a:pt x="1571" y="40"/>
                </a:cubicBezTo>
                <a:cubicBezTo>
                  <a:pt x="1575" y="43"/>
                  <a:pt x="1579" y="43"/>
                  <a:pt x="1583" y="43"/>
                </a:cubicBezTo>
                <a:cubicBezTo>
                  <a:pt x="1588" y="43"/>
                  <a:pt x="1592" y="43"/>
                  <a:pt x="1596" y="43"/>
                </a:cubicBezTo>
                <a:cubicBezTo>
                  <a:pt x="1608" y="41"/>
                  <a:pt x="1620" y="45"/>
                  <a:pt x="1632" y="44"/>
                </a:cubicBezTo>
                <a:cubicBezTo>
                  <a:pt x="1635" y="44"/>
                  <a:pt x="1637" y="47"/>
                  <a:pt x="1640" y="46"/>
                </a:cubicBezTo>
                <a:cubicBezTo>
                  <a:pt x="1643" y="46"/>
                  <a:pt x="1645" y="46"/>
                  <a:pt x="1648" y="48"/>
                </a:cubicBezTo>
                <a:cubicBezTo>
                  <a:pt x="1651" y="49"/>
                  <a:pt x="1655" y="47"/>
                  <a:pt x="1656" y="45"/>
                </a:cubicBezTo>
                <a:cubicBezTo>
                  <a:pt x="1659" y="40"/>
                  <a:pt x="1663" y="38"/>
                  <a:pt x="1668" y="37"/>
                </a:cubicBezTo>
                <a:cubicBezTo>
                  <a:pt x="1673" y="37"/>
                  <a:pt x="1677" y="38"/>
                  <a:pt x="1681" y="42"/>
                </a:cubicBezTo>
                <a:cubicBezTo>
                  <a:pt x="1682" y="43"/>
                  <a:pt x="1682" y="44"/>
                  <a:pt x="1683" y="44"/>
                </a:cubicBezTo>
                <a:cubicBezTo>
                  <a:pt x="1685" y="45"/>
                  <a:pt x="1687" y="44"/>
                  <a:pt x="1687" y="42"/>
                </a:cubicBezTo>
                <a:cubicBezTo>
                  <a:pt x="1688" y="39"/>
                  <a:pt x="1686" y="36"/>
                  <a:pt x="1688" y="34"/>
                </a:cubicBezTo>
                <a:cubicBezTo>
                  <a:pt x="1690" y="32"/>
                  <a:pt x="1692" y="28"/>
                  <a:pt x="1697" y="29"/>
                </a:cubicBezTo>
                <a:cubicBezTo>
                  <a:pt x="1705" y="29"/>
                  <a:pt x="1713" y="29"/>
                  <a:pt x="1721" y="29"/>
                </a:cubicBezTo>
                <a:cubicBezTo>
                  <a:pt x="1721" y="29"/>
                  <a:pt x="1722" y="28"/>
                  <a:pt x="1722" y="28"/>
                </a:cubicBezTo>
                <a:cubicBezTo>
                  <a:pt x="1719" y="27"/>
                  <a:pt x="1715" y="27"/>
                  <a:pt x="1711" y="24"/>
                </a:cubicBezTo>
                <a:cubicBezTo>
                  <a:pt x="1718" y="24"/>
                  <a:pt x="1723" y="20"/>
                  <a:pt x="1729" y="19"/>
                </a:cubicBezTo>
                <a:cubicBezTo>
                  <a:pt x="1731" y="18"/>
                  <a:pt x="1733" y="18"/>
                  <a:pt x="1734" y="18"/>
                </a:cubicBezTo>
                <a:cubicBezTo>
                  <a:pt x="1736" y="18"/>
                  <a:pt x="1736" y="20"/>
                  <a:pt x="1736" y="21"/>
                </a:cubicBezTo>
                <a:cubicBezTo>
                  <a:pt x="1735" y="22"/>
                  <a:pt x="1734" y="23"/>
                  <a:pt x="1734" y="23"/>
                </a:cubicBezTo>
                <a:cubicBezTo>
                  <a:pt x="1737" y="26"/>
                  <a:pt x="1735" y="28"/>
                  <a:pt x="1731" y="31"/>
                </a:cubicBezTo>
                <a:cubicBezTo>
                  <a:pt x="1737" y="29"/>
                  <a:pt x="1743" y="30"/>
                  <a:pt x="1746" y="26"/>
                </a:cubicBezTo>
                <a:cubicBezTo>
                  <a:pt x="1748" y="24"/>
                  <a:pt x="1751" y="23"/>
                  <a:pt x="1754" y="24"/>
                </a:cubicBezTo>
                <a:cubicBezTo>
                  <a:pt x="1758" y="24"/>
                  <a:pt x="1763" y="22"/>
                  <a:pt x="1767" y="25"/>
                </a:cubicBezTo>
                <a:cubicBezTo>
                  <a:pt x="1768" y="26"/>
                  <a:pt x="1769" y="26"/>
                  <a:pt x="1769" y="26"/>
                </a:cubicBezTo>
                <a:cubicBezTo>
                  <a:pt x="1774" y="30"/>
                  <a:pt x="1776" y="30"/>
                  <a:pt x="1779" y="25"/>
                </a:cubicBezTo>
                <a:cubicBezTo>
                  <a:pt x="1781" y="18"/>
                  <a:pt x="1787" y="19"/>
                  <a:pt x="1790" y="20"/>
                </a:cubicBezTo>
                <a:cubicBezTo>
                  <a:pt x="1795" y="22"/>
                  <a:pt x="1799" y="21"/>
                  <a:pt x="1803" y="22"/>
                </a:cubicBezTo>
                <a:cubicBezTo>
                  <a:pt x="1805" y="24"/>
                  <a:pt x="1803" y="26"/>
                  <a:pt x="1804" y="29"/>
                </a:cubicBezTo>
                <a:cubicBezTo>
                  <a:pt x="1810" y="29"/>
                  <a:pt x="1815" y="29"/>
                  <a:pt x="1821" y="29"/>
                </a:cubicBezTo>
                <a:cubicBezTo>
                  <a:pt x="1821" y="30"/>
                  <a:pt x="1822" y="30"/>
                  <a:pt x="1823" y="30"/>
                </a:cubicBezTo>
                <a:cubicBezTo>
                  <a:pt x="1824" y="31"/>
                  <a:pt x="1825" y="30"/>
                  <a:pt x="1825" y="29"/>
                </a:cubicBezTo>
                <a:cubicBezTo>
                  <a:pt x="1831" y="29"/>
                  <a:pt x="1837" y="29"/>
                  <a:pt x="1843" y="29"/>
                </a:cubicBezTo>
                <a:cubicBezTo>
                  <a:pt x="1845" y="29"/>
                  <a:pt x="1846" y="29"/>
                  <a:pt x="1846" y="30"/>
                </a:cubicBezTo>
                <a:cubicBezTo>
                  <a:pt x="1845" y="31"/>
                  <a:pt x="1845" y="32"/>
                  <a:pt x="1845" y="32"/>
                </a:cubicBezTo>
                <a:cubicBezTo>
                  <a:pt x="1841" y="34"/>
                  <a:pt x="1837" y="34"/>
                  <a:pt x="1833" y="34"/>
                </a:cubicBezTo>
                <a:cubicBezTo>
                  <a:pt x="1832" y="34"/>
                  <a:pt x="1831" y="35"/>
                  <a:pt x="1832" y="36"/>
                </a:cubicBezTo>
                <a:cubicBezTo>
                  <a:pt x="1832" y="36"/>
                  <a:pt x="1832" y="37"/>
                  <a:pt x="1832" y="37"/>
                </a:cubicBezTo>
                <a:cubicBezTo>
                  <a:pt x="1833" y="38"/>
                  <a:pt x="1834" y="37"/>
                  <a:pt x="1835" y="37"/>
                </a:cubicBezTo>
                <a:cubicBezTo>
                  <a:pt x="1840" y="39"/>
                  <a:pt x="1844" y="35"/>
                  <a:pt x="1849" y="36"/>
                </a:cubicBezTo>
                <a:cubicBezTo>
                  <a:pt x="1851" y="36"/>
                  <a:pt x="1852" y="36"/>
                  <a:pt x="1854" y="36"/>
                </a:cubicBezTo>
                <a:cubicBezTo>
                  <a:pt x="1854" y="37"/>
                  <a:pt x="1854" y="38"/>
                  <a:pt x="1854" y="39"/>
                </a:cubicBezTo>
                <a:cubicBezTo>
                  <a:pt x="1854" y="39"/>
                  <a:pt x="1853" y="39"/>
                  <a:pt x="1852" y="39"/>
                </a:cubicBezTo>
                <a:cubicBezTo>
                  <a:pt x="1847" y="38"/>
                  <a:pt x="1842" y="40"/>
                  <a:pt x="1838" y="41"/>
                </a:cubicBezTo>
                <a:cubicBezTo>
                  <a:pt x="1833" y="42"/>
                  <a:pt x="1828" y="44"/>
                  <a:pt x="1824" y="46"/>
                </a:cubicBezTo>
                <a:cubicBezTo>
                  <a:pt x="1823" y="47"/>
                  <a:pt x="1823" y="47"/>
                  <a:pt x="1823" y="48"/>
                </a:cubicBezTo>
                <a:cubicBezTo>
                  <a:pt x="1823" y="49"/>
                  <a:pt x="1823" y="50"/>
                  <a:pt x="1824" y="50"/>
                </a:cubicBezTo>
                <a:cubicBezTo>
                  <a:pt x="1829" y="50"/>
                  <a:pt x="1833" y="49"/>
                  <a:pt x="1838" y="50"/>
                </a:cubicBezTo>
                <a:cubicBezTo>
                  <a:pt x="1839" y="50"/>
                  <a:pt x="1840" y="49"/>
                  <a:pt x="1841" y="48"/>
                </a:cubicBezTo>
                <a:cubicBezTo>
                  <a:pt x="1843" y="45"/>
                  <a:pt x="1846" y="44"/>
                  <a:pt x="1849" y="44"/>
                </a:cubicBezTo>
                <a:cubicBezTo>
                  <a:pt x="1851" y="44"/>
                  <a:pt x="1852" y="43"/>
                  <a:pt x="1852" y="41"/>
                </a:cubicBezTo>
                <a:cubicBezTo>
                  <a:pt x="1855" y="41"/>
                  <a:pt x="1857" y="41"/>
                  <a:pt x="1859" y="41"/>
                </a:cubicBezTo>
                <a:cubicBezTo>
                  <a:pt x="1859" y="42"/>
                  <a:pt x="1860" y="43"/>
                  <a:pt x="1861" y="43"/>
                </a:cubicBezTo>
                <a:cubicBezTo>
                  <a:pt x="1863" y="43"/>
                  <a:pt x="1865" y="43"/>
                  <a:pt x="1866" y="43"/>
                </a:cubicBezTo>
                <a:cubicBezTo>
                  <a:pt x="1870" y="46"/>
                  <a:pt x="1874" y="49"/>
                  <a:pt x="1880" y="48"/>
                </a:cubicBezTo>
                <a:cubicBezTo>
                  <a:pt x="1882" y="48"/>
                  <a:pt x="1885" y="48"/>
                  <a:pt x="1887" y="48"/>
                </a:cubicBezTo>
                <a:cubicBezTo>
                  <a:pt x="1892" y="51"/>
                  <a:pt x="1898" y="50"/>
                  <a:pt x="1901" y="47"/>
                </a:cubicBezTo>
                <a:cubicBezTo>
                  <a:pt x="1901" y="47"/>
                  <a:pt x="1901" y="46"/>
                  <a:pt x="1901" y="45"/>
                </a:cubicBezTo>
                <a:cubicBezTo>
                  <a:pt x="1901" y="45"/>
                  <a:pt x="1900" y="44"/>
                  <a:pt x="1900" y="44"/>
                </a:cubicBezTo>
                <a:cubicBezTo>
                  <a:pt x="1896" y="44"/>
                  <a:pt x="1891" y="44"/>
                  <a:pt x="1887" y="44"/>
                </a:cubicBezTo>
                <a:cubicBezTo>
                  <a:pt x="1886" y="41"/>
                  <a:pt x="1889" y="41"/>
                  <a:pt x="1891" y="40"/>
                </a:cubicBezTo>
                <a:cubicBezTo>
                  <a:pt x="1882" y="37"/>
                  <a:pt x="1873" y="34"/>
                  <a:pt x="1864" y="32"/>
                </a:cubicBezTo>
                <a:cubicBezTo>
                  <a:pt x="1863" y="32"/>
                  <a:pt x="1863" y="32"/>
                  <a:pt x="1863" y="30"/>
                </a:cubicBezTo>
                <a:cubicBezTo>
                  <a:pt x="1863" y="30"/>
                  <a:pt x="1863" y="29"/>
                  <a:pt x="1864" y="29"/>
                </a:cubicBezTo>
                <a:cubicBezTo>
                  <a:pt x="1868" y="29"/>
                  <a:pt x="1873" y="25"/>
                  <a:pt x="1877" y="27"/>
                </a:cubicBezTo>
                <a:cubicBezTo>
                  <a:pt x="1886" y="30"/>
                  <a:pt x="1894" y="28"/>
                  <a:pt x="1902" y="29"/>
                </a:cubicBezTo>
                <a:cubicBezTo>
                  <a:pt x="1906" y="29"/>
                  <a:pt x="1910" y="27"/>
                  <a:pt x="1914" y="27"/>
                </a:cubicBezTo>
                <a:cubicBezTo>
                  <a:pt x="1918" y="27"/>
                  <a:pt x="1923" y="29"/>
                  <a:pt x="1927" y="25"/>
                </a:cubicBezTo>
                <a:cubicBezTo>
                  <a:pt x="1934" y="26"/>
                  <a:pt x="1942" y="24"/>
                  <a:pt x="1950" y="27"/>
                </a:cubicBezTo>
                <a:cubicBezTo>
                  <a:pt x="1952" y="28"/>
                  <a:pt x="1951" y="29"/>
                  <a:pt x="1952" y="30"/>
                </a:cubicBezTo>
                <a:cubicBezTo>
                  <a:pt x="1950" y="33"/>
                  <a:pt x="1947" y="34"/>
                  <a:pt x="1944" y="34"/>
                </a:cubicBezTo>
                <a:cubicBezTo>
                  <a:pt x="1940" y="34"/>
                  <a:pt x="1936" y="34"/>
                  <a:pt x="1932" y="34"/>
                </a:cubicBezTo>
                <a:cubicBezTo>
                  <a:pt x="1929" y="34"/>
                  <a:pt x="1927" y="35"/>
                  <a:pt x="1927" y="37"/>
                </a:cubicBezTo>
                <a:cubicBezTo>
                  <a:pt x="1928" y="40"/>
                  <a:pt x="1926" y="41"/>
                  <a:pt x="1924" y="43"/>
                </a:cubicBezTo>
                <a:cubicBezTo>
                  <a:pt x="1923" y="44"/>
                  <a:pt x="1923" y="46"/>
                  <a:pt x="1926" y="46"/>
                </a:cubicBezTo>
                <a:cubicBezTo>
                  <a:pt x="1931" y="47"/>
                  <a:pt x="1935" y="44"/>
                  <a:pt x="1940" y="44"/>
                </a:cubicBezTo>
                <a:cubicBezTo>
                  <a:pt x="1941" y="44"/>
                  <a:pt x="1941" y="43"/>
                  <a:pt x="1941" y="42"/>
                </a:cubicBezTo>
                <a:cubicBezTo>
                  <a:pt x="1938" y="39"/>
                  <a:pt x="1941" y="38"/>
                  <a:pt x="1943" y="38"/>
                </a:cubicBezTo>
                <a:cubicBezTo>
                  <a:pt x="1946" y="37"/>
                  <a:pt x="1950" y="37"/>
                  <a:pt x="1953" y="37"/>
                </a:cubicBezTo>
                <a:cubicBezTo>
                  <a:pt x="1956" y="38"/>
                  <a:pt x="1955" y="35"/>
                  <a:pt x="1955" y="34"/>
                </a:cubicBezTo>
                <a:cubicBezTo>
                  <a:pt x="1959" y="34"/>
                  <a:pt x="1963" y="34"/>
                  <a:pt x="1967" y="34"/>
                </a:cubicBezTo>
                <a:cubicBezTo>
                  <a:pt x="1971" y="34"/>
                  <a:pt x="1972" y="33"/>
                  <a:pt x="1970" y="30"/>
                </a:cubicBezTo>
                <a:cubicBezTo>
                  <a:pt x="1969" y="27"/>
                  <a:pt x="1970" y="25"/>
                  <a:pt x="1972" y="25"/>
                </a:cubicBezTo>
                <a:cubicBezTo>
                  <a:pt x="1977" y="26"/>
                  <a:pt x="1980" y="23"/>
                  <a:pt x="1985" y="23"/>
                </a:cubicBezTo>
                <a:cubicBezTo>
                  <a:pt x="1989" y="23"/>
                  <a:pt x="1993" y="25"/>
                  <a:pt x="1997" y="26"/>
                </a:cubicBezTo>
                <a:cubicBezTo>
                  <a:pt x="2000" y="26"/>
                  <a:pt x="1997" y="28"/>
                  <a:pt x="1997" y="30"/>
                </a:cubicBezTo>
                <a:cubicBezTo>
                  <a:pt x="1999" y="31"/>
                  <a:pt x="2001" y="30"/>
                  <a:pt x="2003" y="30"/>
                </a:cubicBezTo>
                <a:cubicBezTo>
                  <a:pt x="2008" y="30"/>
                  <a:pt x="2010" y="26"/>
                  <a:pt x="2008" y="22"/>
                </a:cubicBezTo>
                <a:cubicBezTo>
                  <a:pt x="2007" y="20"/>
                  <a:pt x="2007" y="16"/>
                  <a:pt x="2003" y="16"/>
                </a:cubicBezTo>
                <a:cubicBezTo>
                  <a:pt x="2002" y="17"/>
                  <a:pt x="2002" y="15"/>
                  <a:pt x="2002" y="14"/>
                </a:cubicBezTo>
                <a:cubicBezTo>
                  <a:pt x="2002" y="14"/>
                  <a:pt x="2003" y="13"/>
                  <a:pt x="2004" y="13"/>
                </a:cubicBezTo>
                <a:cubicBezTo>
                  <a:pt x="2006" y="14"/>
                  <a:pt x="2007" y="11"/>
                  <a:pt x="2009" y="11"/>
                </a:cubicBezTo>
                <a:cubicBezTo>
                  <a:pt x="2011" y="11"/>
                  <a:pt x="2014" y="11"/>
                  <a:pt x="2016" y="11"/>
                </a:cubicBezTo>
                <a:cubicBezTo>
                  <a:pt x="2023" y="11"/>
                  <a:pt x="2029" y="11"/>
                  <a:pt x="2036" y="11"/>
                </a:cubicBezTo>
                <a:cubicBezTo>
                  <a:pt x="2038" y="11"/>
                  <a:pt x="2039" y="13"/>
                  <a:pt x="2038" y="14"/>
                </a:cubicBezTo>
                <a:cubicBezTo>
                  <a:pt x="2036" y="17"/>
                  <a:pt x="2039" y="18"/>
                  <a:pt x="2039" y="18"/>
                </a:cubicBezTo>
                <a:cubicBezTo>
                  <a:pt x="2044" y="17"/>
                  <a:pt x="2048" y="20"/>
                  <a:pt x="2052" y="20"/>
                </a:cubicBezTo>
                <a:cubicBezTo>
                  <a:pt x="2059" y="20"/>
                  <a:pt x="2067" y="20"/>
                  <a:pt x="2074" y="20"/>
                </a:cubicBezTo>
                <a:cubicBezTo>
                  <a:pt x="2078" y="20"/>
                  <a:pt x="2083" y="19"/>
                  <a:pt x="2088" y="15"/>
                </a:cubicBezTo>
                <a:cubicBezTo>
                  <a:pt x="2082" y="15"/>
                  <a:pt x="2078" y="12"/>
                  <a:pt x="2073" y="13"/>
                </a:cubicBezTo>
                <a:cubicBezTo>
                  <a:pt x="2072" y="13"/>
                  <a:pt x="2071" y="12"/>
                  <a:pt x="2071" y="11"/>
                </a:cubicBezTo>
                <a:cubicBezTo>
                  <a:pt x="2072" y="11"/>
                  <a:pt x="2072" y="10"/>
                  <a:pt x="2072" y="10"/>
                </a:cubicBezTo>
                <a:cubicBezTo>
                  <a:pt x="2075" y="9"/>
                  <a:pt x="2077" y="7"/>
                  <a:pt x="2080" y="8"/>
                </a:cubicBezTo>
                <a:cubicBezTo>
                  <a:pt x="2086" y="11"/>
                  <a:pt x="2093" y="11"/>
                  <a:pt x="2099" y="13"/>
                </a:cubicBezTo>
                <a:cubicBezTo>
                  <a:pt x="2100" y="13"/>
                  <a:pt x="2101" y="14"/>
                  <a:pt x="2102" y="15"/>
                </a:cubicBezTo>
                <a:cubicBezTo>
                  <a:pt x="2105" y="20"/>
                  <a:pt x="2110" y="19"/>
                  <a:pt x="2115" y="18"/>
                </a:cubicBezTo>
                <a:cubicBezTo>
                  <a:pt x="2118" y="17"/>
                  <a:pt x="2124" y="16"/>
                  <a:pt x="2126" y="11"/>
                </a:cubicBezTo>
                <a:cubicBezTo>
                  <a:pt x="2126" y="8"/>
                  <a:pt x="2129" y="7"/>
                  <a:pt x="2132" y="8"/>
                </a:cubicBezTo>
                <a:cubicBezTo>
                  <a:pt x="2133" y="9"/>
                  <a:pt x="2133" y="10"/>
                  <a:pt x="2134" y="10"/>
                </a:cubicBezTo>
                <a:cubicBezTo>
                  <a:pt x="2142" y="9"/>
                  <a:pt x="2151" y="13"/>
                  <a:pt x="2159" y="11"/>
                </a:cubicBezTo>
                <a:cubicBezTo>
                  <a:pt x="2169" y="9"/>
                  <a:pt x="2180" y="11"/>
                  <a:pt x="2190" y="5"/>
                </a:cubicBezTo>
                <a:cubicBezTo>
                  <a:pt x="2192" y="4"/>
                  <a:pt x="2194" y="5"/>
                  <a:pt x="2196" y="4"/>
                </a:cubicBezTo>
                <a:cubicBezTo>
                  <a:pt x="2199" y="4"/>
                  <a:pt x="2200" y="7"/>
                  <a:pt x="2201" y="9"/>
                </a:cubicBezTo>
                <a:cubicBezTo>
                  <a:pt x="2202" y="9"/>
                  <a:pt x="2200" y="11"/>
                  <a:pt x="2198" y="11"/>
                </a:cubicBezTo>
                <a:cubicBezTo>
                  <a:pt x="2196" y="11"/>
                  <a:pt x="2196" y="13"/>
                  <a:pt x="2197" y="14"/>
                </a:cubicBezTo>
                <a:cubicBezTo>
                  <a:pt x="2197" y="15"/>
                  <a:pt x="2199" y="15"/>
                  <a:pt x="2200" y="15"/>
                </a:cubicBezTo>
                <a:cubicBezTo>
                  <a:pt x="2205" y="12"/>
                  <a:pt x="2211" y="13"/>
                  <a:pt x="2214" y="7"/>
                </a:cubicBezTo>
                <a:cubicBezTo>
                  <a:pt x="2218" y="6"/>
                  <a:pt x="2220" y="3"/>
                  <a:pt x="2224" y="3"/>
                </a:cubicBezTo>
                <a:cubicBezTo>
                  <a:pt x="2227" y="3"/>
                  <a:pt x="2230" y="2"/>
                  <a:pt x="2232" y="6"/>
                </a:cubicBezTo>
                <a:cubicBezTo>
                  <a:pt x="2233" y="9"/>
                  <a:pt x="2237" y="9"/>
                  <a:pt x="2239" y="11"/>
                </a:cubicBezTo>
                <a:cubicBezTo>
                  <a:pt x="2241" y="12"/>
                  <a:pt x="2242" y="9"/>
                  <a:pt x="2245" y="9"/>
                </a:cubicBezTo>
                <a:cubicBezTo>
                  <a:pt x="2246" y="9"/>
                  <a:pt x="2246" y="7"/>
                  <a:pt x="2245" y="7"/>
                </a:cubicBezTo>
                <a:cubicBezTo>
                  <a:pt x="2243" y="6"/>
                  <a:pt x="2242" y="5"/>
                  <a:pt x="2240" y="4"/>
                </a:cubicBezTo>
                <a:cubicBezTo>
                  <a:pt x="2239" y="4"/>
                  <a:pt x="2238" y="4"/>
                  <a:pt x="2238" y="2"/>
                </a:cubicBezTo>
                <a:cubicBezTo>
                  <a:pt x="2238" y="1"/>
                  <a:pt x="2240" y="1"/>
                  <a:pt x="2241" y="1"/>
                </a:cubicBezTo>
                <a:cubicBezTo>
                  <a:pt x="2252" y="1"/>
                  <a:pt x="2264" y="0"/>
                  <a:pt x="2275" y="1"/>
                </a:cubicBezTo>
                <a:cubicBezTo>
                  <a:pt x="2287" y="3"/>
                  <a:pt x="2299" y="2"/>
                  <a:pt x="2311" y="3"/>
                </a:cubicBezTo>
                <a:cubicBezTo>
                  <a:pt x="2313" y="3"/>
                  <a:pt x="2314" y="2"/>
                  <a:pt x="2315" y="4"/>
                </a:cubicBezTo>
                <a:cubicBezTo>
                  <a:pt x="2315" y="6"/>
                  <a:pt x="2313" y="8"/>
                  <a:pt x="2312" y="8"/>
                </a:cubicBezTo>
                <a:cubicBezTo>
                  <a:pt x="2309" y="8"/>
                  <a:pt x="2306" y="9"/>
                  <a:pt x="2303" y="7"/>
                </a:cubicBezTo>
                <a:cubicBezTo>
                  <a:pt x="2298" y="5"/>
                  <a:pt x="2292" y="7"/>
                  <a:pt x="2287" y="6"/>
                </a:cubicBezTo>
                <a:cubicBezTo>
                  <a:pt x="2284" y="9"/>
                  <a:pt x="2281" y="8"/>
                  <a:pt x="2279" y="8"/>
                </a:cubicBezTo>
                <a:cubicBezTo>
                  <a:pt x="2275" y="8"/>
                  <a:pt x="2272" y="8"/>
                  <a:pt x="2271" y="12"/>
                </a:cubicBezTo>
                <a:cubicBezTo>
                  <a:pt x="2271" y="14"/>
                  <a:pt x="2269" y="15"/>
                  <a:pt x="2268" y="16"/>
                </a:cubicBezTo>
                <a:cubicBezTo>
                  <a:pt x="2269" y="18"/>
                  <a:pt x="2272" y="16"/>
                  <a:pt x="2273" y="17"/>
                </a:cubicBezTo>
                <a:cubicBezTo>
                  <a:pt x="2283" y="17"/>
                  <a:pt x="2292" y="17"/>
                  <a:pt x="2301" y="17"/>
                </a:cubicBezTo>
                <a:cubicBezTo>
                  <a:pt x="2307" y="17"/>
                  <a:pt x="2312" y="16"/>
                  <a:pt x="2318" y="18"/>
                </a:cubicBezTo>
                <a:cubicBezTo>
                  <a:pt x="2322" y="20"/>
                  <a:pt x="2326" y="21"/>
                  <a:pt x="2331" y="20"/>
                </a:cubicBezTo>
                <a:cubicBezTo>
                  <a:pt x="2333" y="20"/>
                  <a:pt x="2334" y="21"/>
                  <a:pt x="2335" y="22"/>
                </a:cubicBezTo>
                <a:cubicBezTo>
                  <a:pt x="2336" y="23"/>
                  <a:pt x="2336" y="24"/>
                  <a:pt x="2335" y="25"/>
                </a:cubicBezTo>
                <a:cubicBezTo>
                  <a:pt x="2333" y="27"/>
                  <a:pt x="2332" y="29"/>
                  <a:pt x="2328" y="29"/>
                </a:cubicBezTo>
                <a:cubicBezTo>
                  <a:pt x="2325" y="28"/>
                  <a:pt x="2322" y="29"/>
                  <a:pt x="2317" y="29"/>
                </a:cubicBezTo>
                <a:cubicBezTo>
                  <a:pt x="2321" y="31"/>
                  <a:pt x="2323" y="30"/>
                  <a:pt x="2326" y="30"/>
                </a:cubicBezTo>
                <a:cubicBezTo>
                  <a:pt x="2333" y="31"/>
                  <a:pt x="2340" y="31"/>
                  <a:pt x="2347" y="30"/>
                </a:cubicBezTo>
                <a:cubicBezTo>
                  <a:pt x="2349" y="30"/>
                  <a:pt x="2350" y="32"/>
                  <a:pt x="2350" y="33"/>
                </a:cubicBezTo>
                <a:cubicBezTo>
                  <a:pt x="2350" y="35"/>
                  <a:pt x="2349" y="36"/>
                  <a:pt x="2347" y="36"/>
                </a:cubicBezTo>
                <a:cubicBezTo>
                  <a:pt x="2344" y="36"/>
                  <a:pt x="2340" y="35"/>
                  <a:pt x="2338" y="36"/>
                </a:cubicBezTo>
                <a:cubicBezTo>
                  <a:pt x="2335" y="38"/>
                  <a:pt x="2332" y="36"/>
                  <a:pt x="2329" y="39"/>
                </a:cubicBezTo>
                <a:cubicBezTo>
                  <a:pt x="2328" y="40"/>
                  <a:pt x="2324" y="39"/>
                  <a:pt x="2322" y="39"/>
                </a:cubicBezTo>
                <a:cubicBezTo>
                  <a:pt x="2323" y="42"/>
                  <a:pt x="2325" y="41"/>
                  <a:pt x="2326" y="41"/>
                </a:cubicBezTo>
                <a:cubicBezTo>
                  <a:pt x="2335" y="41"/>
                  <a:pt x="2343" y="41"/>
                  <a:pt x="2351" y="41"/>
                </a:cubicBezTo>
                <a:cubicBezTo>
                  <a:pt x="2353" y="41"/>
                  <a:pt x="2355" y="40"/>
                  <a:pt x="2355" y="42"/>
                </a:cubicBezTo>
                <a:cubicBezTo>
                  <a:pt x="2355" y="45"/>
                  <a:pt x="2353" y="45"/>
                  <a:pt x="2352" y="44"/>
                </a:cubicBezTo>
                <a:cubicBezTo>
                  <a:pt x="2346" y="44"/>
                  <a:pt x="2341" y="47"/>
                  <a:pt x="2336" y="48"/>
                </a:cubicBezTo>
                <a:cubicBezTo>
                  <a:pt x="2341" y="48"/>
                  <a:pt x="2346" y="48"/>
                  <a:pt x="2351" y="48"/>
                </a:cubicBezTo>
                <a:cubicBezTo>
                  <a:pt x="2352" y="48"/>
                  <a:pt x="2353" y="48"/>
                  <a:pt x="2353" y="50"/>
                </a:cubicBezTo>
                <a:cubicBezTo>
                  <a:pt x="2353" y="51"/>
                  <a:pt x="2353" y="53"/>
                  <a:pt x="2352" y="53"/>
                </a:cubicBezTo>
                <a:cubicBezTo>
                  <a:pt x="2350" y="52"/>
                  <a:pt x="2349" y="56"/>
                  <a:pt x="2347" y="55"/>
                </a:cubicBezTo>
                <a:cubicBezTo>
                  <a:pt x="2346" y="54"/>
                  <a:pt x="2344" y="55"/>
                  <a:pt x="2343" y="55"/>
                </a:cubicBezTo>
                <a:cubicBezTo>
                  <a:pt x="2334" y="54"/>
                  <a:pt x="2325" y="56"/>
                  <a:pt x="2317" y="57"/>
                </a:cubicBezTo>
                <a:cubicBezTo>
                  <a:pt x="2318" y="59"/>
                  <a:pt x="2320" y="59"/>
                  <a:pt x="2321" y="58"/>
                </a:cubicBezTo>
                <a:cubicBezTo>
                  <a:pt x="2325" y="57"/>
                  <a:pt x="2329" y="61"/>
                  <a:pt x="2334" y="59"/>
                </a:cubicBezTo>
                <a:cubicBezTo>
                  <a:pt x="2338" y="57"/>
                  <a:pt x="2343" y="58"/>
                  <a:pt x="2347" y="58"/>
                </a:cubicBezTo>
                <a:cubicBezTo>
                  <a:pt x="2349" y="58"/>
                  <a:pt x="2350" y="58"/>
                  <a:pt x="2352" y="58"/>
                </a:cubicBezTo>
                <a:cubicBezTo>
                  <a:pt x="2353" y="59"/>
                  <a:pt x="2353" y="60"/>
                  <a:pt x="2353" y="61"/>
                </a:cubicBezTo>
                <a:cubicBezTo>
                  <a:pt x="2352" y="62"/>
                  <a:pt x="2351" y="64"/>
                  <a:pt x="2349" y="64"/>
                </a:cubicBezTo>
                <a:cubicBezTo>
                  <a:pt x="2346" y="63"/>
                  <a:pt x="2343" y="63"/>
                  <a:pt x="2340" y="63"/>
                </a:cubicBezTo>
                <a:cubicBezTo>
                  <a:pt x="2336" y="63"/>
                  <a:pt x="2332" y="63"/>
                  <a:pt x="2328" y="63"/>
                </a:cubicBezTo>
                <a:cubicBezTo>
                  <a:pt x="2325" y="67"/>
                  <a:pt x="2320" y="63"/>
                  <a:pt x="2317" y="67"/>
                </a:cubicBezTo>
                <a:cubicBezTo>
                  <a:pt x="2313" y="66"/>
                  <a:pt x="2310" y="69"/>
                  <a:pt x="2306" y="69"/>
                </a:cubicBezTo>
                <a:cubicBezTo>
                  <a:pt x="2303" y="69"/>
                  <a:pt x="2302" y="70"/>
                  <a:pt x="2301" y="71"/>
                </a:cubicBezTo>
                <a:cubicBezTo>
                  <a:pt x="2302" y="72"/>
                  <a:pt x="2302" y="74"/>
                  <a:pt x="2303" y="75"/>
                </a:cubicBezTo>
                <a:cubicBezTo>
                  <a:pt x="2303" y="76"/>
                  <a:pt x="2305" y="76"/>
                  <a:pt x="2306" y="76"/>
                </a:cubicBezTo>
                <a:cubicBezTo>
                  <a:pt x="2314" y="76"/>
                  <a:pt x="2322" y="76"/>
                  <a:pt x="2330" y="76"/>
                </a:cubicBezTo>
                <a:cubicBezTo>
                  <a:pt x="2331" y="76"/>
                  <a:pt x="2332" y="75"/>
                  <a:pt x="2332" y="77"/>
                </a:cubicBezTo>
                <a:cubicBezTo>
                  <a:pt x="2332" y="78"/>
                  <a:pt x="2331" y="79"/>
                  <a:pt x="2330" y="79"/>
                </a:cubicBezTo>
                <a:cubicBezTo>
                  <a:pt x="2327" y="82"/>
                  <a:pt x="2323" y="81"/>
                  <a:pt x="2319" y="81"/>
                </a:cubicBezTo>
                <a:cubicBezTo>
                  <a:pt x="2316" y="81"/>
                  <a:pt x="2315" y="80"/>
                  <a:pt x="2315" y="84"/>
                </a:cubicBezTo>
                <a:cubicBezTo>
                  <a:pt x="2314" y="88"/>
                  <a:pt x="2310" y="89"/>
                  <a:pt x="2307" y="89"/>
                </a:cubicBezTo>
                <a:cubicBezTo>
                  <a:pt x="2306" y="90"/>
                  <a:pt x="2304" y="90"/>
                  <a:pt x="2302" y="90"/>
                </a:cubicBezTo>
                <a:cubicBezTo>
                  <a:pt x="2304" y="90"/>
                  <a:pt x="2302" y="90"/>
                  <a:pt x="2303" y="91"/>
                </a:cubicBezTo>
                <a:cubicBezTo>
                  <a:pt x="2303" y="91"/>
                  <a:pt x="2303" y="91"/>
                  <a:pt x="2303" y="91"/>
                </a:cubicBezTo>
                <a:cubicBezTo>
                  <a:pt x="2317" y="91"/>
                  <a:pt x="2330" y="91"/>
                  <a:pt x="2343" y="91"/>
                </a:cubicBezTo>
                <a:cubicBezTo>
                  <a:pt x="2344" y="91"/>
                  <a:pt x="2344" y="92"/>
                  <a:pt x="2344" y="92"/>
                </a:cubicBezTo>
                <a:cubicBezTo>
                  <a:pt x="2342" y="95"/>
                  <a:pt x="2337" y="94"/>
                  <a:pt x="2334" y="95"/>
                </a:cubicBezTo>
                <a:cubicBezTo>
                  <a:pt x="2336" y="99"/>
                  <a:pt x="2340" y="100"/>
                  <a:pt x="2342" y="102"/>
                </a:cubicBezTo>
                <a:cubicBezTo>
                  <a:pt x="2345" y="105"/>
                  <a:pt x="2345" y="105"/>
                  <a:pt x="2342" y="109"/>
                </a:cubicBezTo>
                <a:cubicBezTo>
                  <a:pt x="2341" y="109"/>
                  <a:pt x="2341" y="109"/>
                  <a:pt x="2341" y="109"/>
                </a:cubicBezTo>
                <a:cubicBezTo>
                  <a:pt x="2341" y="110"/>
                  <a:pt x="2340" y="112"/>
                  <a:pt x="2341" y="112"/>
                </a:cubicBezTo>
                <a:cubicBezTo>
                  <a:pt x="2346" y="113"/>
                  <a:pt x="2343" y="114"/>
                  <a:pt x="2342" y="116"/>
                </a:cubicBezTo>
                <a:cubicBezTo>
                  <a:pt x="2340" y="118"/>
                  <a:pt x="2340" y="118"/>
                  <a:pt x="2343" y="119"/>
                </a:cubicBezTo>
                <a:cubicBezTo>
                  <a:pt x="2345" y="119"/>
                  <a:pt x="2346" y="119"/>
                  <a:pt x="2346" y="121"/>
                </a:cubicBezTo>
                <a:cubicBezTo>
                  <a:pt x="2346" y="123"/>
                  <a:pt x="2346" y="124"/>
                  <a:pt x="2343" y="124"/>
                </a:cubicBezTo>
                <a:cubicBezTo>
                  <a:pt x="2339" y="125"/>
                  <a:pt x="2335" y="127"/>
                  <a:pt x="2331" y="128"/>
                </a:cubicBezTo>
                <a:cubicBezTo>
                  <a:pt x="2328" y="129"/>
                  <a:pt x="2326" y="131"/>
                  <a:pt x="2323" y="133"/>
                </a:cubicBezTo>
                <a:cubicBezTo>
                  <a:pt x="2322" y="133"/>
                  <a:pt x="2320" y="133"/>
                  <a:pt x="2318" y="133"/>
                </a:cubicBezTo>
                <a:cubicBezTo>
                  <a:pt x="2315" y="133"/>
                  <a:pt x="2311" y="133"/>
                  <a:pt x="2308" y="133"/>
                </a:cubicBezTo>
                <a:cubicBezTo>
                  <a:pt x="2305" y="133"/>
                  <a:pt x="2301" y="133"/>
                  <a:pt x="2298" y="133"/>
                </a:cubicBezTo>
                <a:cubicBezTo>
                  <a:pt x="2298" y="133"/>
                  <a:pt x="2298" y="134"/>
                  <a:pt x="2297" y="134"/>
                </a:cubicBezTo>
                <a:cubicBezTo>
                  <a:pt x="2297" y="135"/>
                  <a:pt x="2298" y="136"/>
                  <a:pt x="2298" y="136"/>
                </a:cubicBezTo>
                <a:cubicBezTo>
                  <a:pt x="2301" y="137"/>
                  <a:pt x="2305" y="136"/>
                  <a:pt x="2308" y="136"/>
                </a:cubicBezTo>
                <a:cubicBezTo>
                  <a:pt x="2309" y="137"/>
                  <a:pt x="2310" y="136"/>
                  <a:pt x="2311" y="137"/>
                </a:cubicBezTo>
                <a:cubicBezTo>
                  <a:pt x="2311" y="138"/>
                  <a:pt x="2311" y="139"/>
                  <a:pt x="2311" y="139"/>
                </a:cubicBezTo>
                <a:cubicBezTo>
                  <a:pt x="2306" y="140"/>
                  <a:pt x="2308" y="144"/>
                  <a:pt x="2308" y="147"/>
                </a:cubicBezTo>
                <a:cubicBezTo>
                  <a:pt x="2307" y="147"/>
                  <a:pt x="2306" y="147"/>
                  <a:pt x="2305" y="147"/>
                </a:cubicBezTo>
                <a:cubicBezTo>
                  <a:pt x="2300" y="147"/>
                  <a:pt x="2294" y="147"/>
                  <a:pt x="2289" y="149"/>
                </a:cubicBezTo>
                <a:cubicBezTo>
                  <a:pt x="2284" y="150"/>
                  <a:pt x="2279" y="151"/>
                  <a:pt x="2272" y="150"/>
                </a:cubicBezTo>
                <a:cubicBezTo>
                  <a:pt x="2277" y="153"/>
                  <a:pt x="2281" y="154"/>
                  <a:pt x="2285" y="154"/>
                </a:cubicBezTo>
                <a:cubicBezTo>
                  <a:pt x="2291" y="154"/>
                  <a:pt x="2296" y="155"/>
                  <a:pt x="2302" y="154"/>
                </a:cubicBezTo>
                <a:cubicBezTo>
                  <a:pt x="2306" y="153"/>
                  <a:pt x="2310" y="152"/>
                  <a:pt x="2314" y="152"/>
                </a:cubicBezTo>
                <a:cubicBezTo>
                  <a:pt x="2315" y="152"/>
                  <a:pt x="2316" y="152"/>
                  <a:pt x="2317" y="154"/>
                </a:cubicBezTo>
                <a:cubicBezTo>
                  <a:pt x="2317" y="155"/>
                  <a:pt x="2315" y="155"/>
                  <a:pt x="2315" y="156"/>
                </a:cubicBezTo>
                <a:cubicBezTo>
                  <a:pt x="2313" y="158"/>
                  <a:pt x="2310" y="157"/>
                  <a:pt x="2307" y="159"/>
                </a:cubicBezTo>
                <a:cubicBezTo>
                  <a:pt x="2314" y="159"/>
                  <a:pt x="2319" y="159"/>
                  <a:pt x="2325" y="159"/>
                </a:cubicBezTo>
                <a:cubicBezTo>
                  <a:pt x="2329" y="159"/>
                  <a:pt x="2332" y="160"/>
                  <a:pt x="2336" y="161"/>
                </a:cubicBezTo>
                <a:cubicBezTo>
                  <a:pt x="2338" y="161"/>
                  <a:pt x="2339" y="163"/>
                  <a:pt x="2339" y="165"/>
                </a:cubicBezTo>
                <a:cubicBezTo>
                  <a:pt x="2339" y="167"/>
                  <a:pt x="2337" y="168"/>
                  <a:pt x="2334" y="168"/>
                </a:cubicBezTo>
                <a:cubicBezTo>
                  <a:pt x="2332" y="167"/>
                  <a:pt x="2329" y="169"/>
                  <a:pt x="2326" y="166"/>
                </a:cubicBezTo>
                <a:cubicBezTo>
                  <a:pt x="2325" y="165"/>
                  <a:pt x="2322" y="166"/>
                  <a:pt x="2321" y="166"/>
                </a:cubicBezTo>
                <a:cubicBezTo>
                  <a:pt x="2314" y="169"/>
                  <a:pt x="2307" y="172"/>
                  <a:pt x="2299" y="171"/>
                </a:cubicBezTo>
                <a:cubicBezTo>
                  <a:pt x="2298" y="171"/>
                  <a:pt x="2297" y="172"/>
                  <a:pt x="2297" y="173"/>
                </a:cubicBezTo>
                <a:cubicBezTo>
                  <a:pt x="2297" y="174"/>
                  <a:pt x="2298" y="175"/>
                  <a:pt x="2299" y="175"/>
                </a:cubicBezTo>
                <a:cubicBezTo>
                  <a:pt x="2305" y="174"/>
                  <a:pt x="2309" y="176"/>
                  <a:pt x="2313" y="180"/>
                </a:cubicBezTo>
                <a:cubicBezTo>
                  <a:pt x="2314" y="182"/>
                  <a:pt x="2313" y="183"/>
                  <a:pt x="2311" y="184"/>
                </a:cubicBezTo>
                <a:cubicBezTo>
                  <a:pt x="2309" y="185"/>
                  <a:pt x="2309" y="185"/>
                  <a:pt x="2311" y="187"/>
                </a:cubicBezTo>
                <a:cubicBezTo>
                  <a:pt x="2314" y="189"/>
                  <a:pt x="2314" y="189"/>
                  <a:pt x="2311" y="190"/>
                </a:cubicBezTo>
                <a:cubicBezTo>
                  <a:pt x="2306" y="193"/>
                  <a:pt x="2301" y="193"/>
                  <a:pt x="2296" y="192"/>
                </a:cubicBezTo>
                <a:cubicBezTo>
                  <a:pt x="2292" y="190"/>
                  <a:pt x="2287" y="191"/>
                  <a:pt x="2284" y="187"/>
                </a:cubicBezTo>
                <a:cubicBezTo>
                  <a:pt x="2282" y="188"/>
                  <a:pt x="2280" y="185"/>
                  <a:pt x="2278" y="185"/>
                </a:cubicBezTo>
                <a:cubicBezTo>
                  <a:pt x="2274" y="185"/>
                  <a:pt x="2269" y="185"/>
                  <a:pt x="2263" y="185"/>
                </a:cubicBezTo>
                <a:cubicBezTo>
                  <a:pt x="2269" y="191"/>
                  <a:pt x="2275" y="193"/>
                  <a:pt x="2281" y="195"/>
                </a:cubicBezTo>
                <a:cubicBezTo>
                  <a:pt x="2287" y="197"/>
                  <a:pt x="2293" y="201"/>
                  <a:pt x="2299" y="203"/>
                </a:cubicBezTo>
                <a:cubicBezTo>
                  <a:pt x="2295" y="208"/>
                  <a:pt x="2289" y="205"/>
                  <a:pt x="2284" y="206"/>
                </a:cubicBezTo>
                <a:cubicBezTo>
                  <a:pt x="2283" y="207"/>
                  <a:pt x="2284" y="207"/>
                  <a:pt x="2285" y="208"/>
                </a:cubicBezTo>
                <a:cubicBezTo>
                  <a:pt x="2288" y="212"/>
                  <a:pt x="2287" y="213"/>
                  <a:pt x="2283" y="215"/>
                </a:cubicBezTo>
                <a:cubicBezTo>
                  <a:pt x="2275" y="218"/>
                  <a:pt x="2267" y="219"/>
                  <a:pt x="2259" y="218"/>
                </a:cubicBezTo>
                <a:cubicBezTo>
                  <a:pt x="2247" y="216"/>
                  <a:pt x="2235" y="217"/>
                  <a:pt x="2224" y="211"/>
                </a:cubicBezTo>
                <a:cubicBezTo>
                  <a:pt x="2218" y="212"/>
                  <a:pt x="2213" y="209"/>
                  <a:pt x="2208" y="209"/>
                </a:cubicBezTo>
                <a:cubicBezTo>
                  <a:pt x="2203" y="210"/>
                  <a:pt x="2198" y="211"/>
                  <a:pt x="2193" y="208"/>
                </a:cubicBezTo>
                <a:cubicBezTo>
                  <a:pt x="2192" y="207"/>
                  <a:pt x="2189" y="207"/>
                  <a:pt x="2190" y="210"/>
                </a:cubicBezTo>
                <a:cubicBezTo>
                  <a:pt x="2190" y="212"/>
                  <a:pt x="2190" y="213"/>
                  <a:pt x="2188" y="213"/>
                </a:cubicBezTo>
                <a:cubicBezTo>
                  <a:pt x="2183" y="212"/>
                  <a:pt x="2179" y="215"/>
                  <a:pt x="2175" y="212"/>
                </a:cubicBezTo>
                <a:cubicBezTo>
                  <a:pt x="2174" y="211"/>
                  <a:pt x="2173" y="211"/>
                  <a:pt x="2172" y="212"/>
                </a:cubicBezTo>
                <a:cubicBezTo>
                  <a:pt x="2170" y="213"/>
                  <a:pt x="2168" y="214"/>
                  <a:pt x="2165" y="216"/>
                </a:cubicBezTo>
                <a:cubicBezTo>
                  <a:pt x="2170" y="216"/>
                  <a:pt x="2174" y="219"/>
                  <a:pt x="2179" y="218"/>
                </a:cubicBezTo>
                <a:cubicBezTo>
                  <a:pt x="2183" y="218"/>
                  <a:pt x="2187" y="221"/>
                  <a:pt x="2191" y="220"/>
                </a:cubicBezTo>
                <a:cubicBezTo>
                  <a:pt x="2195" y="223"/>
                  <a:pt x="2200" y="220"/>
                  <a:pt x="2204" y="223"/>
                </a:cubicBezTo>
                <a:cubicBezTo>
                  <a:pt x="2205" y="224"/>
                  <a:pt x="2207" y="223"/>
                  <a:pt x="2207" y="225"/>
                </a:cubicBezTo>
                <a:cubicBezTo>
                  <a:pt x="2207" y="227"/>
                  <a:pt x="2205" y="228"/>
                  <a:pt x="2204" y="228"/>
                </a:cubicBezTo>
                <a:cubicBezTo>
                  <a:pt x="2203" y="229"/>
                  <a:pt x="2201" y="229"/>
                  <a:pt x="2200" y="229"/>
                </a:cubicBezTo>
                <a:cubicBezTo>
                  <a:pt x="2193" y="229"/>
                  <a:pt x="2186" y="229"/>
                  <a:pt x="2178" y="229"/>
                </a:cubicBezTo>
                <a:cubicBezTo>
                  <a:pt x="2174" y="229"/>
                  <a:pt x="2171" y="229"/>
                  <a:pt x="2167" y="230"/>
                </a:cubicBezTo>
                <a:cubicBezTo>
                  <a:pt x="2163" y="232"/>
                  <a:pt x="2159" y="229"/>
                  <a:pt x="2155" y="232"/>
                </a:cubicBezTo>
                <a:cubicBezTo>
                  <a:pt x="2155" y="232"/>
                  <a:pt x="2154" y="232"/>
                  <a:pt x="2154" y="232"/>
                </a:cubicBezTo>
                <a:cubicBezTo>
                  <a:pt x="2149" y="231"/>
                  <a:pt x="2145" y="230"/>
                  <a:pt x="2142" y="235"/>
                </a:cubicBezTo>
                <a:cubicBezTo>
                  <a:pt x="2142" y="236"/>
                  <a:pt x="2140" y="235"/>
                  <a:pt x="2139" y="236"/>
                </a:cubicBezTo>
                <a:cubicBezTo>
                  <a:pt x="2130" y="236"/>
                  <a:pt x="2120" y="237"/>
                  <a:pt x="2111" y="235"/>
                </a:cubicBezTo>
                <a:cubicBezTo>
                  <a:pt x="2098" y="233"/>
                  <a:pt x="2086" y="234"/>
                  <a:pt x="2074" y="234"/>
                </a:cubicBezTo>
                <a:cubicBezTo>
                  <a:pt x="2061" y="234"/>
                  <a:pt x="2049" y="234"/>
                  <a:pt x="2036" y="234"/>
                </a:cubicBezTo>
                <a:cubicBezTo>
                  <a:pt x="2030" y="234"/>
                  <a:pt x="2024" y="233"/>
                  <a:pt x="2019" y="231"/>
                </a:cubicBezTo>
                <a:cubicBezTo>
                  <a:pt x="2014" y="229"/>
                  <a:pt x="2011" y="233"/>
                  <a:pt x="2006" y="232"/>
                </a:cubicBezTo>
                <a:cubicBezTo>
                  <a:pt x="2004" y="235"/>
                  <a:pt x="2001" y="234"/>
                  <a:pt x="1999" y="234"/>
                </a:cubicBezTo>
                <a:cubicBezTo>
                  <a:pt x="1992" y="233"/>
                  <a:pt x="1985" y="235"/>
                  <a:pt x="1978" y="232"/>
                </a:cubicBezTo>
                <a:cubicBezTo>
                  <a:pt x="1976" y="231"/>
                  <a:pt x="1973" y="232"/>
                  <a:pt x="1970" y="232"/>
                </a:cubicBezTo>
                <a:cubicBezTo>
                  <a:pt x="1968" y="232"/>
                  <a:pt x="1967" y="232"/>
                  <a:pt x="1967" y="234"/>
                </a:cubicBezTo>
                <a:cubicBezTo>
                  <a:pt x="1967" y="236"/>
                  <a:pt x="1967" y="238"/>
                  <a:pt x="1969" y="237"/>
                </a:cubicBezTo>
                <a:cubicBezTo>
                  <a:pt x="1972" y="237"/>
                  <a:pt x="1973" y="238"/>
                  <a:pt x="1975" y="241"/>
                </a:cubicBezTo>
                <a:cubicBezTo>
                  <a:pt x="1968" y="240"/>
                  <a:pt x="1963" y="244"/>
                  <a:pt x="1957" y="242"/>
                </a:cubicBezTo>
                <a:cubicBezTo>
                  <a:pt x="1942" y="239"/>
                  <a:pt x="1927" y="242"/>
                  <a:pt x="1912" y="240"/>
                </a:cubicBezTo>
                <a:cubicBezTo>
                  <a:pt x="1903" y="239"/>
                  <a:pt x="1895" y="239"/>
                  <a:pt x="1887" y="239"/>
                </a:cubicBezTo>
                <a:cubicBezTo>
                  <a:pt x="1879" y="239"/>
                  <a:pt x="1870" y="239"/>
                  <a:pt x="1862" y="239"/>
                </a:cubicBezTo>
                <a:cubicBezTo>
                  <a:pt x="1859" y="239"/>
                  <a:pt x="1859" y="238"/>
                  <a:pt x="1857" y="236"/>
                </a:cubicBezTo>
                <a:cubicBezTo>
                  <a:pt x="1854" y="233"/>
                  <a:pt x="1850" y="230"/>
                  <a:pt x="1845" y="230"/>
                </a:cubicBezTo>
                <a:cubicBezTo>
                  <a:pt x="1841" y="231"/>
                  <a:pt x="1837" y="230"/>
                  <a:pt x="1834" y="230"/>
                </a:cubicBezTo>
                <a:cubicBezTo>
                  <a:pt x="1832" y="230"/>
                  <a:pt x="1831" y="230"/>
                  <a:pt x="1830" y="229"/>
                </a:cubicBezTo>
                <a:cubicBezTo>
                  <a:pt x="1825" y="225"/>
                  <a:pt x="1825" y="225"/>
                  <a:pt x="1820" y="225"/>
                </a:cubicBezTo>
                <a:cubicBezTo>
                  <a:pt x="1814" y="225"/>
                  <a:pt x="1807" y="225"/>
                  <a:pt x="1800" y="225"/>
                </a:cubicBezTo>
                <a:cubicBezTo>
                  <a:pt x="1795" y="225"/>
                  <a:pt x="1795" y="225"/>
                  <a:pt x="1792" y="231"/>
                </a:cubicBezTo>
                <a:cubicBezTo>
                  <a:pt x="1790" y="233"/>
                  <a:pt x="1789" y="234"/>
                  <a:pt x="1786" y="234"/>
                </a:cubicBezTo>
                <a:cubicBezTo>
                  <a:pt x="1784" y="233"/>
                  <a:pt x="1783" y="234"/>
                  <a:pt x="1783" y="237"/>
                </a:cubicBezTo>
                <a:cubicBezTo>
                  <a:pt x="1782" y="241"/>
                  <a:pt x="1777" y="244"/>
                  <a:pt x="1773" y="242"/>
                </a:cubicBezTo>
                <a:cubicBezTo>
                  <a:pt x="1771" y="240"/>
                  <a:pt x="1768" y="242"/>
                  <a:pt x="1766" y="239"/>
                </a:cubicBezTo>
                <a:cubicBezTo>
                  <a:pt x="1765" y="237"/>
                  <a:pt x="1763" y="234"/>
                  <a:pt x="1761" y="234"/>
                </a:cubicBezTo>
                <a:cubicBezTo>
                  <a:pt x="1757" y="234"/>
                  <a:pt x="1754" y="231"/>
                  <a:pt x="1750" y="232"/>
                </a:cubicBezTo>
                <a:cubicBezTo>
                  <a:pt x="1746" y="233"/>
                  <a:pt x="1743" y="232"/>
                  <a:pt x="1740" y="230"/>
                </a:cubicBezTo>
                <a:cubicBezTo>
                  <a:pt x="1738" y="228"/>
                  <a:pt x="1737" y="229"/>
                  <a:pt x="1735" y="229"/>
                </a:cubicBezTo>
                <a:cubicBezTo>
                  <a:pt x="1729" y="229"/>
                  <a:pt x="1723" y="228"/>
                  <a:pt x="1716" y="229"/>
                </a:cubicBezTo>
                <a:cubicBezTo>
                  <a:pt x="1713" y="229"/>
                  <a:pt x="1708" y="226"/>
                  <a:pt x="1706" y="232"/>
                </a:cubicBezTo>
                <a:cubicBezTo>
                  <a:pt x="1699" y="231"/>
                  <a:pt x="1693" y="236"/>
                  <a:pt x="1685" y="232"/>
                </a:cubicBezTo>
                <a:cubicBezTo>
                  <a:pt x="1684" y="232"/>
                  <a:pt x="1682" y="230"/>
                  <a:pt x="1680" y="230"/>
                </a:cubicBezTo>
                <a:cubicBezTo>
                  <a:pt x="1678" y="230"/>
                  <a:pt x="1676" y="230"/>
                  <a:pt x="1673" y="230"/>
                </a:cubicBezTo>
                <a:cubicBezTo>
                  <a:pt x="1668" y="230"/>
                  <a:pt x="1663" y="230"/>
                  <a:pt x="1659" y="230"/>
                </a:cubicBezTo>
                <a:cubicBezTo>
                  <a:pt x="1656" y="230"/>
                  <a:pt x="1654" y="230"/>
                  <a:pt x="1652" y="231"/>
                </a:cubicBezTo>
                <a:cubicBezTo>
                  <a:pt x="1649" y="233"/>
                  <a:pt x="1645" y="233"/>
                  <a:pt x="1643" y="230"/>
                </a:cubicBezTo>
                <a:cubicBezTo>
                  <a:pt x="1641" y="228"/>
                  <a:pt x="1639" y="228"/>
                  <a:pt x="1637" y="229"/>
                </a:cubicBezTo>
                <a:cubicBezTo>
                  <a:pt x="1632" y="232"/>
                  <a:pt x="1626" y="230"/>
                  <a:pt x="1620" y="230"/>
                </a:cubicBezTo>
                <a:cubicBezTo>
                  <a:pt x="1616" y="231"/>
                  <a:pt x="1612" y="230"/>
                  <a:pt x="1608" y="232"/>
                </a:cubicBezTo>
                <a:cubicBezTo>
                  <a:pt x="1604" y="235"/>
                  <a:pt x="1598" y="235"/>
                  <a:pt x="1594" y="232"/>
                </a:cubicBezTo>
                <a:cubicBezTo>
                  <a:pt x="1590" y="229"/>
                  <a:pt x="1585" y="232"/>
                  <a:pt x="1581" y="229"/>
                </a:cubicBezTo>
                <a:cubicBezTo>
                  <a:pt x="1572" y="230"/>
                  <a:pt x="1563" y="227"/>
                  <a:pt x="1555" y="227"/>
                </a:cubicBezTo>
                <a:cubicBezTo>
                  <a:pt x="1552" y="227"/>
                  <a:pt x="1549" y="227"/>
                  <a:pt x="1546" y="225"/>
                </a:cubicBezTo>
                <a:cubicBezTo>
                  <a:pt x="1543" y="223"/>
                  <a:pt x="1540" y="225"/>
                  <a:pt x="1538" y="228"/>
                </a:cubicBezTo>
                <a:cubicBezTo>
                  <a:pt x="1537" y="230"/>
                  <a:pt x="1536" y="233"/>
                  <a:pt x="1535" y="234"/>
                </a:cubicBezTo>
                <a:cubicBezTo>
                  <a:pt x="1532" y="234"/>
                  <a:pt x="1529" y="234"/>
                  <a:pt x="1526" y="233"/>
                </a:cubicBezTo>
                <a:cubicBezTo>
                  <a:pt x="1520" y="231"/>
                  <a:pt x="1515" y="230"/>
                  <a:pt x="1508" y="230"/>
                </a:cubicBezTo>
                <a:cubicBezTo>
                  <a:pt x="1499" y="231"/>
                  <a:pt x="1491" y="228"/>
                  <a:pt x="1481" y="228"/>
                </a:cubicBezTo>
                <a:cubicBezTo>
                  <a:pt x="1475" y="229"/>
                  <a:pt x="1469" y="232"/>
                  <a:pt x="1463" y="230"/>
                </a:cubicBezTo>
                <a:cubicBezTo>
                  <a:pt x="1462" y="230"/>
                  <a:pt x="1459" y="231"/>
                  <a:pt x="1459" y="230"/>
                </a:cubicBezTo>
                <a:cubicBezTo>
                  <a:pt x="1455" y="225"/>
                  <a:pt x="1451" y="228"/>
                  <a:pt x="1447" y="228"/>
                </a:cubicBezTo>
                <a:cubicBezTo>
                  <a:pt x="1442" y="229"/>
                  <a:pt x="1436" y="229"/>
                  <a:pt x="1431" y="229"/>
                </a:cubicBezTo>
                <a:cubicBezTo>
                  <a:pt x="1425" y="228"/>
                  <a:pt x="1420" y="230"/>
                  <a:pt x="1414" y="231"/>
                </a:cubicBezTo>
                <a:cubicBezTo>
                  <a:pt x="1411" y="233"/>
                  <a:pt x="1408" y="231"/>
                  <a:pt x="1405" y="230"/>
                </a:cubicBezTo>
                <a:cubicBezTo>
                  <a:pt x="1400" y="228"/>
                  <a:pt x="1395" y="228"/>
                  <a:pt x="1391" y="226"/>
                </a:cubicBezTo>
                <a:cubicBezTo>
                  <a:pt x="1386" y="225"/>
                  <a:pt x="1381" y="226"/>
                  <a:pt x="1376" y="225"/>
                </a:cubicBezTo>
                <a:cubicBezTo>
                  <a:pt x="1371" y="225"/>
                  <a:pt x="1366" y="227"/>
                  <a:pt x="1361" y="227"/>
                </a:cubicBezTo>
                <a:cubicBezTo>
                  <a:pt x="1357" y="227"/>
                  <a:pt x="1353" y="230"/>
                  <a:pt x="1350" y="233"/>
                </a:cubicBezTo>
                <a:cubicBezTo>
                  <a:pt x="1347" y="237"/>
                  <a:pt x="1343" y="236"/>
                  <a:pt x="1338" y="235"/>
                </a:cubicBezTo>
                <a:cubicBezTo>
                  <a:pt x="1338" y="235"/>
                  <a:pt x="1337" y="233"/>
                  <a:pt x="1336" y="234"/>
                </a:cubicBezTo>
                <a:cubicBezTo>
                  <a:pt x="1330" y="237"/>
                  <a:pt x="1325" y="236"/>
                  <a:pt x="1319" y="234"/>
                </a:cubicBezTo>
                <a:cubicBezTo>
                  <a:pt x="1318" y="233"/>
                  <a:pt x="1316" y="234"/>
                  <a:pt x="1314" y="234"/>
                </a:cubicBezTo>
                <a:cubicBezTo>
                  <a:pt x="1306" y="234"/>
                  <a:pt x="1298" y="234"/>
                  <a:pt x="1289" y="234"/>
                </a:cubicBezTo>
                <a:cubicBezTo>
                  <a:pt x="1284" y="234"/>
                  <a:pt x="1279" y="233"/>
                  <a:pt x="1274" y="231"/>
                </a:cubicBezTo>
                <a:cubicBezTo>
                  <a:pt x="1269" y="229"/>
                  <a:pt x="1268" y="230"/>
                  <a:pt x="1265" y="234"/>
                </a:cubicBezTo>
                <a:cubicBezTo>
                  <a:pt x="1265" y="235"/>
                  <a:pt x="1264" y="236"/>
                  <a:pt x="1263" y="236"/>
                </a:cubicBezTo>
                <a:cubicBezTo>
                  <a:pt x="1263" y="235"/>
                  <a:pt x="1262" y="235"/>
                  <a:pt x="1262" y="236"/>
                </a:cubicBezTo>
                <a:cubicBezTo>
                  <a:pt x="1256" y="236"/>
                  <a:pt x="1250" y="234"/>
                  <a:pt x="1244" y="237"/>
                </a:cubicBezTo>
                <a:cubicBezTo>
                  <a:pt x="1240" y="235"/>
                  <a:pt x="1235" y="237"/>
                  <a:pt x="1231" y="237"/>
                </a:cubicBezTo>
                <a:cubicBezTo>
                  <a:pt x="1219" y="238"/>
                  <a:pt x="1207" y="235"/>
                  <a:pt x="1195" y="236"/>
                </a:cubicBezTo>
                <a:cubicBezTo>
                  <a:pt x="1192" y="236"/>
                  <a:pt x="1189" y="232"/>
                  <a:pt x="1186" y="235"/>
                </a:cubicBezTo>
                <a:cubicBezTo>
                  <a:pt x="1184" y="237"/>
                  <a:pt x="1180" y="234"/>
                  <a:pt x="1177" y="237"/>
                </a:cubicBezTo>
                <a:cubicBezTo>
                  <a:pt x="1172" y="237"/>
                  <a:pt x="1167" y="238"/>
                  <a:pt x="1162" y="236"/>
                </a:cubicBezTo>
                <a:cubicBezTo>
                  <a:pt x="1157" y="234"/>
                  <a:pt x="1152" y="235"/>
                  <a:pt x="1150" y="241"/>
                </a:cubicBezTo>
                <a:cubicBezTo>
                  <a:pt x="1148" y="243"/>
                  <a:pt x="1146" y="242"/>
                  <a:pt x="1144" y="242"/>
                </a:cubicBezTo>
                <a:cubicBezTo>
                  <a:pt x="1123" y="242"/>
                  <a:pt x="1103" y="243"/>
                  <a:pt x="1083" y="242"/>
                </a:cubicBezTo>
                <a:cubicBezTo>
                  <a:pt x="1077" y="242"/>
                  <a:pt x="1071" y="244"/>
                  <a:pt x="1066" y="246"/>
                </a:cubicBezTo>
                <a:cubicBezTo>
                  <a:pt x="1063" y="248"/>
                  <a:pt x="1060" y="249"/>
                  <a:pt x="1057" y="247"/>
                </a:cubicBezTo>
                <a:cubicBezTo>
                  <a:pt x="1053" y="245"/>
                  <a:pt x="1049" y="247"/>
                  <a:pt x="1045" y="246"/>
                </a:cubicBezTo>
                <a:cubicBezTo>
                  <a:pt x="1044" y="246"/>
                  <a:pt x="1043" y="246"/>
                  <a:pt x="1043" y="247"/>
                </a:cubicBezTo>
                <a:cubicBezTo>
                  <a:pt x="1043" y="251"/>
                  <a:pt x="1040" y="249"/>
                  <a:pt x="1039" y="249"/>
                </a:cubicBezTo>
                <a:cubicBezTo>
                  <a:pt x="1035" y="250"/>
                  <a:pt x="1031" y="249"/>
                  <a:pt x="1027" y="251"/>
                </a:cubicBezTo>
                <a:cubicBezTo>
                  <a:pt x="1023" y="253"/>
                  <a:pt x="1021" y="251"/>
                  <a:pt x="1020" y="245"/>
                </a:cubicBezTo>
                <a:cubicBezTo>
                  <a:pt x="1020" y="245"/>
                  <a:pt x="1020" y="244"/>
                  <a:pt x="1020" y="242"/>
                </a:cubicBezTo>
                <a:cubicBezTo>
                  <a:pt x="1010" y="242"/>
                  <a:pt x="1000" y="241"/>
                  <a:pt x="990" y="243"/>
                </a:cubicBezTo>
                <a:cubicBezTo>
                  <a:pt x="983" y="244"/>
                  <a:pt x="976" y="243"/>
                  <a:pt x="970" y="247"/>
                </a:cubicBezTo>
                <a:cubicBezTo>
                  <a:pt x="967" y="248"/>
                  <a:pt x="965" y="248"/>
                  <a:pt x="963" y="248"/>
                </a:cubicBezTo>
                <a:cubicBezTo>
                  <a:pt x="944" y="248"/>
                  <a:pt x="925" y="248"/>
                  <a:pt x="906" y="248"/>
                </a:cubicBezTo>
                <a:cubicBezTo>
                  <a:pt x="903" y="248"/>
                  <a:pt x="900" y="248"/>
                  <a:pt x="898" y="248"/>
                </a:cubicBezTo>
                <a:cubicBezTo>
                  <a:pt x="895" y="247"/>
                  <a:pt x="894" y="250"/>
                  <a:pt x="892" y="250"/>
                </a:cubicBezTo>
                <a:cubicBezTo>
                  <a:pt x="887" y="249"/>
                  <a:pt x="882" y="250"/>
                  <a:pt x="877" y="248"/>
                </a:cubicBezTo>
                <a:cubicBezTo>
                  <a:pt x="873" y="246"/>
                  <a:pt x="869" y="249"/>
                  <a:pt x="864" y="246"/>
                </a:cubicBezTo>
                <a:cubicBezTo>
                  <a:pt x="861" y="245"/>
                  <a:pt x="857" y="246"/>
                  <a:pt x="853" y="246"/>
                </a:cubicBezTo>
                <a:cubicBezTo>
                  <a:pt x="852" y="246"/>
                  <a:pt x="852" y="245"/>
                  <a:pt x="851" y="244"/>
                </a:cubicBezTo>
                <a:cubicBezTo>
                  <a:pt x="851" y="243"/>
                  <a:pt x="852" y="243"/>
                  <a:pt x="853" y="243"/>
                </a:cubicBezTo>
                <a:cubicBezTo>
                  <a:pt x="855" y="242"/>
                  <a:pt x="857" y="242"/>
                  <a:pt x="859" y="242"/>
                </a:cubicBezTo>
                <a:cubicBezTo>
                  <a:pt x="880" y="242"/>
                  <a:pt x="901" y="242"/>
                  <a:pt x="922" y="242"/>
                </a:cubicBezTo>
                <a:cubicBezTo>
                  <a:pt x="924" y="242"/>
                  <a:pt x="926" y="243"/>
                  <a:pt x="928" y="242"/>
                </a:cubicBezTo>
                <a:cubicBezTo>
                  <a:pt x="930" y="242"/>
                  <a:pt x="931" y="241"/>
                  <a:pt x="931" y="239"/>
                </a:cubicBezTo>
                <a:cubicBezTo>
                  <a:pt x="931" y="237"/>
                  <a:pt x="929" y="237"/>
                  <a:pt x="928" y="237"/>
                </a:cubicBezTo>
                <a:cubicBezTo>
                  <a:pt x="923" y="237"/>
                  <a:pt x="919" y="239"/>
                  <a:pt x="914" y="236"/>
                </a:cubicBezTo>
                <a:cubicBezTo>
                  <a:pt x="913" y="235"/>
                  <a:pt x="911" y="235"/>
                  <a:pt x="909" y="236"/>
                </a:cubicBezTo>
                <a:cubicBezTo>
                  <a:pt x="909" y="236"/>
                  <a:pt x="908" y="237"/>
                  <a:pt x="908" y="237"/>
                </a:cubicBezTo>
                <a:cubicBezTo>
                  <a:pt x="903" y="238"/>
                  <a:pt x="899" y="235"/>
                  <a:pt x="895" y="236"/>
                </a:cubicBezTo>
                <a:cubicBezTo>
                  <a:pt x="890" y="237"/>
                  <a:pt x="887" y="237"/>
                  <a:pt x="882" y="236"/>
                </a:cubicBezTo>
                <a:cubicBezTo>
                  <a:pt x="877" y="235"/>
                  <a:pt x="871" y="235"/>
                  <a:pt x="866" y="236"/>
                </a:cubicBezTo>
                <a:cubicBezTo>
                  <a:pt x="855" y="236"/>
                  <a:pt x="845" y="238"/>
                  <a:pt x="835" y="241"/>
                </a:cubicBezTo>
                <a:cubicBezTo>
                  <a:pt x="831" y="242"/>
                  <a:pt x="829" y="245"/>
                  <a:pt x="825" y="244"/>
                </a:cubicBezTo>
                <a:cubicBezTo>
                  <a:pt x="822" y="248"/>
                  <a:pt x="820" y="244"/>
                  <a:pt x="817" y="244"/>
                </a:cubicBezTo>
                <a:cubicBezTo>
                  <a:pt x="816" y="243"/>
                  <a:pt x="815" y="242"/>
                  <a:pt x="814" y="241"/>
                </a:cubicBezTo>
                <a:cubicBezTo>
                  <a:pt x="813" y="239"/>
                  <a:pt x="810" y="238"/>
                  <a:pt x="809" y="239"/>
                </a:cubicBezTo>
                <a:cubicBezTo>
                  <a:pt x="804" y="242"/>
                  <a:pt x="798" y="240"/>
                  <a:pt x="793" y="241"/>
                </a:cubicBezTo>
                <a:cubicBezTo>
                  <a:pt x="791" y="241"/>
                  <a:pt x="790" y="240"/>
                  <a:pt x="789" y="239"/>
                </a:cubicBezTo>
                <a:cubicBezTo>
                  <a:pt x="788" y="237"/>
                  <a:pt x="786" y="235"/>
                  <a:pt x="785" y="234"/>
                </a:cubicBezTo>
                <a:cubicBezTo>
                  <a:pt x="782" y="234"/>
                  <a:pt x="782" y="235"/>
                  <a:pt x="782" y="236"/>
                </a:cubicBezTo>
                <a:cubicBezTo>
                  <a:pt x="783" y="241"/>
                  <a:pt x="778" y="243"/>
                  <a:pt x="776" y="246"/>
                </a:cubicBezTo>
                <a:cubicBezTo>
                  <a:pt x="775" y="247"/>
                  <a:pt x="774" y="245"/>
                  <a:pt x="773" y="245"/>
                </a:cubicBezTo>
                <a:cubicBezTo>
                  <a:pt x="771" y="244"/>
                  <a:pt x="768" y="242"/>
                  <a:pt x="765" y="242"/>
                </a:cubicBezTo>
                <a:cubicBezTo>
                  <a:pt x="764" y="243"/>
                  <a:pt x="763" y="243"/>
                  <a:pt x="763" y="241"/>
                </a:cubicBezTo>
                <a:cubicBezTo>
                  <a:pt x="762" y="237"/>
                  <a:pt x="759" y="237"/>
                  <a:pt x="756" y="237"/>
                </a:cubicBezTo>
                <a:cubicBezTo>
                  <a:pt x="753" y="237"/>
                  <a:pt x="750" y="236"/>
                  <a:pt x="749" y="241"/>
                </a:cubicBezTo>
                <a:cubicBezTo>
                  <a:pt x="749" y="243"/>
                  <a:pt x="747" y="242"/>
                  <a:pt x="747" y="243"/>
                </a:cubicBezTo>
                <a:cubicBezTo>
                  <a:pt x="745" y="244"/>
                  <a:pt x="741" y="244"/>
                  <a:pt x="742" y="248"/>
                </a:cubicBezTo>
                <a:cubicBezTo>
                  <a:pt x="739" y="254"/>
                  <a:pt x="733" y="255"/>
                  <a:pt x="727" y="249"/>
                </a:cubicBezTo>
                <a:cubicBezTo>
                  <a:pt x="725" y="247"/>
                  <a:pt x="722" y="244"/>
                  <a:pt x="720" y="242"/>
                </a:cubicBezTo>
                <a:cubicBezTo>
                  <a:pt x="717" y="239"/>
                  <a:pt x="714" y="239"/>
                  <a:pt x="711" y="239"/>
                </a:cubicBezTo>
                <a:cubicBezTo>
                  <a:pt x="711" y="241"/>
                  <a:pt x="711" y="242"/>
                  <a:pt x="711" y="244"/>
                </a:cubicBezTo>
                <a:cubicBezTo>
                  <a:pt x="711" y="246"/>
                  <a:pt x="710" y="248"/>
                  <a:pt x="707" y="250"/>
                </a:cubicBezTo>
                <a:cubicBezTo>
                  <a:pt x="705" y="250"/>
                  <a:pt x="703" y="252"/>
                  <a:pt x="701" y="250"/>
                </a:cubicBezTo>
                <a:cubicBezTo>
                  <a:pt x="699" y="248"/>
                  <a:pt x="697" y="247"/>
                  <a:pt x="695" y="248"/>
                </a:cubicBezTo>
                <a:cubicBezTo>
                  <a:pt x="691" y="249"/>
                  <a:pt x="691" y="244"/>
                  <a:pt x="688" y="244"/>
                </a:cubicBezTo>
                <a:cubicBezTo>
                  <a:pt x="685" y="245"/>
                  <a:pt x="685" y="243"/>
                  <a:pt x="684" y="240"/>
                </a:cubicBezTo>
                <a:cubicBezTo>
                  <a:pt x="684" y="239"/>
                  <a:pt x="683" y="238"/>
                  <a:pt x="682" y="237"/>
                </a:cubicBezTo>
                <a:cubicBezTo>
                  <a:pt x="678" y="235"/>
                  <a:pt x="676" y="232"/>
                  <a:pt x="673" y="230"/>
                </a:cubicBezTo>
                <a:cubicBezTo>
                  <a:pt x="671" y="228"/>
                  <a:pt x="667" y="228"/>
                  <a:pt x="665" y="230"/>
                </a:cubicBezTo>
                <a:cubicBezTo>
                  <a:pt x="664" y="231"/>
                  <a:pt x="663" y="232"/>
                  <a:pt x="662" y="233"/>
                </a:cubicBezTo>
                <a:cubicBezTo>
                  <a:pt x="657" y="238"/>
                  <a:pt x="656" y="239"/>
                  <a:pt x="648" y="242"/>
                </a:cubicBezTo>
                <a:cubicBezTo>
                  <a:pt x="645" y="243"/>
                  <a:pt x="646" y="246"/>
                  <a:pt x="647" y="247"/>
                </a:cubicBezTo>
                <a:cubicBezTo>
                  <a:pt x="647" y="248"/>
                  <a:pt x="649" y="250"/>
                  <a:pt x="647" y="252"/>
                </a:cubicBezTo>
                <a:cubicBezTo>
                  <a:pt x="644" y="254"/>
                  <a:pt x="642" y="258"/>
                  <a:pt x="638" y="256"/>
                </a:cubicBezTo>
                <a:cubicBezTo>
                  <a:pt x="634" y="254"/>
                  <a:pt x="630" y="255"/>
                  <a:pt x="627" y="254"/>
                </a:cubicBezTo>
                <a:cubicBezTo>
                  <a:pt x="624" y="254"/>
                  <a:pt x="621" y="251"/>
                  <a:pt x="617" y="251"/>
                </a:cubicBezTo>
                <a:cubicBezTo>
                  <a:pt x="616" y="251"/>
                  <a:pt x="616" y="251"/>
                  <a:pt x="615" y="250"/>
                </a:cubicBezTo>
                <a:cubicBezTo>
                  <a:pt x="612" y="247"/>
                  <a:pt x="609" y="245"/>
                  <a:pt x="605" y="246"/>
                </a:cubicBezTo>
                <a:cubicBezTo>
                  <a:pt x="601" y="246"/>
                  <a:pt x="597" y="246"/>
                  <a:pt x="594" y="247"/>
                </a:cubicBezTo>
                <a:cubicBezTo>
                  <a:pt x="590" y="248"/>
                  <a:pt x="585" y="248"/>
                  <a:pt x="580" y="248"/>
                </a:cubicBezTo>
                <a:cubicBezTo>
                  <a:pt x="578" y="248"/>
                  <a:pt x="577" y="248"/>
                  <a:pt x="577" y="250"/>
                </a:cubicBezTo>
                <a:cubicBezTo>
                  <a:pt x="577" y="251"/>
                  <a:pt x="575" y="252"/>
                  <a:pt x="574" y="253"/>
                </a:cubicBezTo>
                <a:cubicBezTo>
                  <a:pt x="570" y="257"/>
                  <a:pt x="564" y="257"/>
                  <a:pt x="561" y="252"/>
                </a:cubicBezTo>
                <a:cubicBezTo>
                  <a:pt x="560" y="250"/>
                  <a:pt x="560" y="249"/>
                  <a:pt x="558" y="249"/>
                </a:cubicBezTo>
                <a:cubicBezTo>
                  <a:pt x="557" y="249"/>
                  <a:pt x="555" y="250"/>
                  <a:pt x="555" y="249"/>
                </a:cubicBezTo>
                <a:cubicBezTo>
                  <a:pt x="552" y="245"/>
                  <a:pt x="548" y="246"/>
                  <a:pt x="544" y="246"/>
                </a:cubicBezTo>
                <a:cubicBezTo>
                  <a:pt x="538" y="246"/>
                  <a:pt x="531" y="246"/>
                  <a:pt x="525" y="246"/>
                </a:cubicBezTo>
                <a:cubicBezTo>
                  <a:pt x="518" y="247"/>
                  <a:pt x="511" y="243"/>
                  <a:pt x="504" y="244"/>
                </a:cubicBezTo>
                <a:cubicBezTo>
                  <a:pt x="502" y="244"/>
                  <a:pt x="500" y="242"/>
                  <a:pt x="498" y="242"/>
                </a:cubicBezTo>
                <a:cubicBezTo>
                  <a:pt x="495" y="243"/>
                  <a:pt x="495" y="243"/>
                  <a:pt x="496" y="246"/>
                </a:cubicBezTo>
                <a:cubicBezTo>
                  <a:pt x="497" y="249"/>
                  <a:pt x="497" y="249"/>
                  <a:pt x="494" y="249"/>
                </a:cubicBezTo>
                <a:cubicBezTo>
                  <a:pt x="490" y="249"/>
                  <a:pt x="486" y="249"/>
                  <a:pt x="483" y="249"/>
                </a:cubicBezTo>
                <a:cubicBezTo>
                  <a:pt x="480" y="250"/>
                  <a:pt x="477" y="249"/>
                  <a:pt x="475" y="251"/>
                </a:cubicBezTo>
                <a:cubicBezTo>
                  <a:pt x="475" y="252"/>
                  <a:pt x="472" y="252"/>
                  <a:pt x="471" y="251"/>
                </a:cubicBezTo>
                <a:cubicBezTo>
                  <a:pt x="469" y="249"/>
                  <a:pt x="467" y="249"/>
                  <a:pt x="465" y="249"/>
                </a:cubicBezTo>
                <a:cubicBezTo>
                  <a:pt x="456" y="249"/>
                  <a:pt x="446" y="249"/>
                  <a:pt x="437" y="249"/>
                </a:cubicBezTo>
                <a:cubicBezTo>
                  <a:pt x="431" y="249"/>
                  <a:pt x="425" y="249"/>
                  <a:pt x="420" y="252"/>
                </a:cubicBezTo>
                <a:cubicBezTo>
                  <a:pt x="418" y="254"/>
                  <a:pt x="414" y="254"/>
                  <a:pt x="413" y="253"/>
                </a:cubicBezTo>
                <a:cubicBezTo>
                  <a:pt x="410" y="250"/>
                  <a:pt x="406" y="252"/>
                  <a:pt x="403" y="250"/>
                </a:cubicBezTo>
                <a:cubicBezTo>
                  <a:pt x="401" y="248"/>
                  <a:pt x="397" y="246"/>
                  <a:pt x="394" y="248"/>
                </a:cubicBezTo>
                <a:cubicBezTo>
                  <a:pt x="389" y="244"/>
                  <a:pt x="384" y="246"/>
                  <a:pt x="380" y="246"/>
                </a:cubicBezTo>
                <a:cubicBezTo>
                  <a:pt x="375" y="246"/>
                  <a:pt x="370" y="245"/>
                  <a:pt x="365" y="247"/>
                </a:cubicBezTo>
                <a:cubicBezTo>
                  <a:pt x="362" y="249"/>
                  <a:pt x="357" y="248"/>
                  <a:pt x="353" y="248"/>
                </a:cubicBezTo>
                <a:cubicBezTo>
                  <a:pt x="347" y="247"/>
                  <a:pt x="340" y="250"/>
                  <a:pt x="333" y="250"/>
                </a:cubicBezTo>
                <a:cubicBezTo>
                  <a:pt x="330" y="249"/>
                  <a:pt x="327" y="249"/>
                  <a:pt x="325" y="246"/>
                </a:cubicBezTo>
                <a:cubicBezTo>
                  <a:pt x="325" y="245"/>
                  <a:pt x="324" y="244"/>
                  <a:pt x="325" y="243"/>
                </a:cubicBezTo>
                <a:cubicBezTo>
                  <a:pt x="327" y="242"/>
                  <a:pt x="329" y="243"/>
                  <a:pt x="328" y="240"/>
                </a:cubicBezTo>
                <a:cubicBezTo>
                  <a:pt x="328" y="238"/>
                  <a:pt x="326" y="239"/>
                  <a:pt x="325" y="239"/>
                </a:cubicBezTo>
                <a:cubicBezTo>
                  <a:pt x="324" y="239"/>
                  <a:pt x="323" y="239"/>
                  <a:pt x="321" y="239"/>
                </a:cubicBezTo>
                <a:cubicBezTo>
                  <a:pt x="320" y="239"/>
                  <a:pt x="318" y="239"/>
                  <a:pt x="316" y="239"/>
                </a:cubicBezTo>
                <a:cubicBezTo>
                  <a:pt x="316" y="238"/>
                  <a:pt x="316" y="237"/>
                  <a:pt x="316" y="236"/>
                </a:cubicBezTo>
                <a:close/>
              </a:path>
            </a:pathLst>
          </a:custGeom>
          <a:noFill/>
          <a:ln>
            <a:noFill/>
          </a:ln>
        </p:spPr>
        <p:txBody>
          <a:bodyPr anchorCtr="0" anchor="ctr" bIns="45700" lIns="108000" spcFirstLastPara="1" rIns="108000" wrap="square" tIns="45700">
            <a:noAutofit/>
          </a:bodyPr>
          <a:lstStyle/>
          <a:p>
            <a:pPr indent="0" lvl="0" marL="0" marR="0" rtl="0" algn="ctr">
              <a:spcBef>
                <a:spcPts val="0"/>
              </a:spcBef>
              <a:spcAft>
                <a:spcPts val="0"/>
              </a:spcAft>
              <a:buNone/>
            </a:pPr>
            <a:r>
              <a:rPr b="1" lang="en-US" sz="3000">
                <a:solidFill>
                  <a:srgbClr val="385623"/>
                </a:solidFill>
                <a:latin typeface="Playfair Display"/>
                <a:ea typeface="Playfair Display"/>
                <a:cs typeface="Playfair Display"/>
                <a:sym typeface="Playfair Display"/>
              </a:rPr>
              <a:t>Travel ground services</a:t>
            </a:r>
            <a:endParaRPr/>
          </a:p>
        </p:txBody>
      </p:sp>
      <p:sp>
        <p:nvSpPr>
          <p:cNvPr id="1420" name="Google Shape;1420;p96">
            <a:hlinkClick r:id="rId15"/>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16"/>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07" name="Shape 307"/>
        <p:cNvGrpSpPr/>
        <p:nvPr/>
      </p:nvGrpSpPr>
      <p:grpSpPr>
        <a:xfrm>
          <a:off x="0" y="0"/>
          <a:ext cx="0" cy="0"/>
          <a:chOff x="0" y="0"/>
          <a:chExt cx="0" cy="0"/>
        </a:xfrm>
      </p:grpSpPr>
      <p:sp>
        <p:nvSpPr>
          <p:cNvPr id="308" name="Google Shape;308;p34"/>
          <p:cNvSpPr txBox="1"/>
          <p:nvPr>
            <p:ph idx="12" type="sldNum"/>
          </p:nvPr>
        </p:nvSpPr>
        <p:spPr>
          <a:xfrm>
            <a:off x="36163" y="6523629"/>
            <a:ext cx="731600" cy="334305"/>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pic>
        <p:nvPicPr>
          <p:cNvPr descr="http://static.tumblr.com/f45faab49321958bb661be2e69124337/gltbmdt/p3amp94ag/tumblr_static_logo_threeland_281108.png" id="309" name="Google Shape;309;p34"/>
          <p:cNvPicPr preferRelativeResize="0"/>
          <p:nvPr/>
        </p:nvPicPr>
        <p:blipFill rotWithShape="1">
          <a:blip r:embed="rId3">
            <a:alphaModFix/>
          </a:blip>
          <a:srcRect b="0" l="0" r="0" t="0"/>
          <a:stretch/>
        </p:blipFill>
        <p:spPr>
          <a:xfrm>
            <a:off x="10515600" y="141802"/>
            <a:ext cx="1568914" cy="252947"/>
          </a:xfrm>
          <a:prstGeom prst="rect">
            <a:avLst/>
          </a:prstGeom>
          <a:noFill/>
          <a:ln>
            <a:noFill/>
          </a:ln>
        </p:spPr>
      </p:pic>
      <p:sp>
        <p:nvSpPr>
          <p:cNvPr id="310" name="Google Shape;310;p34"/>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7/25/2025</a:t>
            </a:r>
            <a:endParaRPr sz="1200">
              <a:solidFill>
                <a:schemeClr val="dk1"/>
              </a:solidFill>
              <a:latin typeface="Calibri"/>
              <a:ea typeface="Calibri"/>
              <a:cs typeface="Calibri"/>
              <a:sym typeface="Calibri"/>
            </a:endParaRPr>
          </a:p>
        </p:txBody>
      </p:sp>
      <p:sp>
        <p:nvSpPr>
          <p:cNvPr id="311" name="Google Shape;311;p34"/>
          <p:cNvSpPr txBox="1"/>
          <p:nvPr/>
        </p:nvSpPr>
        <p:spPr>
          <a:xfrm>
            <a:off x="1651363" y="6588456"/>
            <a:ext cx="9144259"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1400">
                <a:solidFill>
                  <a:schemeClr val="dk1"/>
                </a:solidFill>
                <a:latin typeface="Calibri"/>
                <a:ea typeface="Calibri"/>
                <a:cs typeface="Calibri"/>
                <a:sym typeface="Calibri"/>
              </a:rPr>
              <a:t>Simply your best local friend</a:t>
            </a:r>
            <a:endParaRPr/>
          </a:p>
        </p:txBody>
      </p:sp>
      <p:sp>
        <p:nvSpPr>
          <p:cNvPr id="312" name="Google Shape;312;p34"/>
          <p:cNvSpPr/>
          <p:nvPr/>
        </p:nvSpPr>
        <p:spPr>
          <a:xfrm>
            <a:off x="2625751" y="937553"/>
            <a:ext cx="6550672" cy="491204"/>
          </a:xfrm>
          <a:custGeom>
            <a:rect b="b" l="l" r="r" t="t"/>
            <a:pathLst>
              <a:path extrusionOk="0" h="258" w="2355">
                <a:moveTo>
                  <a:pt x="316" y="236"/>
                </a:moveTo>
                <a:cubicBezTo>
                  <a:pt x="317" y="236"/>
                  <a:pt x="318" y="236"/>
                  <a:pt x="320" y="236"/>
                </a:cubicBezTo>
                <a:cubicBezTo>
                  <a:pt x="323" y="236"/>
                  <a:pt x="324" y="235"/>
                  <a:pt x="323" y="232"/>
                </a:cubicBezTo>
                <a:cubicBezTo>
                  <a:pt x="328" y="233"/>
                  <a:pt x="332" y="229"/>
                  <a:pt x="337" y="230"/>
                </a:cubicBezTo>
                <a:cubicBezTo>
                  <a:pt x="342" y="236"/>
                  <a:pt x="350" y="236"/>
                  <a:pt x="357" y="235"/>
                </a:cubicBezTo>
                <a:cubicBezTo>
                  <a:pt x="358" y="235"/>
                  <a:pt x="358" y="234"/>
                  <a:pt x="358" y="233"/>
                </a:cubicBezTo>
                <a:cubicBezTo>
                  <a:pt x="357" y="231"/>
                  <a:pt x="355" y="230"/>
                  <a:pt x="353" y="230"/>
                </a:cubicBezTo>
                <a:cubicBezTo>
                  <a:pt x="350" y="231"/>
                  <a:pt x="347" y="230"/>
                  <a:pt x="345" y="230"/>
                </a:cubicBezTo>
                <a:cubicBezTo>
                  <a:pt x="342" y="231"/>
                  <a:pt x="340" y="228"/>
                  <a:pt x="337" y="229"/>
                </a:cubicBezTo>
                <a:cubicBezTo>
                  <a:pt x="335" y="228"/>
                  <a:pt x="333" y="227"/>
                  <a:pt x="331" y="227"/>
                </a:cubicBezTo>
                <a:cubicBezTo>
                  <a:pt x="324" y="227"/>
                  <a:pt x="318" y="227"/>
                  <a:pt x="312" y="227"/>
                </a:cubicBezTo>
                <a:cubicBezTo>
                  <a:pt x="308" y="227"/>
                  <a:pt x="304" y="228"/>
                  <a:pt x="301" y="225"/>
                </a:cubicBezTo>
                <a:cubicBezTo>
                  <a:pt x="301" y="225"/>
                  <a:pt x="300" y="225"/>
                  <a:pt x="299" y="225"/>
                </a:cubicBezTo>
                <a:cubicBezTo>
                  <a:pt x="294" y="228"/>
                  <a:pt x="289" y="224"/>
                  <a:pt x="284" y="225"/>
                </a:cubicBezTo>
                <a:cubicBezTo>
                  <a:pt x="279" y="226"/>
                  <a:pt x="274" y="226"/>
                  <a:pt x="269" y="225"/>
                </a:cubicBezTo>
                <a:cubicBezTo>
                  <a:pt x="254" y="222"/>
                  <a:pt x="240" y="224"/>
                  <a:pt x="225" y="223"/>
                </a:cubicBezTo>
                <a:cubicBezTo>
                  <a:pt x="225" y="223"/>
                  <a:pt x="225" y="224"/>
                  <a:pt x="224" y="224"/>
                </a:cubicBezTo>
                <a:cubicBezTo>
                  <a:pt x="225" y="226"/>
                  <a:pt x="226" y="225"/>
                  <a:pt x="228" y="225"/>
                </a:cubicBezTo>
                <a:cubicBezTo>
                  <a:pt x="229" y="225"/>
                  <a:pt x="229" y="226"/>
                  <a:pt x="229" y="226"/>
                </a:cubicBezTo>
                <a:cubicBezTo>
                  <a:pt x="229" y="227"/>
                  <a:pt x="229" y="229"/>
                  <a:pt x="228" y="228"/>
                </a:cubicBezTo>
                <a:cubicBezTo>
                  <a:pt x="227" y="228"/>
                  <a:pt x="226" y="230"/>
                  <a:pt x="225" y="230"/>
                </a:cubicBezTo>
                <a:cubicBezTo>
                  <a:pt x="219" y="229"/>
                  <a:pt x="214" y="232"/>
                  <a:pt x="208" y="232"/>
                </a:cubicBezTo>
                <a:cubicBezTo>
                  <a:pt x="190" y="232"/>
                  <a:pt x="171" y="232"/>
                  <a:pt x="153" y="232"/>
                </a:cubicBezTo>
                <a:cubicBezTo>
                  <a:pt x="147" y="232"/>
                  <a:pt x="142" y="233"/>
                  <a:pt x="139" y="238"/>
                </a:cubicBezTo>
                <a:cubicBezTo>
                  <a:pt x="140" y="240"/>
                  <a:pt x="142" y="240"/>
                  <a:pt x="143" y="241"/>
                </a:cubicBezTo>
                <a:cubicBezTo>
                  <a:pt x="149" y="243"/>
                  <a:pt x="151" y="243"/>
                  <a:pt x="153" y="237"/>
                </a:cubicBezTo>
                <a:cubicBezTo>
                  <a:pt x="154" y="235"/>
                  <a:pt x="155" y="235"/>
                  <a:pt x="156" y="236"/>
                </a:cubicBezTo>
                <a:cubicBezTo>
                  <a:pt x="159" y="238"/>
                  <a:pt x="163" y="237"/>
                  <a:pt x="166" y="237"/>
                </a:cubicBezTo>
                <a:cubicBezTo>
                  <a:pt x="172" y="237"/>
                  <a:pt x="177" y="237"/>
                  <a:pt x="183" y="240"/>
                </a:cubicBezTo>
                <a:cubicBezTo>
                  <a:pt x="185" y="241"/>
                  <a:pt x="189" y="242"/>
                  <a:pt x="190" y="241"/>
                </a:cubicBezTo>
                <a:cubicBezTo>
                  <a:pt x="194" y="238"/>
                  <a:pt x="199" y="240"/>
                  <a:pt x="202" y="238"/>
                </a:cubicBezTo>
                <a:cubicBezTo>
                  <a:pt x="204" y="237"/>
                  <a:pt x="206" y="237"/>
                  <a:pt x="208" y="238"/>
                </a:cubicBezTo>
                <a:cubicBezTo>
                  <a:pt x="212" y="240"/>
                  <a:pt x="215" y="240"/>
                  <a:pt x="219" y="238"/>
                </a:cubicBezTo>
                <a:cubicBezTo>
                  <a:pt x="222" y="237"/>
                  <a:pt x="224" y="237"/>
                  <a:pt x="227" y="239"/>
                </a:cubicBezTo>
                <a:cubicBezTo>
                  <a:pt x="232" y="244"/>
                  <a:pt x="239" y="245"/>
                  <a:pt x="246" y="244"/>
                </a:cubicBezTo>
                <a:cubicBezTo>
                  <a:pt x="248" y="244"/>
                  <a:pt x="250" y="243"/>
                  <a:pt x="251" y="242"/>
                </a:cubicBezTo>
                <a:cubicBezTo>
                  <a:pt x="256" y="238"/>
                  <a:pt x="261" y="237"/>
                  <a:pt x="266" y="237"/>
                </a:cubicBezTo>
                <a:cubicBezTo>
                  <a:pt x="271" y="237"/>
                  <a:pt x="277" y="237"/>
                  <a:pt x="282" y="237"/>
                </a:cubicBezTo>
                <a:cubicBezTo>
                  <a:pt x="288" y="237"/>
                  <a:pt x="295" y="238"/>
                  <a:pt x="301" y="241"/>
                </a:cubicBezTo>
                <a:cubicBezTo>
                  <a:pt x="303" y="241"/>
                  <a:pt x="305" y="241"/>
                  <a:pt x="306" y="241"/>
                </a:cubicBezTo>
                <a:cubicBezTo>
                  <a:pt x="309" y="241"/>
                  <a:pt x="310" y="242"/>
                  <a:pt x="311" y="244"/>
                </a:cubicBezTo>
                <a:cubicBezTo>
                  <a:pt x="304" y="243"/>
                  <a:pt x="299" y="246"/>
                  <a:pt x="293" y="246"/>
                </a:cubicBezTo>
                <a:cubicBezTo>
                  <a:pt x="285" y="247"/>
                  <a:pt x="277" y="248"/>
                  <a:pt x="270" y="250"/>
                </a:cubicBezTo>
                <a:cubicBezTo>
                  <a:pt x="265" y="251"/>
                  <a:pt x="260" y="252"/>
                  <a:pt x="255" y="253"/>
                </a:cubicBezTo>
                <a:cubicBezTo>
                  <a:pt x="249" y="254"/>
                  <a:pt x="244" y="252"/>
                  <a:pt x="239" y="253"/>
                </a:cubicBezTo>
                <a:cubicBezTo>
                  <a:pt x="235" y="254"/>
                  <a:pt x="232" y="251"/>
                  <a:pt x="227" y="251"/>
                </a:cubicBezTo>
                <a:cubicBezTo>
                  <a:pt x="224" y="252"/>
                  <a:pt x="220" y="251"/>
                  <a:pt x="216" y="251"/>
                </a:cubicBezTo>
                <a:cubicBezTo>
                  <a:pt x="215" y="251"/>
                  <a:pt x="215" y="251"/>
                  <a:pt x="214" y="251"/>
                </a:cubicBezTo>
                <a:cubicBezTo>
                  <a:pt x="210" y="246"/>
                  <a:pt x="205" y="247"/>
                  <a:pt x="200" y="249"/>
                </a:cubicBezTo>
                <a:cubicBezTo>
                  <a:pt x="196" y="251"/>
                  <a:pt x="192" y="250"/>
                  <a:pt x="188" y="253"/>
                </a:cubicBezTo>
                <a:cubicBezTo>
                  <a:pt x="188" y="253"/>
                  <a:pt x="187" y="253"/>
                  <a:pt x="186" y="252"/>
                </a:cubicBezTo>
                <a:cubicBezTo>
                  <a:pt x="185" y="251"/>
                  <a:pt x="184" y="251"/>
                  <a:pt x="183" y="251"/>
                </a:cubicBezTo>
                <a:cubicBezTo>
                  <a:pt x="173" y="252"/>
                  <a:pt x="163" y="248"/>
                  <a:pt x="153" y="250"/>
                </a:cubicBezTo>
                <a:cubicBezTo>
                  <a:pt x="149" y="250"/>
                  <a:pt x="147" y="247"/>
                  <a:pt x="144" y="248"/>
                </a:cubicBezTo>
                <a:cubicBezTo>
                  <a:pt x="141" y="248"/>
                  <a:pt x="137" y="248"/>
                  <a:pt x="134" y="248"/>
                </a:cubicBezTo>
                <a:cubicBezTo>
                  <a:pt x="128" y="247"/>
                  <a:pt x="123" y="251"/>
                  <a:pt x="118" y="249"/>
                </a:cubicBezTo>
                <a:cubicBezTo>
                  <a:pt x="116" y="249"/>
                  <a:pt x="115" y="249"/>
                  <a:pt x="114" y="249"/>
                </a:cubicBezTo>
                <a:cubicBezTo>
                  <a:pt x="113" y="249"/>
                  <a:pt x="112" y="250"/>
                  <a:pt x="111" y="248"/>
                </a:cubicBezTo>
                <a:cubicBezTo>
                  <a:pt x="111" y="247"/>
                  <a:pt x="112" y="245"/>
                  <a:pt x="113" y="245"/>
                </a:cubicBezTo>
                <a:cubicBezTo>
                  <a:pt x="116" y="244"/>
                  <a:pt x="119" y="241"/>
                  <a:pt x="123" y="241"/>
                </a:cubicBezTo>
                <a:cubicBezTo>
                  <a:pt x="125" y="241"/>
                  <a:pt x="125" y="239"/>
                  <a:pt x="127" y="238"/>
                </a:cubicBezTo>
                <a:cubicBezTo>
                  <a:pt x="122" y="235"/>
                  <a:pt x="117" y="235"/>
                  <a:pt x="112" y="234"/>
                </a:cubicBezTo>
                <a:cubicBezTo>
                  <a:pt x="108" y="233"/>
                  <a:pt x="105" y="231"/>
                  <a:pt x="101" y="230"/>
                </a:cubicBezTo>
                <a:cubicBezTo>
                  <a:pt x="100" y="230"/>
                  <a:pt x="98" y="228"/>
                  <a:pt x="99" y="226"/>
                </a:cubicBezTo>
                <a:cubicBezTo>
                  <a:pt x="100" y="224"/>
                  <a:pt x="102" y="225"/>
                  <a:pt x="103" y="225"/>
                </a:cubicBezTo>
                <a:cubicBezTo>
                  <a:pt x="110" y="225"/>
                  <a:pt x="116" y="225"/>
                  <a:pt x="123" y="225"/>
                </a:cubicBezTo>
                <a:cubicBezTo>
                  <a:pt x="135" y="225"/>
                  <a:pt x="147" y="222"/>
                  <a:pt x="158" y="216"/>
                </a:cubicBezTo>
                <a:cubicBezTo>
                  <a:pt x="162" y="214"/>
                  <a:pt x="167" y="215"/>
                  <a:pt x="171" y="213"/>
                </a:cubicBezTo>
                <a:cubicBezTo>
                  <a:pt x="175" y="212"/>
                  <a:pt x="180" y="213"/>
                  <a:pt x="185" y="214"/>
                </a:cubicBezTo>
                <a:cubicBezTo>
                  <a:pt x="189" y="216"/>
                  <a:pt x="195" y="217"/>
                  <a:pt x="200" y="217"/>
                </a:cubicBezTo>
                <a:cubicBezTo>
                  <a:pt x="208" y="216"/>
                  <a:pt x="216" y="218"/>
                  <a:pt x="224" y="215"/>
                </a:cubicBezTo>
                <a:cubicBezTo>
                  <a:pt x="225" y="214"/>
                  <a:pt x="226" y="214"/>
                  <a:pt x="227" y="215"/>
                </a:cubicBezTo>
                <a:cubicBezTo>
                  <a:pt x="235" y="218"/>
                  <a:pt x="243" y="216"/>
                  <a:pt x="251" y="216"/>
                </a:cubicBezTo>
                <a:cubicBezTo>
                  <a:pt x="260" y="217"/>
                  <a:pt x="268" y="218"/>
                  <a:pt x="277" y="216"/>
                </a:cubicBezTo>
                <a:cubicBezTo>
                  <a:pt x="284" y="215"/>
                  <a:pt x="291" y="215"/>
                  <a:pt x="298" y="215"/>
                </a:cubicBezTo>
                <a:cubicBezTo>
                  <a:pt x="300" y="215"/>
                  <a:pt x="301" y="214"/>
                  <a:pt x="302" y="212"/>
                </a:cubicBezTo>
                <a:cubicBezTo>
                  <a:pt x="303" y="211"/>
                  <a:pt x="302" y="210"/>
                  <a:pt x="301" y="209"/>
                </a:cubicBezTo>
                <a:cubicBezTo>
                  <a:pt x="299" y="209"/>
                  <a:pt x="297" y="209"/>
                  <a:pt x="295" y="208"/>
                </a:cubicBezTo>
                <a:cubicBezTo>
                  <a:pt x="296" y="207"/>
                  <a:pt x="297" y="206"/>
                  <a:pt x="298" y="206"/>
                </a:cubicBezTo>
                <a:cubicBezTo>
                  <a:pt x="302" y="207"/>
                  <a:pt x="306" y="202"/>
                  <a:pt x="311" y="206"/>
                </a:cubicBezTo>
                <a:cubicBezTo>
                  <a:pt x="311" y="206"/>
                  <a:pt x="312" y="206"/>
                  <a:pt x="312" y="206"/>
                </a:cubicBezTo>
                <a:cubicBezTo>
                  <a:pt x="319" y="205"/>
                  <a:pt x="325" y="209"/>
                  <a:pt x="332" y="208"/>
                </a:cubicBezTo>
                <a:cubicBezTo>
                  <a:pt x="332" y="211"/>
                  <a:pt x="332" y="213"/>
                  <a:pt x="332" y="216"/>
                </a:cubicBezTo>
                <a:cubicBezTo>
                  <a:pt x="334" y="217"/>
                  <a:pt x="335" y="216"/>
                  <a:pt x="337" y="216"/>
                </a:cubicBezTo>
                <a:cubicBezTo>
                  <a:pt x="337" y="218"/>
                  <a:pt x="338" y="218"/>
                  <a:pt x="339" y="219"/>
                </a:cubicBezTo>
                <a:cubicBezTo>
                  <a:pt x="342" y="221"/>
                  <a:pt x="346" y="219"/>
                  <a:pt x="349" y="221"/>
                </a:cubicBezTo>
                <a:cubicBezTo>
                  <a:pt x="350" y="222"/>
                  <a:pt x="352" y="219"/>
                  <a:pt x="355" y="220"/>
                </a:cubicBezTo>
                <a:cubicBezTo>
                  <a:pt x="357" y="220"/>
                  <a:pt x="356" y="218"/>
                  <a:pt x="356" y="216"/>
                </a:cubicBezTo>
                <a:cubicBezTo>
                  <a:pt x="356" y="215"/>
                  <a:pt x="355" y="215"/>
                  <a:pt x="354" y="215"/>
                </a:cubicBezTo>
                <a:cubicBezTo>
                  <a:pt x="350" y="215"/>
                  <a:pt x="346" y="215"/>
                  <a:pt x="343" y="215"/>
                </a:cubicBezTo>
                <a:cubicBezTo>
                  <a:pt x="342" y="215"/>
                  <a:pt x="340" y="215"/>
                  <a:pt x="341" y="213"/>
                </a:cubicBezTo>
                <a:cubicBezTo>
                  <a:pt x="341" y="213"/>
                  <a:pt x="342" y="213"/>
                  <a:pt x="342" y="213"/>
                </a:cubicBezTo>
                <a:cubicBezTo>
                  <a:pt x="343" y="213"/>
                  <a:pt x="345" y="214"/>
                  <a:pt x="346" y="212"/>
                </a:cubicBezTo>
                <a:cubicBezTo>
                  <a:pt x="346" y="209"/>
                  <a:pt x="344" y="210"/>
                  <a:pt x="342" y="209"/>
                </a:cubicBezTo>
                <a:cubicBezTo>
                  <a:pt x="340" y="205"/>
                  <a:pt x="340" y="204"/>
                  <a:pt x="343" y="204"/>
                </a:cubicBezTo>
                <a:cubicBezTo>
                  <a:pt x="346" y="204"/>
                  <a:pt x="349" y="203"/>
                  <a:pt x="351" y="203"/>
                </a:cubicBezTo>
                <a:cubicBezTo>
                  <a:pt x="357" y="202"/>
                  <a:pt x="362" y="200"/>
                  <a:pt x="369" y="201"/>
                </a:cubicBezTo>
                <a:cubicBezTo>
                  <a:pt x="366" y="198"/>
                  <a:pt x="363" y="197"/>
                  <a:pt x="360" y="197"/>
                </a:cubicBezTo>
                <a:cubicBezTo>
                  <a:pt x="349" y="197"/>
                  <a:pt x="338" y="197"/>
                  <a:pt x="328" y="197"/>
                </a:cubicBezTo>
                <a:cubicBezTo>
                  <a:pt x="326" y="197"/>
                  <a:pt x="324" y="197"/>
                  <a:pt x="323" y="198"/>
                </a:cubicBezTo>
                <a:cubicBezTo>
                  <a:pt x="319" y="203"/>
                  <a:pt x="314" y="200"/>
                  <a:pt x="309" y="201"/>
                </a:cubicBezTo>
                <a:cubicBezTo>
                  <a:pt x="306" y="201"/>
                  <a:pt x="303" y="198"/>
                  <a:pt x="298" y="196"/>
                </a:cubicBezTo>
                <a:cubicBezTo>
                  <a:pt x="307" y="196"/>
                  <a:pt x="313" y="195"/>
                  <a:pt x="319" y="194"/>
                </a:cubicBezTo>
                <a:cubicBezTo>
                  <a:pt x="334" y="191"/>
                  <a:pt x="349" y="193"/>
                  <a:pt x="365" y="192"/>
                </a:cubicBezTo>
                <a:cubicBezTo>
                  <a:pt x="360" y="189"/>
                  <a:pt x="360" y="189"/>
                  <a:pt x="350" y="189"/>
                </a:cubicBezTo>
                <a:cubicBezTo>
                  <a:pt x="348" y="187"/>
                  <a:pt x="349" y="185"/>
                  <a:pt x="349" y="184"/>
                </a:cubicBezTo>
                <a:cubicBezTo>
                  <a:pt x="349" y="182"/>
                  <a:pt x="348" y="181"/>
                  <a:pt x="347" y="182"/>
                </a:cubicBezTo>
                <a:cubicBezTo>
                  <a:pt x="341" y="187"/>
                  <a:pt x="334" y="186"/>
                  <a:pt x="327" y="188"/>
                </a:cubicBezTo>
                <a:cubicBezTo>
                  <a:pt x="325" y="189"/>
                  <a:pt x="323" y="187"/>
                  <a:pt x="320" y="187"/>
                </a:cubicBezTo>
                <a:cubicBezTo>
                  <a:pt x="312" y="187"/>
                  <a:pt x="304" y="187"/>
                  <a:pt x="296" y="187"/>
                </a:cubicBezTo>
                <a:cubicBezTo>
                  <a:pt x="290" y="187"/>
                  <a:pt x="285" y="184"/>
                  <a:pt x="279" y="185"/>
                </a:cubicBezTo>
                <a:cubicBezTo>
                  <a:pt x="273" y="186"/>
                  <a:pt x="267" y="185"/>
                  <a:pt x="261" y="185"/>
                </a:cubicBezTo>
                <a:cubicBezTo>
                  <a:pt x="255" y="185"/>
                  <a:pt x="249" y="185"/>
                  <a:pt x="243" y="185"/>
                </a:cubicBezTo>
                <a:cubicBezTo>
                  <a:pt x="244" y="183"/>
                  <a:pt x="246" y="181"/>
                  <a:pt x="248" y="182"/>
                </a:cubicBezTo>
                <a:cubicBezTo>
                  <a:pt x="253" y="182"/>
                  <a:pt x="258" y="182"/>
                  <a:pt x="264" y="182"/>
                </a:cubicBezTo>
                <a:cubicBezTo>
                  <a:pt x="265" y="182"/>
                  <a:pt x="266" y="182"/>
                  <a:pt x="268" y="181"/>
                </a:cubicBezTo>
                <a:cubicBezTo>
                  <a:pt x="266" y="174"/>
                  <a:pt x="261" y="170"/>
                  <a:pt x="256" y="166"/>
                </a:cubicBezTo>
                <a:cubicBezTo>
                  <a:pt x="255" y="165"/>
                  <a:pt x="253" y="164"/>
                  <a:pt x="251" y="164"/>
                </a:cubicBezTo>
                <a:cubicBezTo>
                  <a:pt x="249" y="164"/>
                  <a:pt x="246" y="164"/>
                  <a:pt x="243" y="163"/>
                </a:cubicBezTo>
                <a:cubicBezTo>
                  <a:pt x="242" y="162"/>
                  <a:pt x="240" y="162"/>
                  <a:pt x="238" y="163"/>
                </a:cubicBezTo>
                <a:cubicBezTo>
                  <a:pt x="237" y="165"/>
                  <a:pt x="235" y="164"/>
                  <a:pt x="234" y="164"/>
                </a:cubicBezTo>
                <a:cubicBezTo>
                  <a:pt x="232" y="164"/>
                  <a:pt x="231" y="165"/>
                  <a:pt x="231" y="163"/>
                </a:cubicBezTo>
                <a:cubicBezTo>
                  <a:pt x="231" y="161"/>
                  <a:pt x="232" y="161"/>
                  <a:pt x="234" y="161"/>
                </a:cubicBezTo>
                <a:cubicBezTo>
                  <a:pt x="237" y="161"/>
                  <a:pt x="240" y="161"/>
                  <a:pt x="242" y="161"/>
                </a:cubicBezTo>
                <a:cubicBezTo>
                  <a:pt x="246" y="161"/>
                  <a:pt x="247" y="158"/>
                  <a:pt x="245" y="155"/>
                </a:cubicBezTo>
                <a:cubicBezTo>
                  <a:pt x="245" y="155"/>
                  <a:pt x="245" y="154"/>
                  <a:pt x="245" y="153"/>
                </a:cubicBezTo>
                <a:cubicBezTo>
                  <a:pt x="242" y="147"/>
                  <a:pt x="242" y="147"/>
                  <a:pt x="234" y="147"/>
                </a:cubicBezTo>
                <a:cubicBezTo>
                  <a:pt x="234" y="147"/>
                  <a:pt x="233" y="147"/>
                  <a:pt x="233" y="147"/>
                </a:cubicBezTo>
                <a:cubicBezTo>
                  <a:pt x="230" y="144"/>
                  <a:pt x="227" y="144"/>
                  <a:pt x="224" y="147"/>
                </a:cubicBezTo>
                <a:cubicBezTo>
                  <a:pt x="222" y="147"/>
                  <a:pt x="221" y="147"/>
                  <a:pt x="219" y="147"/>
                </a:cubicBezTo>
                <a:cubicBezTo>
                  <a:pt x="218" y="147"/>
                  <a:pt x="216" y="146"/>
                  <a:pt x="215" y="149"/>
                </a:cubicBezTo>
                <a:cubicBezTo>
                  <a:pt x="213" y="149"/>
                  <a:pt x="210" y="148"/>
                  <a:pt x="208" y="149"/>
                </a:cubicBezTo>
                <a:cubicBezTo>
                  <a:pt x="204" y="149"/>
                  <a:pt x="201" y="148"/>
                  <a:pt x="199" y="147"/>
                </a:cubicBezTo>
                <a:cubicBezTo>
                  <a:pt x="196" y="145"/>
                  <a:pt x="193" y="145"/>
                  <a:pt x="190" y="147"/>
                </a:cubicBezTo>
                <a:cubicBezTo>
                  <a:pt x="188" y="148"/>
                  <a:pt x="184" y="149"/>
                  <a:pt x="181" y="149"/>
                </a:cubicBezTo>
                <a:cubicBezTo>
                  <a:pt x="180" y="148"/>
                  <a:pt x="178" y="148"/>
                  <a:pt x="177" y="150"/>
                </a:cubicBezTo>
                <a:cubicBezTo>
                  <a:pt x="176" y="151"/>
                  <a:pt x="175" y="151"/>
                  <a:pt x="174" y="150"/>
                </a:cubicBezTo>
                <a:cubicBezTo>
                  <a:pt x="169" y="147"/>
                  <a:pt x="163" y="149"/>
                  <a:pt x="158" y="149"/>
                </a:cubicBezTo>
                <a:cubicBezTo>
                  <a:pt x="158" y="147"/>
                  <a:pt x="159" y="146"/>
                  <a:pt x="157" y="145"/>
                </a:cubicBezTo>
                <a:cubicBezTo>
                  <a:pt x="156" y="145"/>
                  <a:pt x="154" y="145"/>
                  <a:pt x="155" y="147"/>
                </a:cubicBezTo>
                <a:cubicBezTo>
                  <a:pt x="153" y="147"/>
                  <a:pt x="151" y="147"/>
                  <a:pt x="149" y="147"/>
                </a:cubicBezTo>
                <a:cubicBezTo>
                  <a:pt x="149" y="146"/>
                  <a:pt x="150" y="144"/>
                  <a:pt x="148" y="143"/>
                </a:cubicBezTo>
                <a:cubicBezTo>
                  <a:pt x="147" y="143"/>
                  <a:pt x="146" y="144"/>
                  <a:pt x="146" y="145"/>
                </a:cubicBezTo>
                <a:cubicBezTo>
                  <a:pt x="144" y="145"/>
                  <a:pt x="142" y="145"/>
                  <a:pt x="141" y="145"/>
                </a:cubicBezTo>
                <a:cubicBezTo>
                  <a:pt x="140" y="144"/>
                  <a:pt x="141" y="142"/>
                  <a:pt x="139" y="142"/>
                </a:cubicBezTo>
                <a:cubicBezTo>
                  <a:pt x="138" y="142"/>
                  <a:pt x="136" y="141"/>
                  <a:pt x="135" y="143"/>
                </a:cubicBezTo>
                <a:cubicBezTo>
                  <a:pt x="133" y="144"/>
                  <a:pt x="130" y="141"/>
                  <a:pt x="128" y="142"/>
                </a:cubicBezTo>
                <a:cubicBezTo>
                  <a:pt x="125" y="144"/>
                  <a:pt x="123" y="143"/>
                  <a:pt x="121" y="143"/>
                </a:cubicBezTo>
                <a:cubicBezTo>
                  <a:pt x="119" y="144"/>
                  <a:pt x="118" y="143"/>
                  <a:pt x="116" y="143"/>
                </a:cubicBezTo>
                <a:cubicBezTo>
                  <a:pt x="113" y="141"/>
                  <a:pt x="108" y="141"/>
                  <a:pt x="104" y="143"/>
                </a:cubicBezTo>
                <a:cubicBezTo>
                  <a:pt x="101" y="143"/>
                  <a:pt x="98" y="140"/>
                  <a:pt x="94" y="142"/>
                </a:cubicBezTo>
                <a:cubicBezTo>
                  <a:pt x="94" y="141"/>
                  <a:pt x="91" y="138"/>
                  <a:pt x="90" y="137"/>
                </a:cubicBezTo>
                <a:cubicBezTo>
                  <a:pt x="86" y="134"/>
                  <a:pt x="86" y="134"/>
                  <a:pt x="83" y="138"/>
                </a:cubicBezTo>
                <a:cubicBezTo>
                  <a:pt x="82" y="139"/>
                  <a:pt x="81" y="140"/>
                  <a:pt x="82" y="141"/>
                </a:cubicBezTo>
                <a:cubicBezTo>
                  <a:pt x="83" y="142"/>
                  <a:pt x="83" y="143"/>
                  <a:pt x="85" y="143"/>
                </a:cubicBezTo>
                <a:cubicBezTo>
                  <a:pt x="88" y="143"/>
                  <a:pt x="91" y="143"/>
                  <a:pt x="94" y="143"/>
                </a:cubicBezTo>
                <a:cubicBezTo>
                  <a:pt x="97" y="147"/>
                  <a:pt x="101" y="149"/>
                  <a:pt x="107" y="149"/>
                </a:cubicBezTo>
                <a:cubicBezTo>
                  <a:pt x="109" y="149"/>
                  <a:pt x="111" y="149"/>
                  <a:pt x="113" y="149"/>
                </a:cubicBezTo>
                <a:cubicBezTo>
                  <a:pt x="123" y="148"/>
                  <a:pt x="133" y="151"/>
                  <a:pt x="143" y="152"/>
                </a:cubicBezTo>
                <a:cubicBezTo>
                  <a:pt x="144" y="152"/>
                  <a:pt x="145" y="154"/>
                  <a:pt x="147" y="155"/>
                </a:cubicBezTo>
                <a:cubicBezTo>
                  <a:pt x="141" y="156"/>
                  <a:pt x="135" y="156"/>
                  <a:pt x="130" y="156"/>
                </a:cubicBezTo>
                <a:cubicBezTo>
                  <a:pt x="130" y="156"/>
                  <a:pt x="130" y="157"/>
                  <a:pt x="130" y="157"/>
                </a:cubicBezTo>
                <a:cubicBezTo>
                  <a:pt x="136" y="157"/>
                  <a:pt x="142" y="157"/>
                  <a:pt x="147" y="157"/>
                </a:cubicBezTo>
                <a:cubicBezTo>
                  <a:pt x="153" y="157"/>
                  <a:pt x="158" y="157"/>
                  <a:pt x="163" y="157"/>
                </a:cubicBezTo>
                <a:cubicBezTo>
                  <a:pt x="164" y="157"/>
                  <a:pt x="166" y="157"/>
                  <a:pt x="167" y="158"/>
                </a:cubicBezTo>
                <a:cubicBezTo>
                  <a:pt x="169" y="160"/>
                  <a:pt x="168" y="164"/>
                  <a:pt x="172" y="163"/>
                </a:cubicBezTo>
                <a:cubicBezTo>
                  <a:pt x="175" y="162"/>
                  <a:pt x="177" y="165"/>
                  <a:pt x="180" y="164"/>
                </a:cubicBezTo>
                <a:cubicBezTo>
                  <a:pt x="182" y="164"/>
                  <a:pt x="185" y="165"/>
                  <a:pt x="187" y="163"/>
                </a:cubicBezTo>
                <a:cubicBezTo>
                  <a:pt x="188" y="162"/>
                  <a:pt x="189" y="163"/>
                  <a:pt x="191" y="163"/>
                </a:cubicBezTo>
                <a:cubicBezTo>
                  <a:pt x="190" y="165"/>
                  <a:pt x="188" y="166"/>
                  <a:pt x="188" y="167"/>
                </a:cubicBezTo>
                <a:cubicBezTo>
                  <a:pt x="187" y="169"/>
                  <a:pt x="188" y="171"/>
                  <a:pt x="190" y="171"/>
                </a:cubicBezTo>
                <a:cubicBezTo>
                  <a:pt x="192" y="171"/>
                  <a:pt x="195" y="171"/>
                  <a:pt x="195" y="174"/>
                </a:cubicBezTo>
                <a:cubicBezTo>
                  <a:pt x="195" y="175"/>
                  <a:pt x="197" y="175"/>
                  <a:pt x="198" y="175"/>
                </a:cubicBezTo>
                <a:cubicBezTo>
                  <a:pt x="203" y="172"/>
                  <a:pt x="208" y="176"/>
                  <a:pt x="212" y="176"/>
                </a:cubicBezTo>
                <a:cubicBezTo>
                  <a:pt x="213" y="177"/>
                  <a:pt x="214" y="177"/>
                  <a:pt x="214" y="178"/>
                </a:cubicBezTo>
                <a:cubicBezTo>
                  <a:pt x="214" y="179"/>
                  <a:pt x="213" y="180"/>
                  <a:pt x="212" y="180"/>
                </a:cubicBezTo>
                <a:cubicBezTo>
                  <a:pt x="207" y="182"/>
                  <a:pt x="202" y="184"/>
                  <a:pt x="198" y="188"/>
                </a:cubicBezTo>
                <a:cubicBezTo>
                  <a:pt x="196" y="189"/>
                  <a:pt x="195" y="187"/>
                  <a:pt x="195" y="186"/>
                </a:cubicBezTo>
                <a:cubicBezTo>
                  <a:pt x="195" y="183"/>
                  <a:pt x="194" y="181"/>
                  <a:pt x="191" y="179"/>
                </a:cubicBezTo>
                <a:cubicBezTo>
                  <a:pt x="190" y="178"/>
                  <a:pt x="189" y="178"/>
                  <a:pt x="188" y="178"/>
                </a:cubicBezTo>
                <a:cubicBezTo>
                  <a:pt x="185" y="181"/>
                  <a:pt x="180" y="179"/>
                  <a:pt x="177" y="181"/>
                </a:cubicBezTo>
                <a:cubicBezTo>
                  <a:pt x="175" y="182"/>
                  <a:pt x="173" y="182"/>
                  <a:pt x="170" y="182"/>
                </a:cubicBezTo>
                <a:cubicBezTo>
                  <a:pt x="168" y="182"/>
                  <a:pt x="167" y="179"/>
                  <a:pt x="166" y="177"/>
                </a:cubicBezTo>
                <a:cubicBezTo>
                  <a:pt x="164" y="174"/>
                  <a:pt x="160" y="173"/>
                  <a:pt x="158" y="177"/>
                </a:cubicBezTo>
                <a:cubicBezTo>
                  <a:pt x="158" y="179"/>
                  <a:pt x="157" y="180"/>
                  <a:pt x="156" y="182"/>
                </a:cubicBezTo>
                <a:cubicBezTo>
                  <a:pt x="156" y="184"/>
                  <a:pt x="154" y="185"/>
                  <a:pt x="151" y="185"/>
                </a:cubicBezTo>
                <a:cubicBezTo>
                  <a:pt x="149" y="185"/>
                  <a:pt x="147" y="185"/>
                  <a:pt x="145" y="187"/>
                </a:cubicBezTo>
                <a:cubicBezTo>
                  <a:pt x="142" y="188"/>
                  <a:pt x="139" y="186"/>
                  <a:pt x="137" y="183"/>
                </a:cubicBezTo>
                <a:cubicBezTo>
                  <a:pt x="134" y="177"/>
                  <a:pt x="128" y="177"/>
                  <a:pt x="123" y="175"/>
                </a:cubicBezTo>
                <a:cubicBezTo>
                  <a:pt x="121" y="174"/>
                  <a:pt x="119" y="176"/>
                  <a:pt x="116" y="177"/>
                </a:cubicBezTo>
                <a:cubicBezTo>
                  <a:pt x="113" y="177"/>
                  <a:pt x="110" y="179"/>
                  <a:pt x="108" y="181"/>
                </a:cubicBezTo>
                <a:cubicBezTo>
                  <a:pt x="102" y="185"/>
                  <a:pt x="101" y="185"/>
                  <a:pt x="97" y="180"/>
                </a:cubicBezTo>
                <a:cubicBezTo>
                  <a:pt x="96" y="180"/>
                  <a:pt x="96" y="178"/>
                  <a:pt x="95" y="177"/>
                </a:cubicBezTo>
                <a:cubicBezTo>
                  <a:pt x="89" y="182"/>
                  <a:pt x="84" y="182"/>
                  <a:pt x="78" y="182"/>
                </a:cubicBezTo>
                <a:cubicBezTo>
                  <a:pt x="74" y="182"/>
                  <a:pt x="71" y="182"/>
                  <a:pt x="67" y="182"/>
                </a:cubicBezTo>
                <a:cubicBezTo>
                  <a:pt x="59" y="181"/>
                  <a:pt x="51" y="184"/>
                  <a:pt x="42" y="183"/>
                </a:cubicBezTo>
                <a:cubicBezTo>
                  <a:pt x="39" y="183"/>
                  <a:pt x="38" y="187"/>
                  <a:pt x="35" y="184"/>
                </a:cubicBezTo>
                <a:cubicBezTo>
                  <a:pt x="32" y="182"/>
                  <a:pt x="29" y="184"/>
                  <a:pt x="27" y="183"/>
                </a:cubicBezTo>
                <a:cubicBezTo>
                  <a:pt x="24" y="183"/>
                  <a:pt x="21" y="183"/>
                  <a:pt x="18" y="183"/>
                </a:cubicBezTo>
                <a:cubicBezTo>
                  <a:pt x="16" y="181"/>
                  <a:pt x="18" y="179"/>
                  <a:pt x="17" y="177"/>
                </a:cubicBezTo>
                <a:cubicBezTo>
                  <a:pt x="14" y="173"/>
                  <a:pt x="10" y="172"/>
                  <a:pt x="5" y="174"/>
                </a:cubicBezTo>
                <a:cubicBezTo>
                  <a:pt x="4" y="174"/>
                  <a:pt x="4" y="175"/>
                  <a:pt x="2" y="175"/>
                </a:cubicBezTo>
                <a:cubicBezTo>
                  <a:pt x="1" y="175"/>
                  <a:pt x="0" y="174"/>
                  <a:pt x="0" y="172"/>
                </a:cubicBezTo>
                <a:cubicBezTo>
                  <a:pt x="0" y="171"/>
                  <a:pt x="0" y="169"/>
                  <a:pt x="2" y="169"/>
                </a:cubicBezTo>
                <a:cubicBezTo>
                  <a:pt x="5" y="170"/>
                  <a:pt x="8" y="169"/>
                  <a:pt x="10" y="170"/>
                </a:cubicBezTo>
                <a:cubicBezTo>
                  <a:pt x="14" y="170"/>
                  <a:pt x="16" y="168"/>
                  <a:pt x="19" y="168"/>
                </a:cubicBezTo>
                <a:cubicBezTo>
                  <a:pt x="21" y="167"/>
                  <a:pt x="22" y="164"/>
                  <a:pt x="22" y="162"/>
                </a:cubicBezTo>
                <a:cubicBezTo>
                  <a:pt x="24" y="159"/>
                  <a:pt x="24" y="158"/>
                  <a:pt x="27" y="160"/>
                </a:cubicBezTo>
                <a:cubicBezTo>
                  <a:pt x="31" y="161"/>
                  <a:pt x="35" y="162"/>
                  <a:pt x="39" y="164"/>
                </a:cubicBezTo>
                <a:cubicBezTo>
                  <a:pt x="40" y="165"/>
                  <a:pt x="42" y="164"/>
                  <a:pt x="44" y="164"/>
                </a:cubicBezTo>
                <a:cubicBezTo>
                  <a:pt x="45" y="164"/>
                  <a:pt x="45" y="162"/>
                  <a:pt x="46" y="161"/>
                </a:cubicBezTo>
                <a:cubicBezTo>
                  <a:pt x="48" y="159"/>
                  <a:pt x="46" y="158"/>
                  <a:pt x="45" y="156"/>
                </a:cubicBezTo>
                <a:cubicBezTo>
                  <a:pt x="44" y="154"/>
                  <a:pt x="41" y="154"/>
                  <a:pt x="39" y="152"/>
                </a:cubicBezTo>
                <a:cubicBezTo>
                  <a:pt x="38" y="151"/>
                  <a:pt x="38" y="151"/>
                  <a:pt x="38" y="150"/>
                </a:cubicBezTo>
                <a:cubicBezTo>
                  <a:pt x="38" y="149"/>
                  <a:pt x="39" y="149"/>
                  <a:pt x="40" y="149"/>
                </a:cubicBezTo>
                <a:cubicBezTo>
                  <a:pt x="43" y="149"/>
                  <a:pt x="47" y="148"/>
                  <a:pt x="50" y="150"/>
                </a:cubicBezTo>
                <a:cubicBezTo>
                  <a:pt x="50" y="151"/>
                  <a:pt x="51" y="150"/>
                  <a:pt x="51" y="150"/>
                </a:cubicBezTo>
                <a:cubicBezTo>
                  <a:pt x="53" y="149"/>
                  <a:pt x="51" y="149"/>
                  <a:pt x="51" y="148"/>
                </a:cubicBezTo>
                <a:cubicBezTo>
                  <a:pt x="50" y="147"/>
                  <a:pt x="50" y="145"/>
                  <a:pt x="52" y="145"/>
                </a:cubicBezTo>
                <a:cubicBezTo>
                  <a:pt x="54" y="145"/>
                  <a:pt x="56" y="145"/>
                  <a:pt x="59" y="145"/>
                </a:cubicBezTo>
                <a:cubicBezTo>
                  <a:pt x="56" y="143"/>
                  <a:pt x="53" y="143"/>
                  <a:pt x="50" y="142"/>
                </a:cubicBezTo>
                <a:cubicBezTo>
                  <a:pt x="48" y="141"/>
                  <a:pt x="48" y="140"/>
                  <a:pt x="49" y="139"/>
                </a:cubicBezTo>
                <a:cubicBezTo>
                  <a:pt x="50" y="135"/>
                  <a:pt x="50" y="134"/>
                  <a:pt x="46" y="133"/>
                </a:cubicBezTo>
                <a:cubicBezTo>
                  <a:pt x="45" y="133"/>
                  <a:pt x="43" y="133"/>
                  <a:pt x="42" y="133"/>
                </a:cubicBezTo>
                <a:cubicBezTo>
                  <a:pt x="42" y="132"/>
                  <a:pt x="42" y="132"/>
                  <a:pt x="42" y="131"/>
                </a:cubicBezTo>
                <a:cubicBezTo>
                  <a:pt x="42" y="131"/>
                  <a:pt x="42" y="130"/>
                  <a:pt x="42" y="130"/>
                </a:cubicBezTo>
                <a:cubicBezTo>
                  <a:pt x="49" y="131"/>
                  <a:pt x="54" y="126"/>
                  <a:pt x="61" y="126"/>
                </a:cubicBezTo>
                <a:cubicBezTo>
                  <a:pt x="65" y="126"/>
                  <a:pt x="69" y="124"/>
                  <a:pt x="73" y="121"/>
                </a:cubicBezTo>
                <a:cubicBezTo>
                  <a:pt x="73" y="120"/>
                  <a:pt x="75" y="120"/>
                  <a:pt x="75" y="119"/>
                </a:cubicBezTo>
                <a:cubicBezTo>
                  <a:pt x="75" y="117"/>
                  <a:pt x="73" y="117"/>
                  <a:pt x="72" y="117"/>
                </a:cubicBezTo>
                <a:cubicBezTo>
                  <a:pt x="69" y="117"/>
                  <a:pt x="66" y="117"/>
                  <a:pt x="63" y="117"/>
                </a:cubicBezTo>
                <a:cubicBezTo>
                  <a:pt x="62" y="117"/>
                  <a:pt x="61" y="117"/>
                  <a:pt x="61" y="116"/>
                </a:cubicBezTo>
                <a:cubicBezTo>
                  <a:pt x="61" y="115"/>
                  <a:pt x="61" y="114"/>
                  <a:pt x="62" y="114"/>
                </a:cubicBezTo>
                <a:cubicBezTo>
                  <a:pt x="64" y="114"/>
                  <a:pt x="65" y="112"/>
                  <a:pt x="68" y="112"/>
                </a:cubicBezTo>
                <a:cubicBezTo>
                  <a:pt x="71" y="112"/>
                  <a:pt x="74" y="112"/>
                  <a:pt x="77" y="112"/>
                </a:cubicBezTo>
                <a:cubicBezTo>
                  <a:pt x="79" y="111"/>
                  <a:pt x="78" y="109"/>
                  <a:pt x="78" y="108"/>
                </a:cubicBezTo>
                <a:cubicBezTo>
                  <a:pt x="78" y="107"/>
                  <a:pt x="78" y="106"/>
                  <a:pt x="78" y="106"/>
                </a:cubicBezTo>
                <a:cubicBezTo>
                  <a:pt x="72" y="105"/>
                  <a:pt x="69" y="100"/>
                  <a:pt x="63" y="100"/>
                </a:cubicBezTo>
                <a:cubicBezTo>
                  <a:pt x="51" y="100"/>
                  <a:pt x="40" y="103"/>
                  <a:pt x="28" y="102"/>
                </a:cubicBezTo>
                <a:cubicBezTo>
                  <a:pt x="26" y="101"/>
                  <a:pt x="23" y="103"/>
                  <a:pt x="23" y="100"/>
                </a:cubicBezTo>
                <a:cubicBezTo>
                  <a:pt x="22" y="96"/>
                  <a:pt x="26" y="98"/>
                  <a:pt x="28" y="98"/>
                </a:cubicBezTo>
                <a:cubicBezTo>
                  <a:pt x="32" y="99"/>
                  <a:pt x="36" y="96"/>
                  <a:pt x="40" y="96"/>
                </a:cubicBezTo>
                <a:cubicBezTo>
                  <a:pt x="44" y="97"/>
                  <a:pt x="49" y="98"/>
                  <a:pt x="53" y="96"/>
                </a:cubicBezTo>
                <a:cubicBezTo>
                  <a:pt x="60" y="94"/>
                  <a:pt x="67" y="95"/>
                  <a:pt x="73" y="95"/>
                </a:cubicBezTo>
                <a:cubicBezTo>
                  <a:pt x="86" y="94"/>
                  <a:pt x="98" y="91"/>
                  <a:pt x="107" y="82"/>
                </a:cubicBezTo>
                <a:cubicBezTo>
                  <a:pt x="111" y="79"/>
                  <a:pt x="115" y="79"/>
                  <a:pt x="119" y="79"/>
                </a:cubicBezTo>
                <a:cubicBezTo>
                  <a:pt x="120" y="79"/>
                  <a:pt x="123" y="80"/>
                  <a:pt x="123" y="78"/>
                </a:cubicBezTo>
                <a:cubicBezTo>
                  <a:pt x="123" y="74"/>
                  <a:pt x="120" y="76"/>
                  <a:pt x="119" y="76"/>
                </a:cubicBezTo>
                <a:cubicBezTo>
                  <a:pt x="102" y="76"/>
                  <a:pt x="85" y="76"/>
                  <a:pt x="67" y="76"/>
                </a:cubicBezTo>
                <a:cubicBezTo>
                  <a:pt x="61" y="76"/>
                  <a:pt x="57" y="71"/>
                  <a:pt x="52" y="66"/>
                </a:cubicBezTo>
                <a:cubicBezTo>
                  <a:pt x="52" y="66"/>
                  <a:pt x="52" y="65"/>
                  <a:pt x="52" y="64"/>
                </a:cubicBezTo>
                <a:cubicBezTo>
                  <a:pt x="54" y="61"/>
                  <a:pt x="55" y="59"/>
                  <a:pt x="56" y="56"/>
                </a:cubicBezTo>
                <a:cubicBezTo>
                  <a:pt x="56" y="53"/>
                  <a:pt x="59" y="50"/>
                  <a:pt x="62" y="50"/>
                </a:cubicBezTo>
                <a:cubicBezTo>
                  <a:pt x="70" y="50"/>
                  <a:pt x="70" y="43"/>
                  <a:pt x="71" y="38"/>
                </a:cubicBezTo>
                <a:cubicBezTo>
                  <a:pt x="72" y="31"/>
                  <a:pt x="77" y="26"/>
                  <a:pt x="82" y="21"/>
                </a:cubicBezTo>
                <a:cubicBezTo>
                  <a:pt x="83" y="19"/>
                  <a:pt x="85" y="20"/>
                  <a:pt x="86" y="20"/>
                </a:cubicBezTo>
                <a:cubicBezTo>
                  <a:pt x="90" y="20"/>
                  <a:pt x="94" y="21"/>
                  <a:pt x="97" y="18"/>
                </a:cubicBezTo>
                <a:cubicBezTo>
                  <a:pt x="98" y="17"/>
                  <a:pt x="99" y="17"/>
                  <a:pt x="101" y="17"/>
                </a:cubicBezTo>
                <a:cubicBezTo>
                  <a:pt x="104" y="17"/>
                  <a:pt x="107" y="17"/>
                  <a:pt x="109" y="17"/>
                </a:cubicBezTo>
                <a:cubicBezTo>
                  <a:pt x="114" y="16"/>
                  <a:pt x="119" y="17"/>
                  <a:pt x="123" y="20"/>
                </a:cubicBezTo>
                <a:cubicBezTo>
                  <a:pt x="126" y="23"/>
                  <a:pt x="130" y="22"/>
                  <a:pt x="133" y="19"/>
                </a:cubicBezTo>
                <a:cubicBezTo>
                  <a:pt x="138" y="15"/>
                  <a:pt x="145" y="15"/>
                  <a:pt x="150" y="12"/>
                </a:cubicBezTo>
                <a:cubicBezTo>
                  <a:pt x="151" y="11"/>
                  <a:pt x="168" y="17"/>
                  <a:pt x="168" y="18"/>
                </a:cubicBezTo>
                <a:cubicBezTo>
                  <a:pt x="170" y="22"/>
                  <a:pt x="174" y="23"/>
                  <a:pt x="177" y="23"/>
                </a:cubicBezTo>
                <a:cubicBezTo>
                  <a:pt x="180" y="24"/>
                  <a:pt x="183" y="21"/>
                  <a:pt x="186" y="19"/>
                </a:cubicBezTo>
                <a:cubicBezTo>
                  <a:pt x="186" y="18"/>
                  <a:pt x="186" y="17"/>
                  <a:pt x="187" y="17"/>
                </a:cubicBezTo>
                <a:cubicBezTo>
                  <a:pt x="193" y="17"/>
                  <a:pt x="197" y="13"/>
                  <a:pt x="202" y="12"/>
                </a:cubicBezTo>
                <a:cubicBezTo>
                  <a:pt x="205" y="11"/>
                  <a:pt x="206" y="15"/>
                  <a:pt x="209" y="13"/>
                </a:cubicBezTo>
                <a:cubicBezTo>
                  <a:pt x="210" y="13"/>
                  <a:pt x="218" y="18"/>
                  <a:pt x="219" y="20"/>
                </a:cubicBezTo>
                <a:cubicBezTo>
                  <a:pt x="220" y="21"/>
                  <a:pt x="221" y="22"/>
                  <a:pt x="222" y="23"/>
                </a:cubicBezTo>
                <a:cubicBezTo>
                  <a:pt x="227" y="26"/>
                  <a:pt x="231" y="26"/>
                  <a:pt x="235" y="22"/>
                </a:cubicBezTo>
                <a:cubicBezTo>
                  <a:pt x="236" y="21"/>
                  <a:pt x="237" y="20"/>
                  <a:pt x="239" y="19"/>
                </a:cubicBezTo>
                <a:cubicBezTo>
                  <a:pt x="239" y="18"/>
                  <a:pt x="240" y="17"/>
                  <a:pt x="240" y="17"/>
                </a:cubicBezTo>
                <a:cubicBezTo>
                  <a:pt x="245" y="17"/>
                  <a:pt x="249" y="14"/>
                  <a:pt x="253" y="15"/>
                </a:cubicBezTo>
                <a:cubicBezTo>
                  <a:pt x="257" y="16"/>
                  <a:pt x="261" y="17"/>
                  <a:pt x="264" y="19"/>
                </a:cubicBezTo>
                <a:cubicBezTo>
                  <a:pt x="270" y="23"/>
                  <a:pt x="273" y="23"/>
                  <a:pt x="278" y="19"/>
                </a:cubicBezTo>
                <a:cubicBezTo>
                  <a:pt x="280" y="17"/>
                  <a:pt x="282" y="17"/>
                  <a:pt x="285" y="17"/>
                </a:cubicBezTo>
                <a:cubicBezTo>
                  <a:pt x="290" y="17"/>
                  <a:pt x="295" y="17"/>
                  <a:pt x="301" y="17"/>
                </a:cubicBezTo>
                <a:cubicBezTo>
                  <a:pt x="303" y="17"/>
                  <a:pt x="305" y="17"/>
                  <a:pt x="307" y="19"/>
                </a:cubicBezTo>
                <a:cubicBezTo>
                  <a:pt x="310" y="21"/>
                  <a:pt x="319" y="21"/>
                  <a:pt x="321" y="18"/>
                </a:cubicBezTo>
                <a:cubicBezTo>
                  <a:pt x="323" y="15"/>
                  <a:pt x="326" y="15"/>
                  <a:pt x="329" y="15"/>
                </a:cubicBezTo>
                <a:cubicBezTo>
                  <a:pt x="331" y="15"/>
                  <a:pt x="333" y="15"/>
                  <a:pt x="334" y="15"/>
                </a:cubicBezTo>
                <a:cubicBezTo>
                  <a:pt x="338" y="15"/>
                  <a:pt x="342" y="14"/>
                  <a:pt x="345" y="12"/>
                </a:cubicBezTo>
                <a:cubicBezTo>
                  <a:pt x="351" y="7"/>
                  <a:pt x="358" y="9"/>
                  <a:pt x="364" y="13"/>
                </a:cubicBezTo>
                <a:cubicBezTo>
                  <a:pt x="367" y="15"/>
                  <a:pt x="370" y="17"/>
                  <a:pt x="374" y="17"/>
                </a:cubicBezTo>
                <a:cubicBezTo>
                  <a:pt x="382" y="16"/>
                  <a:pt x="390" y="17"/>
                  <a:pt x="398" y="16"/>
                </a:cubicBezTo>
                <a:cubicBezTo>
                  <a:pt x="401" y="16"/>
                  <a:pt x="404" y="17"/>
                  <a:pt x="408" y="15"/>
                </a:cubicBezTo>
                <a:cubicBezTo>
                  <a:pt x="411" y="14"/>
                  <a:pt x="415" y="14"/>
                  <a:pt x="419" y="16"/>
                </a:cubicBezTo>
                <a:cubicBezTo>
                  <a:pt x="422" y="18"/>
                  <a:pt x="425" y="17"/>
                  <a:pt x="427" y="14"/>
                </a:cubicBezTo>
                <a:cubicBezTo>
                  <a:pt x="429" y="12"/>
                  <a:pt x="431" y="13"/>
                  <a:pt x="432" y="15"/>
                </a:cubicBezTo>
                <a:cubicBezTo>
                  <a:pt x="433" y="18"/>
                  <a:pt x="435" y="18"/>
                  <a:pt x="438" y="18"/>
                </a:cubicBezTo>
                <a:cubicBezTo>
                  <a:pt x="444" y="18"/>
                  <a:pt x="450" y="19"/>
                  <a:pt x="456" y="15"/>
                </a:cubicBezTo>
                <a:cubicBezTo>
                  <a:pt x="456" y="15"/>
                  <a:pt x="457" y="15"/>
                  <a:pt x="457" y="15"/>
                </a:cubicBezTo>
                <a:cubicBezTo>
                  <a:pt x="467" y="16"/>
                  <a:pt x="476" y="13"/>
                  <a:pt x="485" y="13"/>
                </a:cubicBezTo>
                <a:cubicBezTo>
                  <a:pt x="487" y="13"/>
                  <a:pt x="488" y="13"/>
                  <a:pt x="488" y="15"/>
                </a:cubicBezTo>
                <a:cubicBezTo>
                  <a:pt x="488" y="18"/>
                  <a:pt x="489" y="18"/>
                  <a:pt x="492" y="18"/>
                </a:cubicBezTo>
                <a:cubicBezTo>
                  <a:pt x="494" y="18"/>
                  <a:pt x="497" y="18"/>
                  <a:pt x="500" y="20"/>
                </a:cubicBezTo>
                <a:cubicBezTo>
                  <a:pt x="501" y="21"/>
                  <a:pt x="505" y="21"/>
                  <a:pt x="507" y="18"/>
                </a:cubicBezTo>
                <a:cubicBezTo>
                  <a:pt x="509" y="15"/>
                  <a:pt x="513" y="14"/>
                  <a:pt x="516" y="15"/>
                </a:cubicBezTo>
                <a:cubicBezTo>
                  <a:pt x="521" y="16"/>
                  <a:pt x="526" y="13"/>
                  <a:pt x="531" y="13"/>
                </a:cubicBezTo>
                <a:cubicBezTo>
                  <a:pt x="532" y="13"/>
                  <a:pt x="533" y="13"/>
                  <a:pt x="534" y="13"/>
                </a:cubicBezTo>
                <a:cubicBezTo>
                  <a:pt x="535" y="14"/>
                  <a:pt x="535" y="14"/>
                  <a:pt x="534" y="15"/>
                </a:cubicBezTo>
                <a:cubicBezTo>
                  <a:pt x="533" y="16"/>
                  <a:pt x="530" y="16"/>
                  <a:pt x="530" y="17"/>
                </a:cubicBezTo>
                <a:cubicBezTo>
                  <a:pt x="531" y="20"/>
                  <a:pt x="534" y="17"/>
                  <a:pt x="535" y="19"/>
                </a:cubicBezTo>
                <a:cubicBezTo>
                  <a:pt x="536" y="20"/>
                  <a:pt x="537" y="21"/>
                  <a:pt x="538" y="20"/>
                </a:cubicBezTo>
                <a:cubicBezTo>
                  <a:pt x="542" y="16"/>
                  <a:pt x="548" y="20"/>
                  <a:pt x="551" y="17"/>
                </a:cubicBezTo>
                <a:cubicBezTo>
                  <a:pt x="557" y="17"/>
                  <a:pt x="561" y="15"/>
                  <a:pt x="566" y="15"/>
                </a:cubicBezTo>
                <a:cubicBezTo>
                  <a:pt x="570" y="15"/>
                  <a:pt x="573" y="11"/>
                  <a:pt x="576" y="13"/>
                </a:cubicBezTo>
                <a:cubicBezTo>
                  <a:pt x="578" y="15"/>
                  <a:pt x="581" y="16"/>
                  <a:pt x="584" y="17"/>
                </a:cubicBezTo>
                <a:cubicBezTo>
                  <a:pt x="587" y="19"/>
                  <a:pt x="592" y="19"/>
                  <a:pt x="595" y="18"/>
                </a:cubicBezTo>
                <a:cubicBezTo>
                  <a:pt x="598" y="17"/>
                  <a:pt x="601" y="17"/>
                  <a:pt x="604" y="17"/>
                </a:cubicBezTo>
                <a:cubicBezTo>
                  <a:pt x="607" y="16"/>
                  <a:pt x="609" y="17"/>
                  <a:pt x="611" y="14"/>
                </a:cubicBezTo>
                <a:cubicBezTo>
                  <a:pt x="614" y="12"/>
                  <a:pt x="618" y="12"/>
                  <a:pt x="621" y="14"/>
                </a:cubicBezTo>
                <a:cubicBezTo>
                  <a:pt x="623" y="16"/>
                  <a:pt x="624" y="17"/>
                  <a:pt x="627" y="17"/>
                </a:cubicBezTo>
                <a:cubicBezTo>
                  <a:pt x="633" y="17"/>
                  <a:pt x="639" y="16"/>
                  <a:pt x="646" y="17"/>
                </a:cubicBezTo>
                <a:cubicBezTo>
                  <a:pt x="648" y="17"/>
                  <a:pt x="650" y="16"/>
                  <a:pt x="652" y="17"/>
                </a:cubicBezTo>
                <a:cubicBezTo>
                  <a:pt x="654" y="20"/>
                  <a:pt x="656" y="18"/>
                  <a:pt x="658" y="16"/>
                </a:cubicBezTo>
                <a:cubicBezTo>
                  <a:pt x="660" y="14"/>
                  <a:pt x="662" y="13"/>
                  <a:pt x="666" y="13"/>
                </a:cubicBezTo>
                <a:cubicBezTo>
                  <a:pt x="668" y="13"/>
                  <a:pt x="671" y="13"/>
                  <a:pt x="674" y="12"/>
                </a:cubicBezTo>
                <a:cubicBezTo>
                  <a:pt x="677" y="10"/>
                  <a:pt x="682" y="11"/>
                  <a:pt x="685" y="13"/>
                </a:cubicBezTo>
                <a:cubicBezTo>
                  <a:pt x="692" y="19"/>
                  <a:pt x="700" y="16"/>
                  <a:pt x="708" y="17"/>
                </a:cubicBezTo>
                <a:cubicBezTo>
                  <a:pt x="711" y="13"/>
                  <a:pt x="716" y="14"/>
                  <a:pt x="719" y="15"/>
                </a:cubicBezTo>
                <a:cubicBezTo>
                  <a:pt x="728" y="16"/>
                  <a:pt x="736" y="18"/>
                  <a:pt x="743" y="22"/>
                </a:cubicBezTo>
                <a:cubicBezTo>
                  <a:pt x="748" y="24"/>
                  <a:pt x="752" y="25"/>
                  <a:pt x="757" y="27"/>
                </a:cubicBezTo>
                <a:cubicBezTo>
                  <a:pt x="762" y="28"/>
                  <a:pt x="768" y="27"/>
                  <a:pt x="772" y="24"/>
                </a:cubicBezTo>
                <a:cubicBezTo>
                  <a:pt x="779" y="19"/>
                  <a:pt x="786" y="16"/>
                  <a:pt x="795" y="17"/>
                </a:cubicBezTo>
                <a:cubicBezTo>
                  <a:pt x="798" y="17"/>
                  <a:pt x="800" y="16"/>
                  <a:pt x="803" y="17"/>
                </a:cubicBezTo>
                <a:cubicBezTo>
                  <a:pt x="804" y="17"/>
                  <a:pt x="806" y="16"/>
                  <a:pt x="806" y="18"/>
                </a:cubicBezTo>
                <a:cubicBezTo>
                  <a:pt x="806" y="20"/>
                  <a:pt x="807" y="22"/>
                  <a:pt x="804" y="22"/>
                </a:cubicBezTo>
                <a:cubicBezTo>
                  <a:pt x="803" y="22"/>
                  <a:pt x="802" y="23"/>
                  <a:pt x="801" y="25"/>
                </a:cubicBezTo>
                <a:cubicBezTo>
                  <a:pt x="811" y="29"/>
                  <a:pt x="820" y="28"/>
                  <a:pt x="829" y="23"/>
                </a:cubicBezTo>
                <a:cubicBezTo>
                  <a:pt x="828" y="22"/>
                  <a:pt x="827" y="20"/>
                  <a:pt x="826" y="20"/>
                </a:cubicBezTo>
                <a:cubicBezTo>
                  <a:pt x="824" y="20"/>
                  <a:pt x="824" y="19"/>
                  <a:pt x="824" y="17"/>
                </a:cubicBezTo>
                <a:cubicBezTo>
                  <a:pt x="823" y="15"/>
                  <a:pt x="825" y="13"/>
                  <a:pt x="826" y="13"/>
                </a:cubicBezTo>
                <a:cubicBezTo>
                  <a:pt x="829" y="13"/>
                  <a:pt x="832" y="12"/>
                  <a:pt x="834" y="14"/>
                </a:cubicBezTo>
                <a:cubicBezTo>
                  <a:pt x="837" y="17"/>
                  <a:pt x="841" y="17"/>
                  <a:pt x="845" y="17"/>
                </a:cubicBezTo>
                <a:cubicBezTo>
                  <a:pt x="848" y="16"/>
                  <a:pt x="851" y="17"/>
                  <a:pt x="854" y="17"/>
                </a:cubicBezTo>
                <a:cubicBezTo>
                  <a:pt x="860" y="16"/>
                  <a:pt x="866" y="16"/>
                  <a:pt x="870" y="22"/>
                </a:cubicBezTo>
                <a:cubicBezTo>
                  <a:pt x="872" y="25"/>
                  <a:pt x="876" y="24"/>
                  <a:pt x="878" y="21"/>
                </a:cubicBezTo>
                <a:cubicBezTo>
                  <a:pt x="879" y="19"/>
                  <a:pt x="880" y="15"/>
                  <a:pt x="884" y="17"/>
                </a:cubicBezTo>
                <a:cubicBezTo>
                  <a:pt x="887" y="18"/>
                  <a:pt x="890" y="15"/>
                  <a:pt x="893" y="14"/>
                </a:cubicBezTo>
                <a:cubicBezTo>
                  <a:pt x="897" y="13"/>
                  <a:pt x="901" y="13"/>
                  <a:pt x="905" y="13"/>
                </a:cubicBezTo>
                <a:cubicBezTo>
                  <a:pt x="909" y="13"/>
                  <a:pt x="914" y="12"/>
                  <a:pt x="917" y="15"/>
                </a:cubicBezTo>
                <a:cubicBezTo>
                  <a:pt x="924" y="13"/>
                  <a:pt x="930" y="17"/>
                  <a:pt x="937" y="17"/>
                </a:cubicBezTo>
                <a:cubicBezTo>
                  <a:pt x="943" y="16"/>
                  <a:pt x="950" y="18"/>
                  <a:pt x="956" y="16"/>
                </a:cubicBezTo>
                <a:cubicBezTo>
                  <a:pt x="965" y="14"/>
                  <a:pt x="974" y="16"/>
                  <a:pt x="983" y="15"/>
                </a:cubicBezTo>
                <a:cubicBezTo>
                  <a:pt x="986" y="14"/>
                  <a:pt x="989" y="17"/>
                  <a:pt x="992" y="17"/>
                </a:cubicBezTo>
                <a:cubicBezTo>
                  <a:pt x="996" y="16"/>
                  <a:pt x="999" y="16"/>
                  <a:pt x="1002" y="17"/>
                </a:cubicBezTo>
                <a:cubicBezTo>
                  <a:pt x="1007" y="17"/>
                  <a:pt x="1012" y="16"/>
                  <a:pt x="1016" y="11"/>
                </a:cubicBezTo>
                <a:cubicBezTo>
                  <a:pt x="1018" y="9"/>
                  <a:pt x="1019" y="9"/>
                  <a:pt x="1022" y="11"/>
                </a:cubicBezTo>
                <a:cubicBezTo>
                  <a:pt x="1026" y="12"/>
                  <a:pt x="1029" y="13"/>
                  <a:pt x="1033" y="14"/>
                </a:cubicBezTo>
                <a:cubicBezTo>
                  <a:pt x="1034" y="15"/>
                  <a:pt x="1036" y="15"/>
                  <a:pt x="1038" y="15"/>
                </a:cubicBezTo>
                <a:cubicBezTo>
                  <a:pt x="1042" y="13"/>
                  <a:pt x="1046" y="13"/>
                  <a:pt x="1050" y="15"/>
                </a:cubicBezTo>
                <a:cubicBezTo>
                  <a:pt x="1054" y="16"/>
                  <a:pt x="1058" y="17"/>
                  <a:pt x="1062" y="18"/>
                </a:cubicBezTo>
                <a:cubicBezTo>
                  <a:pt x="1063" y="18"/>
                  <a:pt x="1063" y="18"/>
                  <a:pt x="1064" y="18"/>
                </a:cubicBezTo>
                <a:cubicBezTo>
                  <a:pt x="1068" y="18"/>
                  <a:pt x="1073" y="18"/>
                  <a:pt x="1078" y="18"/>
                </a:cubicBezTo>
                <a:cubicBezTo>
                  <a:pt x="1082" y="18"/>
                  <a:pt x="1086" y="21"/>
                  <a:pt x="1091" y="20"/>
                </a:cubicBezTo>
                <a:cubicBezTo>
                  <a:pt x="1101" y="18"/>
                  <a:pt x="1112" y="18"/>
                  <a:pt x="1123" y="18"/>
                </a:cubicBezTo>
                <a:cubicBezTo>
                  <a:pt x="1125" y="18"/>
                  <a:pt x="1126" y="17"/>
                  <a:pt x="1127" y="17"/>
                </a:cubicBezTo>
                <a:cubicBezTo>
                  <a:pt x="1131" y="15"/>
                  <a:pt x="1142" y="18"/>
                  <a:pt x="1147" y="21"/>
                </a:cubicBezTo>
                <a:cubicBezTo>
                  <a:pt x="1150" y="23"/>
                  <a:pt x="1152" y="22"/>
                  <a:pt x="1155" y="21"/>
                </a:cubicBezTo>
                <a:cubicBezTo>
                  <a:pt x="1160" y="19"/>
                  <a:pt x="1165" y="20"/>
                  <a:pt x="1169" y="21"/>
                </a:cubicBezTo>
                <a:cubicBezTo>
                  <a:pt x="1174" y="22"/>
                  <a:pt x="1178" y="23"/>
                  <a:pt x="1182" y="24"/>
                </a:cubicBezTo>
                <a:cubicBezTo>
                  <a:pt x="1186" y="24"/>
                  <a:pt x="1188" y="21"/>
                  <a:pt x="1192" y="21"/>
                </a:cubicBezTo>
                <a:cubicBezTo>
                  <a:pt x="1188" y="19"/>
                  <a:pt x="1183" y="20"/>
                  <a:pt x="1179" y="20"/>
                </a:cubicBezTo>
                <a:cubicBezTo>
                  <a:pt x="1177" y="19"/>
                  <a:pt x="1178" y="17"/>
                  <a:pt x="1178" y="15"/>
                </a:cubicBezTo>
                <a:cubicBezTo>
                  <a:pt x="1178" y="14"/>
                  <a:pt x="1179" y="13"/>
                  <a:pt x="1180" y="13"/>
                </a:cubicBezTo>
                <a:cubicBezTo>
                  <a:pt x="1185" y="12"/>
                  <a:pt x="1190" y="11"/>
                  <a:pt x="1195" y="10"/>
                </a:cubicBezTo>
                <a:cubicBezTo>
                  <a:pt x="1199" y="9"/>
                  <a:pt x="1203" y="12"/>
                  <a:pt x="1207" y="12"/>
                </a:cubicBezTo>
                <a:cubicBezTo>
                  <a:pt x="1208" y="16"/>
                  <a:pt x="1211" y="15"/>
                  <a:pt x="1214" y="15"/>
                </a:cubicBezTo>
                <a:cubicBezTo>
                  <a:pt x="1225" y="14"/>
                  <a:pt x="1237" y="16"/>
                  <a:pt x="1249" y="17"/>
                </a:cubicBezTo>
                <a:cubicBezTo>
                  <a:pt x="1254" y="17"/>
                  <a:pt x="1260" y="16"/>
                  <a:pt x="1265" y="15"/>
                </a:cubicBezTo>
                <a:cubicBezTo>
                  <a:pt x="1271" y="13"/>
                  <a:pt x="1276" y="14"/>
                  <a:pt x="1282" y="14"/>
                </a:cubicBezTo>
                <a:cubicBezTo>
                  <a:pt x="1290" y="16"/>
                  <a:pt x="1297" y="19"/>
                  <a:pt x="1304" y="20"/>
                </a:cubicBezTo>
                <a:cubicBezTo>
                  <a:pt x="1305" y="20"/>
                  <a:pt x="1307" y="20"/>
                  <a:pt x="1307" y="21"/>
                </a:cubicBezTo>
                <a:cubicBezTo>
                  <a:pt x="1307" y="23"/>
                  <a:pt x="1305" y="25"/>
                  <a:pt x="1305" y="25"/>
                </a:cubicBezTo>
                <a:cubicBezTo>
                  <a:pt x="1300" y="25"/>
                  <a:pt x="1297" y="27"/>
                  <a:pt x="1292" y="27"/>
                </a:cubicBezTo>
                <a:cubicBezTo>
                  <a:pt x="1287" y="27"/>
                  <a:pt x="1282" y="27"/>
                  <a:pt x="1277" y="27"/>
                </a:cubicBezTo>
                <a:cubicBezTo>
                  <a:pt x="1275" y="27"/>
                  <a:pt x="1274" y="27"/>
                  <a:pt x="1274" y="29"/>
                </a:cubicBezTo>
                <a:cubicBezTo>
                  <a:pt x="1274" y="31"/>
                  <a:pt x="1276" y="30"/>
                  <a:pt x="1277" y="30"/>
                </a:cubicBezTo>
                <a:cubicBezTo>
                  <a:pt x="1284" y="30"/>
                  <a:pt x="1292" y="30"/>
                  <a:pt x="1299" y="30"/>
                </a:cubicBezTo>
                <a:cubicBezTo>
                  <a:pt x="1302" y="31"/>
                  <a:pt x="1305" y="29"/>
                  <a:pt x="1308" y="27"/>
                </a:cubicBezTo>
                <a:cubicBezTo>
                  <a:pt x="1311" y="23"/>
                  <a:pt x="1316" y="21"/>
                  <a:pt x="1321" y="22"/>
                </a:cubicBezTo>
                <a:cubicBezTo>
                  <a:pt x="1325" y="22"/>
                  <a:pt x="1329" y="22"/>
                  <a:pt x="1333" y="22"/>
                </a:cubicBezTo>
                <a:cubicBezTo>
                  <a:pt x="1340" y="22"/>
                  <a:pt x="1347" y="19"/>
                  <a:pt x="1354" y="20"/>
                </a:cubicBezTo>
                <a:cubicBezTo>
                  <a:pt x="1361" y="20"/>
                  <a:pt x="1368" y="20"/>
                  <a:pt x="1375" y="20"/>
                </a:cubicBezTo>
                <a:cubicBezTo>
                  <a:pt x="1378" y="20"/>
                  <a:pt x="1380" y="19"/>
                  <a:pt x="1382" y="18"/>
                </a:cubicBezTo>
                <a:cubicBezTo>
                  <a:pt x="1388" y="16"/>
                  <a:pt x="1393" y="17"/>
                  <a:pt x="1398" y="17"/>
                </a:cubicBezTo>
                <a:cubicBezTo>
                  <a:pt x="1399" y="19"/>
                  <a:pt x="1399" y="21"/>
                  <a:pt x="1398" y="24"/>
                </a:cubicBezTo>
                <a:cubicBezTo>
                  <a:pt x="1394" y="24"/>
                  <a:pt x="1389" y="23"/>
                  <a:pt x="1384" y="24"/>
                </a:cubicBezTo>
                <a:cubicBezTo>
                  <a:pt x="1376" y="24"/>
                  <a:pt x="1376" y="24"/>
                  <a:pt x="1377" y="33"/>
                </a:cubicBezTo>
                <a:cubicBezTo>
                  <a:pt x="1381" y="30"/>
                  <a:pt x="1385" y="30"/>
                  <a:pt x="1389" y="30"/>
                </a:cubicBezTo>
                <a:cubicBezTo>
                  <a:pt x="1394" y="30"/>
                  <a:pt x="1399" y="30"/>
                  <a:pt x="1404" y="30"/>
                </a:cubicBezTo>
                <a:cubicBezTo>
                  <a:pt x="1405" y="31"/>
                  <a:pt x="1407" y="30"/>
                  <a:pt x="1408" y="33"/>
                </a:cubicBezTo>
                <a:cubicBezTo>
                  <a:pt x="1408" y="35"/>
                  <a:pt x="1406" y="35"/>
                  <a:pt x="1404" y="36"/>
                </a:cubicBezTo>
                <a:cubicBezTo>
                  <a:pt x="1405" y="38"/>
                  <a:pt x="1407" y="37"/>
                  <a:pt x="1408" y="37"/>
                </a:cubicBezTo>
                <a:cubicBezTo>
                  <a:pt x="1413" y="37"/>
                  <a:pt x="1419" y="37"/>
                  <a:pt x="1424" y="37"/>
                </a:cubicBezTo>
                <a:cubicBezTo>
                  <a:pt x="1430" y="37"/>
                  <a:pt x="1435" y="40"/>
                  <a:pt x="1440" y="39"/>
                </a:cubicBezTo>
                <a:cubicBezTo>
                  <a:pt x="1447" y="43"/>
                  <a:pt x="1455" y="40"/>
                  <a:pt x="1463" y="41"/>
                </a:cubicBezTo>
                <a:cubicBezTo>
                  <a:pt x="1463" y="38"/>
                  <a:pt x="1461" y="39"/>
                  <a:pt x="1460" y="39"/>
                </a:cubicBezTo>
                <a:cubicBezTo>
                  <a:pt x="1459" y="39"/>
                  <a:pt x="1458" y="38"/>
                  <a:pt x="1457" y="38"/>
                </a:cubicBezTo>
                <a:cubicBezTo>
                  <a:pt x="1456" y="37"/>
                  <a:pt x="1454" y="38"/>
                  <a:pt x="1453" y="37"/>
                </a:cubicBezTo>
                <a:cubicBezTo>
                  <a:pt x="1446" y="37"/>
                  <a:pt x="1440" y="34"/>
                  <a:pt x="1433" y="34"/>
                </a:cubicBezTo>
                <a:cubicBezTo>
                  <a:pt x="1431" y="34"/>
                  <a:pt x="1429" y="32"/>
                  <a:pt x="1427" y="30"/>
                </a:cubicBezTo>
                <a:cubicBezTo>
                  <a:pt x="1424" y="28"/>
                  <a:pt x="1421" y="25"/>
                  <a:pt x="1417" y="29"/>
                </a:cubicBezTo>
                <a:cubicBezTo>
                  <a:pt x="1416" y="30"/>
                  <a:pt x="1415" y="28"/>
                  <a:pt x="1414" y="26"/>
                </a:cubicBezTo>
                <a:cubicBezTo>
                  <a:pt x="1414" y="25"/>
                  <a:pt x="1411" y="24"/>
                  <a:pt x="1414" y="22"/>
                </a:cubicBezTo>
                <a:cubicBezTo>
                  <a:pt x="1415" y="21"/>
                  <a:pt x="1415" y="20"/>
                  <a:pt x="1417" y="20"/>
                </a:cubicBezTo>
                <a:cubicBezTo>
                  <a:pt x="1420" y="20"/>
                  <a:pt x="1423" y="20"/>
                  <a:pt x="1425" y="20"/>
                </a:cubicBezTo>
                <a:cubicBezTo>
                  <a:pt x="1428" y="20"/>
                  <a:pt x="1430" y="18"/>
                  <a:pt x="1433" y="18"/>
                </a:cubicBezTo>
                <a:cubicBezTo>
                  <a:pt x="1442" y="18"/>
                  <a:pt x="1450" y="20"/>
                  <a:pt x="1458" y="24"/>
                </a:cubicBezTo>
                <a:cubicBezTo>
                  <a:pt x="1462" y="26"/>
                  <a:pt x="1467" y="26"/>
                  <a:pt x="1471" y="29"/>
                </a:cubicBezTo>
                <a:cubicBezTo>
                  <a:pt x="1473" y="30"/>
                  <a:pt x="1474" y="28"/>
                  <a:pt x="1475" y="26"/>
                </a:cubicBezTo>
                <a:cubicBezTo>
                  <a:pt x="1476" y="25"/>
                  <a:pt x="1475" y="23"/>
                  <a:pt x="1476" y="21"/>
                </a:cubicBezTo>
                <a:cubicBezTo>
                  <a:pt x="1485" y="18"/>
                  <a:pt x="1494" y="22"/>
                  <a:pt x="1501" y="28"/>
                </a:cubicBezTo>
                <a:cubicBezTo>
                  <a:pt x="1504" y="30"/>
                  <a:pt x="1506" y="30"/>
                  <a:pt x="1509" y="30"/>
                </a:cubicBezTo>
                <a:cubicBezTo>
                  <a:pt x="1519" y="30"/>
                  <a:pt x="1528" y="33"/>
                  <a:pt x="1537" y="32"/>
                </a:cubicBezTo>
                <a:cubicBezTo>
                  <a:pt x="1540" y="35"/>
                  <a:pt x="1544" y="33"/>
                  <a:pt x="1547" y="35"/>
                </a:cubicBezTo>
                <a:cubicBezTo>
                  <a:pt x="1551" y="37"/>
                  <a:pt x="1555" y="38"/>
                  <a:pt x="1560" y="38"/>
                </a:cubicBezTo>
                <a:cubicBezTo>
                  <a:pt x="1563" y="38"/>
                  <a:pt x="1568" y="38"/>
                  <a:pt x="1571" y="40"/>
                </a:cubicBezTo>
                <a:cubicBezTo>
                  <a:pt x="1575" y="43"/>
                  <a:pt x="1579" y="43"/>
                  <a:pt x="1583" y="43"/>
                </a:cubicBezTo>
                <a:cubicBezTo>
                  <a:pt x="1588" y="43"/>
                  <a:pt x="1592" y="43"/>
                  <a:pt x="1596" y="43"/>
                </a:cubicBezTo>
                <a:cubicBezTo>
                  <a:pt x="1608" y="41"/>
                  <a:pt x="1620" y="45"/>
                  <a:pt x="1632" y="44"/>
                </a:cubicBezTo>
                <a:cubicBezTo>
                  <a:pt x="1635" y="44"/>
                  <a:pt x="1637" y="47"/>
                  <a:pt x="1640" y="46"/>
                </a:cubicBezTo>
                <a:cubicBezTo>
                  <a:pt x="1643" y="46"/>
                  <a:pt x="1645" y="46"/>
                  <a:pt x="1648" y="48"/>
                </a:cubicBezTo>
                <a:cubicBezTo>
                  <a:pt x="1651" y="49"/>
                  <a:pt x="1655" y="47"/>
                  <a:pt x="1656" y="45"/>
                </a:cubicBezTo>
                <a:cubicBezTo>
                  <a:pt x="1659" y="40"/>
                  <a:pt x="1663" y="38"/>
                  <a:pt x="1668" y="37"/>
                </a:cubicBezTo>
                <a:cubicBezTo>
                  <a:pt x="1673" y="37"/>
                  <a:pt x="1677" y="38"/>
                  <a:pt x="1681" y="42"/>
                </a:cubicBezTo>
                <a:cubicBezTo>
                  <a:pt x="1682" y="43"/>
                  <a:pt x="1682" y="44"/>
                  <a:pt x="1683" y="44"/>
                </a:cubicBezTo>
                <a:cubicBezTo>
                  <a:pt x="1685" y="45"/>
                  <a:pt x="1687" y="44"/>
                  <a:pt x="1687" y="42"/>
                </a:cubicBezTo>
                <a:cubicBezTo>
                  <a:pt x="1688" y="39"/>
                  <a:pt x="1686" y="36"/>
                  <a:pt x="1688" y="34"/>
                </a:cubicBezTo>
                <a:cubicBezTo>
                  <a:pt x="1690" y="32"/>
                  <a:pt x="1692" y="28"/>
                  <a:pt x="1697" y="29"/>
                </a:cubicBezTo>
                <a:cubicBezTo>
                  <a:pt x="1705" y="29"/>
                  <a:pt x="1713" y="29"/>
                  <a:pt x="1721" y="29"/>
                </a:cubicBezTo>
                <a:cubicBezTo>
                  <a:pt x="1721" y="29"/>
                  <a:pt x="1722" y="28"/>
                  <a:pt x="1722" y="28"/>
                </a:cubicBezTo>
                <a:cubicBezTo>
                  <a:pt x="1719" y="27"/>
                  <a:pt x="1715" y="27"/>
                  <a:pt x="1711" y="24"/>
                </a:cubicBezTo>
                <a:cubicBezTo>
                  <a:pt x="1718" y="24"/>
                  <a:pt x="1723" y="20"/>
                  <a:pt x="1729" y="19"/>
                </a:cubicBezTo>
                <a:cubicBezTo>
                  <a:pt x="1731" y="18"/>
                  <a:pt x="1733" y="18"/>
                  <a:pt x="1734" y="18"/>
                </a:cubicBezTo>
                <a:cubicBezTo>
                  <a:pt x="1736" y="18"/>
                  <a:pt x="1736" y="20"/>
                  <a:pt x="1736" y="21"/>
                </a:cubicBezTo>
                <a:cubicBezTo>
                  <a:pt x="1735" y="22"/>
                  <a:pt x="1734" y="23"/>
                  <a:pt x="1734" y="23"/>
                </a:cubicBezTo>
                <a:cubicBezTo>
                  <a:pt x="1737" y="26"/>
                  <a:pt x="1735" y="28"/>
                  <a:pt x="1731" y="31"/>
                </a:cubicBezTo>
                <a:cubicBezTo>
                  <a:pt x="1737" y="29"/>
                  <a:pt x="1743" y="30"/>
                  <a:pt x="1746" y="26"/>
                </a:cubicBezTo>
                <a:cubicBezTo>
                  <a:pt x="1748" y="24"/>
                  <a:pt x="1751" y="23"/>
                  <a:pt x="1754" y="24"/>
                </a:cubicBezTo>
                <a:cubicBezTo>
                  <a:pt x="1758" y="24"/>
                  <a:pt x="1763" y="22"/>
                  <a:pt x="1767" y="25"/>
                </a:cubicBezTo>
                <a:cubicBezTo>
                  <a:pt x="1768" y="26"/>
                  <a:pt x="1769" y="26"/>
                  <a:pt x="1769" y="26"/>
                </a:cubicBezTo>
                <a:cubicBezTo>
                  <a:pt x="1774" y="30"/>
                  <a:pt x="1776" y="30"/>
                  <a:pt x="1779" y="25"/>
                </a:cubicBezTo>
                <a:cubicBezTo>
                  <a:pt x="1781" y="18"/>
                  <a:pt x="1787" y="19"/>
                  <a:pt x="1790" y="20"/>
                </a:cubicBezTo>
                <a:cubicBezTo>
                  <a:pt x="1795" y="22"/>
                  <a:pt x="1799" y="21"/>
                  <a:pt x="1803" y="22"/>
                </a:cubicBezTo>
                <a:cubicBezTo>
                  <a:pt x="1805" y="24"/>
                  <a:pt x="1803" y="26"/>
                  <a:pt x="1804" y="29"/>
                </a:cubicBezTo>
                <a:cubicBezTo>
                  <a:pt x="1810" y="29"/>
                  <a:pt x="1815" y="29"/>
                  <a:pt x="1821" y="29"/>
                </a:cubicBezTo>
                <a:cubicBezTo>
                  <a:pt x="1821" y="30"/>
                  <a:pt x="1822" y="30"/>
                  <a:pt x="1823" y="30"/>
                </a:cubicBezTo>
                <a:cubicBezTo>
                  <a:pt x="1824" y="31"/>
                  <a:pt x="1825" y="30"/>
                  <a:pt x="1825" y="29"/>
                </a:cubicBezTo>
                <a:cubicBezTo>
                  <a:pt x="1831" y="29"/>
                  <a:pt x="1837" y="29"/>
                  <a:pt x="1843" y="29"/>
                </a:cubicBezTo>
                <a:cubicBezTo>
                  <a:pt x="1845" y="29"/>
                  <a:pt x="1846" y="29"/>
                  <a:pt x="1846" y="30"/>
                </a:cubicBezTo>
                <a:cubicBezTo>
                  <a:pt x="1845" y="31"/>
                  <a:pt x="1845" y="32"/>
                  <a:pt x="1845" y="32"/>
                </a:cubicBezTo>
                <a:cubicBezTo>
                  <a:pt x="1841" y="34"/>
                  <a:pt x="1837" y="34"/>
                  <a:pt x="1833" y="34"/>
                </a:cubicBezTo>
                <a:cubicBezTo>
                  <a:pt x="1832" y="34"/>
                  <a:pt x="1831" y="35"/>
                  <a:pt x="1832" y="36"/>
                </a:cubicBezTo>
                <a:cubicBezTo>
                  <a:pt x="1832" y="36"/>
                  <a:pt x="1832" y="37"/>
                  <a:pt x="1832" y="37"/>
                </a:cubicBezTo>
                <a:cubicBezTo>
                  <a:pt x="1833" y="38"/>
                  <a:pt x="1834" y="37"/>
                  <a:pt x="1835" y="37"/>
                </a:cubicBezTo>
                <a:cubicBezTo>
                  <a:pt x="1840" y="39"/>
                  <a:pt x="1844" y="35"/>
                  <a:pt x="1849" y="36"/>
                </a:cubicBezTo>
                <a:cubicBezTo>
                  <a:pt x="1851" y="36"/>
                  <a:pt x="1852" y="36"/>
                  <a:pt x="1854" y="36"/>
                </a:cubicBezTo>
                <a:cubicBezTo>
                  <a:pt x="1854" y="37"/>
                  <a:pt x="1854" y="38"/>
                  <a:pt x="1854" y="39"/>
                </a:cubicBezTo>
                <a:cubicBezTo>
                  <a:pt x="1854" y="39"/>
                  <a:pt x="1853" y="39"/>
                  <a:pt x="1852" y="39"/>
                </a:cubicBezTo>
                <a:cubicBezTo>
                  <a:pt x="1847" y="38"/>
                  <a:pt x="1842" y="40"/>
                  <a:pt x="1838" y="41"/>
                </a:cubicBezTo>
                <a:cubicBezTo>
                  <a:pt x="1833" y="42"/>
                  <a:pt x="1828" y="44"/>
                  <a:pt x="1824" y="46"/>
                </a:cubicBezTo>
                <a:cubicBezTo>
                  <a:pt x="1823" y="47"/>
                  <a:pt x="1823" y="47"/>
                  <a:pt x="1823" y="48"/>
                </a:cubicBezTo>
                <a:cubicBezTo>
                  <a:pt x="1823" y="49"/>
                  <a:pt x="1823" y="50"/>
                  <a:pt x="1824" y="50"/>
                </a:cubicBezTo>
                <a:cubicBezTo>
                  <a:pt x="1829" y="50"/>
                  <a:pt x="1833" y="49"/>
                  <a:pt x="1838" y="50"/>
                </a:cubicBezTo>
                <a:cubicBezTo>
                  <a:pt x="1839" y="50"/>
                  <a:pt x="1840" y="49"/>
                  <a:pt x="1841" y="48"/>
                </a:cubicBezTo>
                <a:cubicBezTo>
                  <a:pt x="1843" y="45"/>
                  <a:pt x="1846" y="44"/>
                  <a:pt x="1849" y="44"/>
                </a:cubicBezTo>
                <a:cubicBezTo>
                  <a:pt x="1851" y="44"/>
                  <a:pt x="1852" y="43"/>
                  <a:pt x="1852" y="41"/>
                </a:cubicBezTo>
                <a:cubicBezTo>
                  <a:pt x="1855" y="41"/>
                  <a:pt x="1857" y="41"/>
                  <a:pt x="1859" y="41"/>
                </a:cubicBezTo>
                <a:cubicBezTo>
                  <a:pt x="1859" y="42"/>
                  <a:pt x="1860" y="43"/>
                  <a:pt x="1861" y="43"/>
                </a:cubicBezTo>
                <a:cubicBezTo>
                  <a:pt x="1863" y="43"/>
                  <a:pt x="1865" y="43"/>
                  <a:pt x="1866" y="43"/>
                </a:cubicBezTo>
                <a:cubicBezTo>
                  <a:pt x="1870" y="46"/>
                  <a:pt x="1874" y="49"/>
                  <a:pt x="1880" y="48"/>
                </a:cubicBezTo>
                <a:cubicBezTo>
                  <a:pt x="1882" y="48"/>
                  <a:pt x="1885" y="48"/>
                  <a:pt x="1887" y="48"/>
                </a:cubicBezTo>
                <a:cubicBezTo>
                  <a:pt x="1892" y="51"/>
                  <a:pt x="1898" y="50"/>
                  <a:pt x="1901" y="47"/>
                </a:cubicBezTo>
                <a:cubicBezTo>
                  <a:pt x="1901" y="47"/>
                  <a:pt x="1901" y="46"/>
                  <a:pt x="1901" y="45"/>
                </a:cubicBezTo>
                <a:cubicBezTo>
                  <a:pt x="1901" y="45"/>
                  <a:pt x="1900" y="44"/>
                  <a:pt x="1900" y="44"/>
                </a:cubicBezTo>
                <a:cubicBezTo>
                  <a:pt x="1896" y="44"/>
                  <a:pt x="1891" y="44"/>
                  <a:pt x="1887" y="44"/>
                </a:cubicBezTo>
                <a:cubicBezTo>
                  <a:pt x="1886" y="41"/>
                  <a:pt x="1889" y="41"/>
                  <a:pt x="1891" y="40"/>
                </a:cubicBezTo>
                <a:cubicBezTo>
                  <a:pt x="1882" y="37"/>
                  <a:pt x="1873" y="34"/>
                  <a:pt x="1864" y="32"/>
                </a:cubicBezTo>
                <a:cubicBezTo>
                  <a:pt x="1863" y="32"/>
                  <a:pt x="1863" y="32"/>
                  <a:pt x="1863" y="30"/>
                </a:cubicBezTo>
                <a:cubicBezTo>
                  <a:pt x="1863" y="30"/>
                  <a:pt x="1863" y="29"/>
                  <a:pt x="1864" y="29"/>
                </a:cubicBezTo>
                <a:cubicBezTo>
                  <a:pt x="1868" y="29"/>
                  <a:pt x="1873" y="25"/>
                  <a:pt x="1877" y="27"/>
                </a:cubicBezTo>
                <a:cubicBezTo>
                  <a:pt x="1886" y="30"/>
                  <a:pt x="1894" y="28"/>
                  <a:pt x="1902" y="29"/>
                </a:cubicBezTo>
                <a:cubicBezTo>
                  <a:pt x="1906" y="29"/>
                  <a:pt x="1910" y="27"/>
                  <a:pt x="1914" y="27"/>
                </a:cubicBezTo>
                <a:cubicBezTo>
                  <a:pt x="1918" y="27"/>
                  <a:pt x="1923" y="29"/>
                  <a:pt x="1927" y="25"/>
                </a:cubicBezTo>
                <a:cubicBezTo>
                  <a:pt x="1934" y="26"/>
                  <a:pt x="1942" y="24"/>
                  <a:pt x="1950" y="27"/>
                </a:cubicBezTo>
                <a:cubicBezTo>
                  <a:pt x="1952" y="28"/>
                  <a:pt x="1951" y="29"/>
                  <a:pt x="1952" y="30"/>
                </a:cubicBezTo>
                <a:cubicBezTo>
                  <a:pt x="1950" y="33"/>
                  <a:pt x="1947" y="34"/>
                  <a:pt x="1944" y="34"/>
                </a:cubicBezTo>
                <a:cubicBezTo>
                  <a:pt x="1940" y="34"/>
                  <a:pt x="1936" y="34"/>
                  <a:pt x="1932" y="34"/>
                </a:cubicBezTo>
                <a:cubicBezTo>
                  <a:pt x="1929" y="34"/>
                  <a:pt x="1927" y="35"/>
                  <a:pt x="1927" y="37"/>
                </a:cubicBezTo>
                <a:cubicBezTo>
                  <a:pt x="1928" y="40"/>
                  <a:pt x="1926" y="41"/>
                  <a:pt x="1924" y="43"/>
                </a:cubicBezTo>
                <a:cubicBezTo>
                  <a:pt x="1923" y="44"/>
                  <a:pt x="1923" y="46"/>
                  <a:pt x="1926" y="46"/>
                </a:cubicBezTo>
                <a:cubicBezTo>
                  <a:pt x="1931" y="47"/>
                  <a:pt x="1935" y="44"/>
                  <a:pt x="1940" y="44"/>
                </a:cubicBezTo>
                <a:cubicBezTo>
                  <a:pt x="1941" y="44"/>
                  <a:pt x="1941" y="43"/>
                  <a:pt x="1941" y="42"/>
                </a:cubicBezTo>
                <a:cubicBezTo>
                  <a:pt x="1938" y="39"/>
                  <a:pt x="1941" y="38"/>
                  <a:pt x="1943" y="38"/>
                </a:cubicBezTo>
                <a:cubicBezTo>
                  <a:pt x="1946" y="37"/>
                  <a:pt x="1950" y="37"/>
                  <a:pt x="1953" y="37"/>
                </a:cubicBezTo>
                <a:cubicBezTo>
                  <a:pt x="1956" y="38"/>
                  <a:pt x="1955" y="35"/>
                  <a:pt x="1955" y="34"/>
                </a:cubicBezTo>
                <a:cubicBezTo>
                  <a:pt x="1959" y="34"/>
                  <a:pt x="1963" y="34"/>
                  <a:pt x="1967" y="34"/>
                </a:cubicBezTo>
                <a:cubicBezTo>
                  <a:pt x="1971" y="34"/>
                  <a:pt x="1972" y="33"/>
                  <a:pt x="1970" y="30"/>
                </a:cubicBezTo>
                <a:cubicBezTo>
                  <a:pt x="1969" y="27"/>
                  <a:pt x="1970" y="25"/>
                  <a:pt x="1972" y="25"/>
                </a:cubicBezTo>
                <a:cubicBezTo>
                  <a:pt x="1977" y="26"/>
                  <a:pt x="1980" y="23"/>
                  <a:pt x="1985" y="23"/>
                </a:cubicBezTo>
                <a:cubicBezTo>
                  <a:pt x="1989" y="23"/>
                  <a:pt x="1993" y="25"/>
                  <a:pt x="1997" y="26"/>
                </a:cubicBezTo>
                <a:cubicBezTo>
                  <a:pt x="2000" y="26"/>
                  <a:pt x="1997" y="28"/>
                  <a:pt x="1997" y="30"/>
                </a:cubicBezTo>
                <a:cubicBezTo>
                  <a:pt x="1999" y="31"/>
                  <a:pt x="2001" y="30"/>
                  <a:pt x="2003" y="30"/>
                </a:cubicBezTo>
                <a:cubicBezTo>
                  <a:pt x="2008" y="30"/>
                  <a:pt x="2010" y="26"/>
                  <a:pt x="2008" y="22"/>
                </a:cubicBezTo>
                <a:cubicBezTo>
                  <a:pt x="2007" y="20"/>
                  <a:pt x="2007" y="16"/>
                  <a:pt x="2003" y="16"/>
                </a:cubicBezTo>
                <a:cubicBezTo>
                  <a:pt x="2002" y="17"/>
                  <a:pt x="2002" y="15"/>
                  <a:pt x="2002" y="14"/>
                </a:cubicBezTo>
                <a:cubicBezTo>
                  <a:pt x="2002" y="14"/>
                  <a:pt x="2003" y="13"/>
                  <a:pt x="2004" y="13"/>
                </a:cubicBezTo>
                <a:cubicBezTo>
                  <a:pt x="2006" y="14"/>
                  <a:pt x="2007" y="11"/>
                  <a:pt x="2009" y="11"/>
                </a:cubicBezTo>
                <a:cubicBezTo>
                  <a:pt x="2011" y="11"/>
                  <a:pt x="2014" y="11"/>
                  <a:pt x="2016" y="11"/>
                </a:cubicBezTo>
                <a:cubicBezTo>
                  <a:pt x="2023" y="11"/>
                  <a:pt x="2029" y="11"/>
                  <a:pt x="2036" y="11"/>
                </a:cubicBezTo>
                <a:cubicBezTo>
                  <a:pt x="2038" y="11"/>
                  <a:pt x="2039" y="13"/>
                  <a:pt x="2038" y="14"/>
                </a:cubicBezTo>
                <a:cubicBezTo>
                  <a:pt x="2036" y="17"/>
                  <a:pt x="2039" y="18"/>
                  <a:pt x="2039" y="18"/>
                </a:cubicBezTo>
                <a:cubicBezTo>
                  <a:pt x="2044" y="17"/>
                  <a:pt x="2048" y="20"/>
                  <a:pt x="2052" y="20"/>
                </a:cubicBezTo>
                <a:cubicBezTo>
                  <a:pt x="2059" y="20"/>
                  <a:pt x="2067" y="20"/>
                  <a:pt x="2074" y="20"/>
                </a:cubicBezTo>
                <a:cubicBezTo>
                  <a:pt x="2078" y="20"/>
                  <a:pt x="2083" y="19"/>
                  <a:pt x="2088" y="15"/>
                </a:cubicBezTo>
                <a:cubicBezTo>
                  <a:pt x="2082" y="15"/>
                  <a:pt x="2078" y="12"/>
                  <a:pt x="2073" y="13"/>
                </a:cubicBezTo>
                <a:cubicBezTo>
                  <a:pt x="2072" y="13"/>
                  <a:pt x="2071" y="12"/>
                  <a:pt x="2071" y="11"/>
                </a:cubicBezTo>
                <a:cubicBezTo>
                  <a:pt x="2072" y="11"/>
                  <a:pt x="2072" y="10"/>
                  <a:pt x="2072" y="10"/>
                </a:cubicBezTo>
                <a:cubicBezTo>
                  <a:pt x="2075" y="9"/>
                  <a:pt x="2077" y="7"/>
                  <a:pt x="2080" y="8"/>
                </a:cubicBezTo>
                <a:cubicBezTo>
                  <a:pt x="2086" y="11"/>
                  <a:pt x="2093" y="11"/>
                  <a:pt x="2099" y="13"/>
                </a:cubicBezTo>
                <a:cubicBezTo>
                  <a:pt x="2100" y="13"/>
                  <a:pt x="2101" y="14"/>
                  <a:pt x="2102" y="15"/>
                </a:cubicBezTo>
                <a:cubicBezTo>
                  <a:pt x="2105" y="20"/>
                  <a:pt x="2110" y="19"/>
                  <a:pt x="2115" y="18"/>
                </a:cubicBezTo>
                <a:cubicBezTo>
                  <a:pt x="2118" y="17"/>
                  <a:pt x="2124" y="16"/>
                  <a:pt x="2126" y="11"/>
                </a:cubicBezTo>
                <a:cubicBezTo>
                  <a:pt x="2126" y="8"/>
                  <a:pt x="2129" y="7"/>
                  <a:pt x="2132" y="8"/>
                </a:cubicBezTo>
                <a:cubicBezTo>
                  <a:pt x="2133" y="9"/>
                  <a:pt x="2133" y="10"/>
                  <a:pt x="2134" y="10"/>
                </a:cubicBezTo>
                <a:cubicBezTo>
                  <a:pt x="2142" y="9"/>
                  <a:pt x="2151" y="13"/>
                  <a:pt x="2159" y="11"/>
                </a:cubicBezTo>
                <a:cubicBezTo>
                  <a:pt x="2169" y="9"/>
                  <a:pt x="2180" y="11"/>
                  <a:pt x="2190" y="5"/>
                </a:cubicBezTo>
                <a:cubicBezTo>
                  <a:pt x="2192" y="4"/>
                  <a:pt x="2194" y="5"/>
                  <a:pt x="2196" y="4"/>
                </a:cubicBezTo>
                <a:cubicBezTo>
                  <a:pt x="2199" y="4"/>
                  <a:pt x="2200" y="7"/>
                  <a:pt x="2201" y="9"/>
                </a:cubicBezTo>
                <a:cubicBezTo>
                  <a:pt x="2202" y="9"/>
                  <a:pt x="2200" y="11"/>
                  <a:pt x="2198" y="11"/>
                </a:cubicBezTo>
                <a:cubicBezTo>
                  <a:pt x="2196" y="11"/>
                  <a:pt x="2196" y="13"/>
                  <a:pt x="2197" y="14"/>
                </a:cubicBezTo>
                <a:cubicBezTo>
                  <a:pt x="2197" y="15"/>
                  <a:pt x="2199" y="15"/>
                  <a:pt x="2200" y="15"/>
                </a:cubicBezTo>
                <a:cubicBezTo>
                  <a:pt x="2205" y="12"/>
                  <a:pt x="2211" y="13"/>
                  <a:pt x="2214" y="7"/>
                </a:cubicBezTo>
                <a:cubicBezTo>
                  <a:pt x="2218" y="6"/>
                  <a:pt x="2220" y="3"/>
                  <a:pt x="2224" y="3"/>
                </a:cubicBezTo>
                <a:cubicBezTo>
                  <a:pt x="2227" y="3"/>
                  <a:pt x="2230" y="2"/>
                  <a:pt x="2232" y="6"/>
                </a:cubicBezTo>
                <a:cubicBezTo>
                  <a:pt x="2233" y="9"/>
                  <a:pt x="2237" y="9"/>
                  <a:pt x="2239" y="11"/>
                </a:cubicBezTo>
                <a:cubicBezTo>
                  <a:pt x="2241" y="12"/>
                  <a:pt x="2242" y="9"/>
                  <a:pt x="2245" y="9"/>
                </a:cubicBezTo>
                <a:cubicBezTo>
                  <a:pt x="2246" y="9"/>
                  <a:pt x="2246" y="7"/>
                  <a:pt x="2245" y="7"/>
                </a:cubicBezTo>
                <a:cubicBezTo>
                  <a:pt x="2243" y="6"/>
                  <a:pt x="2242" y="5"/>
                  <a:pt x="2240" y="4"/>
                </a:cubicBezTo>
                <a:cubicBezTo>
                  <a:pt x="2239" y="4"/>
                  <a:pt x="2238" y="4"/>
                  <a:pt x="2238" y="2"/>
                </a:cubicBezTo>
                <a:cubicBezTo>
                  <a:pt x="2238" y="1"/>
                  <a:pt x="2240" y="1"/>
                  <a:pt x="2241" y="1"/>
                </a:cubicBezTo>
                <a:cubicBezTo>
                  <a:pt x="2252" y="1"/>
                  <a:pt x="2264" y="0"/>
                  <a:pt x="2275" y="1"/>
                </a:cubicBezTo>
                <a:cubicBezTo>
                  <a:pt x="2287" y="3"/>
                  <a:pt x="2299" y="2"/>
                  <a:pt x="2311" y="3"/>
                </a:cubicBezTo>
                <a:cubicBezTo>
                  <a:pt x="2313" y="3"/>
                  <a:pt x="2314" y="2"/>
                  <a:pt x="2315" y="4"/>
                </a:cubicBezTo>
                <a:cubicBezTo>
                  <a:pt x="2315" y="6"/>
                  <a:pt x="2313" y="8"/>
                  <a:pt x="2312" y="8"/>
                </a:cubicBezTo>
                <a:cubicBezTo>
                  <a:pt x="2309" y="8"/>
                  <a:pt x="2306" y="9"/>
                  <a:pt x="2303" y="7"/>
                </a:cubicBezTo>
                <a:cubicBezTo>
                  <a:pt x="2298" y="5"/>
                  <a:pt x="2292" y="7"/>
                  <a:pt x="2287" y="6"/>
                </a:cubicBezTo>
                <a:cubicBezTo>
                  <a:pt x="2284" y="9"/>
                  <a:pt x="2281" y="8"/>
                  <a:pt x="2279" y="8"/>
                </a:cubicBezTo>
                <a:cubicBezTo>
                  <a:pt x="2275" y="8"/>
                  <a:pt x="2272" y="8"/>
                  <a:pt x="2271" y="12"/>
                </a:cubicBezTo>
                <a:cubicBezTo>
                  <a:pt x="2271" y="14"/>
                  <a:pt x="2269" y="15"/>
                  <a:pt x="2268" y="16"/>
                </a:cubicBezTo>
                <a:cubicBezTo>
                  <a:pt x="2269" y="18"/>
                  <a:pt x="2272" y="16"/>
                  <a:pt x="2273" y="17"/>
                </a:cubicBezTo>
                <a:cubicBezTo>
                  <a:pt x="2283" y="17"/>
                  <a:pt x="2292" y="17"/>
                  <a:pt x="2301" y="17"/>
                </a:cubicBezTo>
                <a:cubicBezTo>
                  <a:pt x="2307" y="17"/>
                  <a:pt x="2312" y="16"/>
                  <a:pt x="2318" y="18"/>
                </a:cubicBezTo>
                <a:cubicBezTo>
                  <a:pt x="2322" y="20"/>
                  <a:pt x="2326" y="21"/>
                  <a:pt x="2331" y="20"/>
                </a:cubicBezTo>
                <a:cubicBezTo>
                  <a:pt x="2333" y="20"/>
                  <a:pt x="2334" y="21"/>
                  <a:pt x="2335" y="22"/>
                </a:cubicBezTo>
                <a:cubicBezTo>
                  <a:pt x="2336" y="23"/>
                  <a:pt x="2336" y="24"/>
                  <a:pt x="2335" y="25"/>
                </a:cubicBezTo>
                <a:cubicBezTo>
                  <a:pt x="2333" y="27"/>
                  <a:pt x="2332" y="29"/>
                  <a:pt x="2328" y="29"/>
                </a:cubicBezTo>
                <a:cubicBezTo>
                  <a:pt x="2325" y="28"/>
                  <a:pt x="2322" y="29"/>
                  <a:pt x="2317" y="29"/>
                </a:cubicBezTo>
                <a:cubicBezTo>
                  <a:pt x="2321" y="31"/>
                  <a:pt x="2323" y="30"/>
                  <a:pt x="2326" y="30"/>
                </a:cubicBezTo>
                <a:cubicBezTo>
                  <a:pt x="2333" y="31"/>
                  <a:pt x="2340" y="31"/>
                  <a:pt x="2347" y="30"/>
                </a:cubicBezTo>
                <a:cubicBezTo>
                  <a:pt x="2349" y="30"/>
                  <a:pt x="2350" y="32"/>
                  <a:pt x="2350" y="33"/>
                </a:cubicBezTo>
                <a:cubicBezTo>
                  <a:pt x="2350" y="35"/>
                  <a:pt x="2349" y="36"/>
                  <a:pt x="2347" y="36"/>
                </a:cubicBezTo>
                <a:cubicBezTo>
                  <a:pt x="2344" y="36"/>
                  <a:pt x="2340" y="35"/>
                  <a:pt x="2338" y="36"/>
                </a:cubicBezTo>
                <a:cubicBezTo>
                  <a:pt x="2335" y="38"/>
                  <a:pt x="2332" y="36"/>
                  <a:pt x="2329" y="39"/>
                </a:cubicBezTo>
                <a:cubicBezTo>
                  <a:pt x="2328" y="40"/>
                  <a:pt x="2324" y="39"/>
                  <a:pt x="2322" y="39"/>
                </a:cubicBezTo>
                <a:cubicBezTo>
                  <a:pt x="2323" y="42"/>
                  <a:pt x="2325" y="41"/>
                  <a:pt x="2326" y="41"/>
                </a:cubicBezTo>
                <a:cubicBezTo>
                  <a:pt x="2335" y="41"/>
                  <a:pt x="2343" y="41"/>
                  <a:pt x="2351" y="41"/>
                </a:cubicBezTo>
                <a:cubicBezTo>
                  <a:pt x="2353" y="41"/>
                  <a:pt x="2355" y="40"/>
                  <a:pt x="2355" y="42"/>
                </a:cubicBezTo>
                <a:cubicBezTo>
                  <a:pt x="2355" y="45"/>
                  <a:pt x="2353" y="45"/>
                  <a:pt x="2352" y="44"/>
                </a:cubicBezTo>
                <a:cubicBezTo>
                  <a:pt x="2346" y="44"/>
                  <a:pt x="2341" y="47"/>
                  <a:pt x="2336" y="48"/>
                </a:cubicBezTo>
                <a:cubicBezTo>
                  <a:pt x="2341" y="48"/>
                  <a:pt x="2346" y="48"/>
                  <a:pt x="2351" y="48"/>
                </a:cubicBezTo>
                <a:cubicBezTo>
                  <a:pt x="2352" y="48"/>
                  <a:pt x="2353" y="48"/>
                  <a:pt x="2353" y="50"/>
                </a:cubicBezTo>
                <a:cubicBezTo>
                  <a:pt x="2353" y="51"/>
                  <a:pt x="2353" y="53"/>
                  <a:pt x="2352" y="53"/>
                </a:cubicBezTo>
                <a:cubicBezTo>
                  <a:pt x="2350" y="52"/>
                  <a:pt x="2349" y="56"/>
                  <a:pt x="2347" y="55"/>
                </a:cubicBezTo>
                <a:cubicBezTo>
                  <a:pt x="2346" y="54"/>
                  <a:pt x="2344" y="55"/>
                  <a:pt x="2343" y="55"/>
                </a:cubicBezTo>
                <a:cubicBezTo>
                  <a:pt x="2334" y="54"/>
                  <a:pt x="2325" y="56"/>
                  <a:pt x="2317" y="57"/>
                </a:cubicBezTo>
                <a:cubicBezTo>
                  <a:pt x="2318" y="59"/>
                  <a:pt x="2320" y="59"/>
                  <a:pt x="2321" y="58"/>
                </a:cubicBezTo>
                <a:cubicBezTo>
                  <a:pt x="2325" y="57"/>
                  <a:pt x="2329" y="61"/>
                  <a:pt x="2334" y="59"/>
                </a:cubicBezTo>
                <a:cubicBezTo>
                  <a:pt x="2338" y="57"/>
                  <a:pt x="2343" y="58"/>
                  <a:pt x="2347" y="58"/>
                </a:cubicBezTo>
                <a:cubicBezTo>
                  <a:pt x="2349" y="58"/>
                  <a:pt x="2350" y="58"/>
                  <a:pt x="2352" y="58"/>
                </a:cubicBezTo>
                <a:cubicBezTo>
                  <a:pt x="2353" y="59"/>
                  <a:pt x="2353" y="60"/>
                  <a:pt x="2353" y="61"/>
                </a:cubicBezTo>
                <a:cubicBezTo>
                  <a:pt x="2352" y="62"/>
                  <a:pt x="2351" y="64"/>
                  <a:pt x="2349" y="64"/>
                </a:cubicBezTo>
                <a:cubicBezTo>
                  <a:pt x="2346" y="63"/>
                  <a:pt x="2343" y="63"/>
                  <a:pt x="2340" y="63"/>
                </a:cubicBezTo>
                <a:cubicBezTo>
                  <a:pt x="2336" y="63"/>
                  <a:pt x="2332" y="63"/>
                  <a:pt x="2328" y="63"/>
                </a:cubicBezTo>
                <a:cubicBezTo>
                  <a:pt x="2325" y="67"/>
                  <a:pt x="2320" y="63"/>
                  <a:pt x="2317" y="67"/>
                </a:cubicBezTo>
                <a:cubicBezTo>
                  <a:pt x="2313" y="66"/>
                  <a:pt x="2310" y="69"/>
                  <a:pt x="2306" y="69"/>
                </a:cubicBezTo>
                <a:cubicBezTo>
                  <a:pt x="2303" y="69"/>
                  <a:pt x="2302" y="70"/>
                  <a:pt x="2301" y="71"/>
                </a:cubicBezTo>
                <a:cubicBezTo>
                  <a:pt x="2302" y="72"/>
                  <a:pt x="2302" y="74"/>
                  <a:pt x="2303" y="75"/>
                </a:cubicBezTo>
                <a:cubicBezTo>
                  <a:pt x="2303" y="76"/>
                  <a:pt x="2305" y="76"/>
                  <a:pt x="2306" y="76"/>
                </a:cubicBezTo>
                <a:cubicBezTo>
                  <a:pt x="2314" y="76"/>
                  <a:pt x="2322" y="76"/>
                  <a:pt x="2330" y="76"/>
                </a:cubicBezTo>
                <a:cubicBezTo>
                  <a:pt x="2331" y="76"/>
                  <a:pt x="2332" y="75"/>
                  <a:pt x="2332" y="77"/>
                </a:cubicBezTo>
                <a:cubicBezTo>
                  <a:pt x="2332" y="78"/>
                  <a:pt x="2331" y="79"/>
                  <a:pt x="2330" y="79"/>
                </a:cubicBezTo>
                <a:cubicBezTo>
                  <a:pt x="2327" y="82"/>
                  <a:pt x="2323" y="81"/>
                  <a:pt x="2319" y="81"/>
                </a:cubicBezTo>
                <a:cubicBezTo>
                  <a:pt x="2316" y="81"/>
                  <a:pt x="2315" y="80"/>
                  <a:pt x="2315" y="84"/>
                </a:cubicBezTo>
                <a:cubicBezTo>
                  <a:pt x="2314" y="88"/>
                  <a:pt x="2310" y="89"/>
                  <a:pt x="2307" y="89"/>
                </a:cubicBezTo>
                <a:cubicBezTo>
                  <a:pt x="2306" y="90"/>
                  <a:pt x="2304" y="90"/>
                  <a:pt x="2302" y="90"/>
                </a:cubicBezTo>
                <a:cubicBezTo>
                  <a:pt x="2304" y="90"/>
                  <a:pt x="2302" y="90"/>
                  <a:pt x="2303" y="91"/>
                </a:cubicBezTo>
                <a:cubicBezTo>
                  <a:pt x="2303" y="91"/>
                  <a:pt x="2303" y="91"/>
                  <a:pt x="2303" y="91"/>
                </a:cubicBezTo>
                <a:cubicBezTo>
                  <a:pt x="2317" y="91"/>
                  <a:pt x="2330" y="91"/>
                  <a:pt x="2343" y="91"/>
                </a:cubicBezTo>
                <a:cubicBezTo>
                  <a:pt x="2344" y="91"/>
                  <a:pt x="2344" y="92"/>
                  <a:pt x="2344" y="92"/>
                </a:cubicBezTo>
                <a:cubicBezTo>
                  <a:pt x="2342" y="95"/>
                  <a:pt x="2337" y="94"/>
                  <a:pt x="2334" y="95"/>
                </a:cubicBezTo>
                <a:cubicBezTo>
                  <a:pt x="2336" y="99"/>
                  <a:pt x="2340" y="100"/>
                  <a:pt x="2342" y="102"/>
                </a:cubicBezTo>
                <a:cubicBezTo>
                  <a:pt x="2345" y="105"/>
                  <a:pt x="2345" y="105"/>
                  <a:pt x="2342" y="109"/>
                </a:cubicBezTo>
                <a:cubicBezTo>
                  <a:pt x="2341" y="109"/>
                  <a:pt x="2341" y="109"/>
                  <a:pt x="2341" y="109"/>
                </a:cubicBezTo>
                <a:cubicBezTo>
                  <a:pt x="2341" y="110"/>
                  <a:pt x="2340" y="112"/>
                  <a:pt x="2341" y="112"/>
                </a:cubicBezTo>
                <a:cubicBezTo>
                  <a:pt x="2346" y="113"/>
                  <a:pt x="2343" y="114"/>
                  <a:pt x="2342" y="116"/>
                </a:cubicBezTo>
                <a:cubicBezTo>
                  <a:pt x="2340" y="118"/>
                  <a:pt x="2340" y="118"/>
                  <a:pt x="2343" y="119"/>
                </a:cubicBezTo>
                <a:cubicBezTo>
                  <a:pt x="2345" y="119"/>
                  <a:pt x="2346" y="119"/>
                  <a:pt x="2346" y="121"/>
                </a:cubicBezTo>
                <a:cubicBezTo>
                  <a:pt x="2346" y="123"/>
                  <a:pt x="2346" y="124"/>
                  <a:pt x="2343" y="124"/>
                </a:cubicBezTo>
                <a:cubicBezTo>
                  <a:pt x="2339" y="125"/>
                  <a:pt x="2335" y="127"/>
                  <a:pt x="2331" y="128"/>
                </a:cubicBezTo>
                <a:cubicBezTo>
                  <a:pt x="2328" y="129"/>
                  <a:pt x="2326" y="131"/>
                  <a:pt x="2323" y="133"/>
                </a:cubicBezTo>
                <a:cubicBezTo>
                  <a:pt x="2322" y="133"/>
                  <a:pt x="2320" y="133"/>
                  <a:pt x="2318" y="133"/>
                </a:cubicBezTo>
                <a:cubicBezTo>
                  <a:pt x="2315" y="133"/>
                  <a:pt x="2311" y="133"/>
                  <a:pt x="2308" y="133"/>
                </a:cubicBezTo>
                <a:cubicBezTo>
                  <a:pt x="2305" y="133"/>
                  <a:pt x="2301" y="133"/>
                  <a:pt x="2298" y="133"/>
                </a:cubicBezTo>
                <a:cubicBezTo>
                  <a:pt x="2298" y="133"/>
                  <a:pt x="2298" y="134"/>
                  <a:pt x="2297" y="134"/>
                </a:cubicBezTo>
                <a:cubicBezTo>
                  <a:pt x="2297" y="135"/>
                  <a:pt x="2298" y="136"/>
                  <a:pt x="2298" y="136"/>
                </a:cubicBezTo>
                <a:cubicBezTo>
                  <a:pt x="2301" y="137"/>
                  <a:pt x="2305" y="136"/>
                  <a:pt x="2308" y="136"/>
                </a:cubicBezTo>
                <a:cubicBezTo>
                  <a:pt x="2309" y="137"/>
                  <a:pt x="2310" y="136"/>
                  <a:pt x="2311" y="137"/>
                </a:cubicBezTo>
                <a:cubicBezTo>
                  <a:pt x="2311" y="138"/>
                  <a:pt x="2311" y="139"/>
                  <a:pt x="2311" y="139"/>
                </a:cubicBezTo>
                <a:cubicBezTo>
                  <a:pt x="2306" y="140"/>
                  <a:pt x="2308" y="144"/>
                  <a:pt x="2308" y="147"/>
                </a:cubicBezTo>
                <a:cubicBezTo>
                  <a:pt x="2307" y="147"/>
                  <a:pt x="2306" y="147"/>
                  <a:pt x="2305" y="147"/>
                </a:cubicBezTo>
                <a:cubicBezTo>
                  <a:pt x="2300" y="147"/>
                  <a:pt x="2294" y="147"/>
                  <a:pt x="2289" y="149"/>
                </a:cubicBezTo>
                <a:cubicBezTo>
                  <a:pt x="2284" y="150"/>
                  <a:pt x="2279" y="151"/>
                  <a:pt x="2272" y="150"/>
                </a:cubicBezTo>
                <a:cubicBezTo>
                  <a:pt x="2277" y="153"/>
                  <a:pt x="2281" y="154"/>
                  <a:pt x="2285" y="154"/>
                </a:cubicBezTo>
                <a:cubicBezTo>
                  <a:pt x="2291" y="154"/>
                  <a:pt x="2296" y="155"/>
                  <a:pt x="2302" y="154"/>
                </a:cubicBezTo>
                <a:cubicBezTo>
                  <a:pt x="2306" y="153"/>
                  <a:pt x="2310" y="152"/>
                  <a:pt x="2314" y="152"/>
                </a:cubicBezTo>
                <a:cubicBezTo>
                  <a:pt x="2315" y="152"/>
                  <a:pt x="2316" y="152"/>
                  <a:pt x="2317" y="154"/>
                </a:cubicBezTo>
                <a:cubicBezTo>
                  <a:pt x="2317" y="155"/>
                  <a:pt x="2315" y="155"/>
                  <a:pt x="2315" y="156"/>
                </a:cubicBezTo>
                <a:cubicBezTo>
                  <a:pt x="2313" y="158"/>
                  <a:pt x="2310" y="157"/>
                  <a:pt x="2307" y="159"/>
                </a:cubicBezTo>
                <a:cubicBezTo>
                  <a:pt x="2314" y="159"/>
                  <a:pt x="2319" y="159"/>
                  <a:pt x="2325" y="159"/>
                </a:cubicBezTo>
                <a:cubicBezTo>
                  <a:pt x="2329" y="159"/>
                  <a:pt x="2332" y="160"/>
                  <a:pt x="2336" y="161"/>
                </a:cubicBezTo>
                <a:cubicBezTo>
                  <a:pt x="2338" y="161"/>
                  <a:pt x="2339" y="163"/>
                  <a:pt x="2339" y="165"/>
                </a:cubicBezTo>
                <a:cubicBezTo>
                  <a:pt x="2339" y="167"/>
                  <a:pt x="2337" y="168"/>
                  <a:pt x="2334" y="168"/>
                </a:cubicBezTo>
                <a:cubicBezTo>
                  <a:pt x="2332" y="167"/>
                  <a:pt x="2329" y="169"/>
                  <a:pt x="2326" y="166"/>
                </a:cubicBezTo>
                <a:cubicBezTo>
                  <a:pt x="2325" y="165"/>
                  <a:pt x="2322" y="166"/>
                  <a:pt x="2321" y="166"/>
                </a:cubicBezTo>
                <a:cubicBezTo>
                  <a:pt x="2314" y="169"/>
                  <a:pt x="2307" y="172"/>
                  <a:pt x="2299" y="171"/>
                </a:cubicBezTo>
                <a:cubicBezTo>
                  <a:pt x="2298" y="171"/>
                  <a:pt x="2297" y="172"/>
                  <a:pt x="2297" y="173"/>
                </a:cubicBezTo>
                <a:cubicBezTo>
                  <a:pt x="2297" y="174"/>
                  <a:pt x="2298" y="175"/>
                  <a:pt x="2299" y="175"/>
                </a:cubicBezTo>
                <a:cubicBezTo>
                  <a:pt x="2305" y="174"/>
                  <a:pt x="2309" y="176"/>
                  <a:pt x="2313" y="180"/>
                </a:cubicBezTo>
                <a:cubicBezTo>
                  <a:pt x="2314" y="182"/>
                  <a:pt x="2313" y="183"/>
                  <a:pt x="2311" y="184"/>
                </a:cubicBezTo>
                <a:cubicBezTo>
                  <a:pt x="2309" y="185"/>
                  <a:pt x="2309" y="185"/>
                  <a:pt x="2311" y="187"/>
                </a:cubicBezTo>
                <a:cubicBezTo>
                  <a:pt x="2314" y="189"/>
                  <a:pt x="2314" y="189"/>
                  <a:pt x="2311" y="190"/>
                </a:cubicBezTo>
                <a:cubicBezTo>
                  <a:pt x="2306" y="193"/>
                  <a:pt x="2301" y="193"/>
                  <a:pt x="2296" y="192"/>
                </a:cubicBezTo>
                <a:cubicBezTo>
                  <a:pt x="2292" y="190"/>
                  <a:pt x="2287" y="191"/>
                  <a:pt x="2284" y="187"/>
                </a:cubicBezTo>
                <a:cubicBezTo>
                  <a:pt x="2282" y="188"/>
                  <a:pt x="2280" y="185"/>
                  <a:pt x="2278" y="185"/>
                </a:cubicBezTo>
                <a:cubicBezTo>
                  <a:pt x="2274" y="185"/>
                  <a:pt x="2269" y="185"/>
                  <a:pt x="2263" y="185"/>
                </a:cubicBezTo>
                <a:cubicBezTo>
                  <a:pt x="2269" y="191"/>
                  <a:pt x="2275" y="193"/>
                  <a:pt x="2281" y="195"/>
                </a:cubicBezTo>
                <a:cubicBezTo>
                  <a:pt x="2287" y="197"/>
                  <a:pt x="2293" y="201"/>
                  <a:pt x="2299" y="203"/>
                </a:cubicBezTo>
                <a:cubicBezTo>
                  <a:pt x="2295" y="208"/>
                  <a:pt x="2289" y="205"/>
                  <a:pt x="2284" y="206"/>
                </a:cubicBezTo>
                <a:cubicBezTo>
                  <a:pt x="2283" y="207"/>
                  <a:pt x="2284" y="207"/>
                  <a:pt x="2285" y="208"/>
                </a:cubicBezTo>
                <a:cubicBezTo>
                  <a:pt x="2288" y="212"/>
                  <a:pt x="2287" y="213"/>
                  <a:pt x="2283" y="215"/>
                </a:cubicBezTo>
                <a:cubicBezTo>
                  <a:pt x="2275" y="218"/>
                  <a:pt x="2267" y="219"/>
                  <a:pt x="2259" y="218"/>
                </a:cubicBezTo>
                <a:cubicBezTo>
                  <a:pt x="2247" y="216"/>
                  <a:pt x="2235" y="217"/>
                  <a:pt x="2224" y="211"/>
                </a:cubicBezTo>
                <a:cubicBezTo>
                  <a:pt x="2218" y="212"/>
                  <a:pt x="2213" y="209"/>
                  <a:pt x="2208" y="209"/>
                </a:cubicBezTo>
                <a:cubicBezTo>
                  <a:pt x="2203" y="210"/>
                  <a:pt x="2198" y="211"/>
                  <a:pt x="2193" y="208"/>
                </a:cubicBezTo>
                <a:cubicBezTo>
                  <a:pt x="2192" y="207"/>
                  <a:pt x="2189" y="207"/>
                  <a:pt x="2190" y="210"/>
                </a:cubicBezTo>
                <a:cubicBezTo>
                  <a:pt x="2190" y="212"/>
                  <a:pt x="2190" y="213"/>
                  <a:pt x="2188" y="213"/>
                </a:cubicBezTo>
                <a:cubicBezTo>
                  <a:pt x="2183" y="212"/>
                  <a:pt x="2179" y="215"/>
                  <a:pt x="2175" y="212"/>
                </a:cubicBezTo>
                <a:cubicBezTo>
                  <a:pt x="2174" y="211"/>
                  <a:pt x="2173" y="211"/>
                  <a:pt x="2172" y="212"/>
                </a:cubicBezTo>
                <a:cubicBezTo>
                  <a:pt x="2170" y="213"/>
                  <a:pt x="2168" y="214"/>
                  <a:pt x="2165" y="216"/>
                </a:cubicBezTo>
                <a:cubicBezTo>
                  <a:pt x="2170" y="216"/>
                  <a:pt x="2174" y="219"/>
                  <a:pt x="2179" y="218"/>
                </a:cubicBezTo>
                <a:cubicBezTo>
                  <a:pt x="2183" y="218"/>
                  <a:pt x="2187" y="221"/>
                  <a:pt x="2191" y="220"/>
                </a:cubicBezTo>
                <a:cubicBezTo>
                  <a:pt x="2195" y="223"/>
                  <a:pt x="2200" y="220"/>
                  <a:pt x="2204" y="223"/>
                </a:cubicBezTo>
                <a:cubicBezTo>
                  <a:pt x="2205" y="224"/>
                  <a:pt x="2207" y="223"/>
                  <a:pt x="2207" y="225"/>
                </a:cubicBezTo>
                <a:cubicBezTo>
                  <a:pt x="2207" y="227"/>
                  <a:pt x="2205" y="228"/>
                  <a:pt x="2204" y="228"/>
                </a:cubicBezTo>
                <a:cubicBezTo>
                  <a:pt x="2203" y="229"/>
                  <a:pt x="2201" y="229"/>
                  <a:pt x="2200" y="229"/>
                </a:cubicBezTo>
                <a:cubicBezTo>
                  <a:pt x="2193" y="229"/>
                  <a:pt x="2186" y="229"/>
                  <a:pt x="2178" y="229"/>
                </a:cubicBezTo>
                <a:cubicBezTo>
                  <a:pt x="2174" y="229"/>
                  <a:pt x="2171" y="229"/>
                  <a:pt x="2167" y="230"/>
                </a:cubicBezTo>
                <a:cubicBezTo>
                  <a:pt x="2163" y="232"/>
                  <a:pt x="2159" y="229"/>
                  <a:pt x="2155" y="232"/>
                </a:cubicBezTo>
                <a:cubicBezTo>
                  <a:pt x="2155" y="232"/>
                  <a:pt x="2154" y="232"/>
                  <a:pt x="2154" y="232"/>
                </a:cubicBezTo>
                <a:cubicBezTo>
                  <a:pt x="2149" y="231"/>
                  <a:pt x="2145" y="230"/>
                  <a:pt x="2142" y="235"/>
                </a:cubicBezTo>
                <a:cubicBezTo>
                  <a:pt x="2142" y="236"/>
                  <a:pt x="2140" y="235"/>
                  <a:pt x="2139" y="236"/>
                </a:cubicBezTo>
                <a:cubicBezTo>
                  <a:pt x="2130" y="236"/>
                  <a:pt x="2120" y="237"/>
                  <a:pt x="2111" y="235"/>
                </a:cubicBezTo>
                <a:cubicBezTo>
                  <a:pt x="2098" y="233"/>
                  <a:pt x="2086" y="234"/>
                  <a:pt x="2074" y="234"/>
                </a:cubicBezTo>
                <a:cubicBezTo>
                  <a:pt x="2061" y="234"/>
                  <a:pt x="2049" y="234"/>
                  <a:pt x="2036" y="234"/>
                </a:cubicBezTo>
                <a:cubicBezTo>
                  <a:pt x="2030" y="234"/>
                  <a:pt x="2024" y="233"/>
                  <a:pt x="2019" y="231"/>
                </a:cubicBezTo>
                <a:cubicBezTo>
                  <a:pt x="2014" y="229"/>
                  <a:pt x="2011" y="233"/>
                  <a:pt x="2006" y="232"/>
                </a:cubicBezTo>
                <a:cubicBezTo>
                  <a:pt x="2004" y="235"/>
                  <a:pt x="2001" y="234"/>
                  <a:pt x="1999" y="234"/>
                </a:cubicBezTo>
                <a:cubicBezTo>
                  <a:pt x="1992" y="233"/>
                  <a:pt x="1985" y="235"/>
                  <a:pt x="1978" y="232"/>
                </a:cubicBezTo>
                <a:cubicBezTo>
                  <a:pt x="1976" y="231"/>
                  <a:pt x="1973" y="232"/>
                  <a:pt x="1970" y="232"/>
                </a:cubicBezTo>
                <a:cubicBezTo>
                  <a:pt x="1968" y="232"/>
                  <a:pt x="1967" y="232"/>
                  <a:pt x="1967" y="234"/>
                </a:cubicBezTo>
                <a:cubicBezTo>
                  <a:pt x="1967" y="236"/>
                  <a:pt x="1967" y="238"/>
                  <a:pt x="1969" y="237"/>
                </a:cubicBezTo>
                <a:cubicBezTo>
                  <a:pt x="1972" y="237"/>
                  <a:pt x="1973" y="238"/>
                  <a:pt x="1975" y="241"/>
                </a:cubicBezTo>
                <a:cubicBezTo>
                  <a:pt x="1968" y="240"/>
                  <a:pt x="1963" y="244"/>
                  <a:pt x="1957" y="242"/>
                </a:cubicBezTo>
                <a:cubicBezTo>
                  <a:pt x="1942" y="239"/>
                  <a:pt x="1927" y="242"/>
                  <a:pt x="1912" y="240"/>
                </a:cubicBezTo>
                <a:cubicBezTo>
                  <a:pt x="1903" y="239"/>
                  <a:pt x="1895" y="239"/>
                  <a:pt x="1887" y="239"/>
                </a:cubicBezTo>
                <a:cubicBezTo>
                  <a:pt x="1879" y="239"/>
                  <a:pt x="1870" y="239"/>
                  <a:pt x="1862" y="239"/>
                </a:cubicBezTo>
                <a:cubicBezTo>
                  <a:pt x="1859" y="239"/>
                  <a:pt x="1859" y="238"/>
                  <a:pt x="1857" y="236"/>
                </a:cubicBezTo>
                <a:cubicBezTo>
                  <a:pt x="1854" y="233"/>
                  <a:pt x="1850" y="230"/>
                  <a:pt x="1845" y="230"/>
                </a:cubicBezTo>
                <a:cubicBezTo>
                  <a:pt x="1841" y="231"/>
                  <a:pt x="1837" y="230"/>
                  <a:pt x="1834" y="230"/>
                </a:cubicBezTo>
                <a:cubicBezTo>
                  <a:pt x="1832" y="230"/>
                  <a:pt x="1831" y="230"/>
                  <a:pt x="1830" y="229"/>
                </a:cubicBezTo>
                <a:cubicBezTo>
                  <a:pt x="1825" y="225"/>
                  <a:pt x="1825" y="225"/>
                  <a:pt x="1820" y="225"/>
                </a:cubicBezTo>
                <a:cubicBezTo>
                  <a:pt x="1814" y="225"/>
                  <a:pt x="1807" y="225"/>
                  <a:pt x="1800" y="225"/>
                </a:cubicBezTo>
                <a:cubicBezTo>
                  <a:pt x="1795" y="225"/>
                  <a:pt x="1795" y="225"/>
                  <a:pt x="1792" y="231"/>
                </a:cubicBezTo>
                <a:cubicBezTo>
                  <a:pt x="1790" y="233"/>
                  <a:pt x="1789" y="234"/>
                  <a:pt x="1786" y="234"/>
                </a:cubicBezTo>
                <a:cubicBezTo>
                  <a:pt x="1784" y="233"/>
                  <a:pt x="1783" y="234"/>
                  <a:pt x="1783" y="237"/>
                </a:cubicBezTo>
                <a:cubicBezTo>
                  <a:pt x="1782" y="241"/>
                  <a:pt x="1777" y="244"/>
                  <a:pt x="1773" y="242"/>
                </a:cubicBezTo>
                <a:cubicBezTo>
                  <a:pt x="1771" y="240"/>
                  <a:pt x="1768" y="242"/>
                  <a:pt x="1766" y="239"/>
                </a:cubicBezTo>
                <a:cubicBezTo>
                  <a:pt x="1765" y="237"/>
                  <a:pt x="1763" y="234"/>
                  <a:pt x="1761" y="234"/>
                </a:cubicBezTo>
                <a:cubicBezTo>
                  <a:pt x="1757" y="234"/>
                  <a:pt x="1754" y="231"/>
                  <a:pt x="1750" y="232"/>
                </a:cubicBezTo>
                <a:cubicBezTo>
                  <a:pt x="1746" y="233"/>
                  <a:pt x="1743" y="232"/>
                  <a:pt x="1740" y="230"/>
                </a:cubicBezTo>
                <a:cubicBezTo>
                  <a:pt x="1738" y="228"/>
                  <a:pt x="1737" y="229"/>
                  <a:pt x="1735" y="229"/>
                </a:cubicBezTo>
                <a:cubicBezTo>
                  <a:pt x="1729" y="229"/>
                  <a:pt x="1723" y="228"/>
                  <a:pt x="1716" y="229"/>
                </a:cubicBezTo>
                <a:cubicBezTo>
                  <a:pt x="1713" y="229"/>
                  <a:pt x="1708" y="226"/>
                  <a:pt x="1706" y="232"/>
                </a:cubicBezTo>
                <a:cubicBezTo>
                  <a:pt x="1699" y="231"/>
                  <a:pt x="1693" y="236"/>
                  <a:pt x="1685" y="232"/>
                </a:cubicBezTo>
                <a:cubicBezTo>
                  <a:pt x="1684" y="232"/>
                  <a:pt x="1682" y="230"/>
                  <a:pt x="1680" y="230"/>
                </a:cubicBezTo>
                <a:cubicBezTo>
                  <a:pt x="1678" y="230"/>
                  <a:pt x="1676" y="230"/>
                  <a:pt x="1673" y="230"/>
                </a:cubicBezTo>
                <a:cubicBezTo>
                  <a:pt x="1668" y="230"/>
                  <a:pt x="1663" y="230"/>
                  <a:pt x="1659" y="230"/>
                </a:cubicBezTo>
                <a:cubicBezTo>
                  <a:pt x="1656" y="230"/>
                  <a:pt x="1654" y="230"/>
                  <a:pt x="1652" y="231"/>
                </a:cubicBezTo>
                <a:cubicBezTo>
                  <a:pt x="1649" y="233"/>
                  <a:pt x="1645" y="233"/>
                  <a:pt x="1643" y="230"/>
                </a:cubicBezTo>
                <a:cubicBezTo>
                  <a:pt x="1641" y="228"/>
                  <a:pt x="1639" y="228"/>
                  <a:pt x="1637" y="229"/>
                </a:cubicBezTo>
                <a:cubicBezTo>
                  <a:pt x="1632" y="232"/>
                  <a:pt x="1626" y="230"/>
                  <a:pt x="1620" y="230"/>
                </a:cubicBezTo>
                <a:cubicBezTo>
                  <a:pt x="1616" y="231"/>
                  <a:pt x="1612" y="230"/>
                  <a:pt x="1608" y="232"/>
                </a:cubicBezTo>
                <a:cubicBezTo>
                  <a:pt x="1604" y="235"/>
                  <a:pt x="1598" y="235"/>
                  <a:pt x="1594" y="232"/>
                </a:cubicBezTo>
                <a:cubicBezTo>
                  <a:pt x="1590" y="229"/>
                  <a:pt x="1585" y="232"/>
                  <a:pt x="1581" y="229"/>
                </a:cubicBezTo>
                <a:cubicBezTo>
                  <a:pt x="1572" y="230"/>
                  <a:pt x="1563" y="227"/>
                  <a:pt x="1555" y="227"/>
                </a:cubicBezTo>
                <a:cubicBezTo>
                  <a:pt x="1552" y="227"/>
                  <a:pt x="1549" y="227"/>
                  <a:pt x="1546" y="225"/>
                </a:cubicBezTo>
                <a:cubicBezTo>
                  <a:pt x="1543" y="223"/>
                  <a:pt x="1540" y="225"/>
                  <a:pt x="1538" y="228"/>
                </a:cubicBezTo>
                <a:cubicBezTo>
                  <a:pt x="1537" y="230"/>
                  <a:pt x="1536" y="233"/>
                  <a:pt x="1535" y="234"/>
                </a:cubicBezTo>
                <a:cubicBezTo>
                  <a:pt x="1532" y="234"/>
                  <a:pt x="1529" y="234"/>
                  <a:pt x="1526" y="233"/>
                </a:cubicBezTo>
                <a:cubicBezTo>
                  <a:pt x="1520" y="231"/>
                  <a:pt x="1515" y="230"/>
                  <a:pt x="1508" y="230"/>
                </a:cubicBezTo>
                <a:cubicBezTo>
                  <a:pt x="1499" y="231"/>
                  <a:pt x="1491" y="228"/>
                  <a:pt x="1481" y="228"/>
                </a:cubicBezTo>
                <a:cubicBezTo>
                  <a:pt x="1475" y="229"/>
                  <a:pt x="1469" y="232"/>
                  <a:pt x="1463" y="230"/>
                </a:cubicBezTo>
                <a:cubicBezTo>
                  <a:pt x="1462" y="230"/>
                  <a:pt x="1459" y="231"/>
                  <a:pt x="1459" y="230"/>
                </a:cubicBezTo>
                <a:cubicBezTo>
                  <a:pt x="1455" y="225"/>
                  <a:pt x="1451" y="228"/>
                  <a:pt x="1447" y="228"/>
                </a:cubicBezTo>
                <a:cubicBezTo>
                  <a:pt x="1442" y="229"/>
                  <a:pt x="1436" y="229"/>
                  <a:pt x="1431" y="229"/>
                </a:cubicBezTo>
                <a:cubicBezTo>
                  <a:pt x="1425" y="228"/>
                  <a:pt x="1420" y="230"/>
                  <a:pt x="1414" y="231"/>
                </a:cubicBezTo>
                <a:cubicBezTo>
                  <a:pt x="1411" y="233"/>
                  <a:pt x="1408" y="231"/>
                  <a:pt x="1405" y="230"/>
                </a:cubicBezTo>
                <a:cubicBezTo>
                  <a:pt x="1400" y="228"/>
                  <a:pt x="1395" y="228"/>
                  <a:pt x="1391" y="226"/>
                </a:cubicBezTo>
                <a:cubicBezTo>
                  <a:pt x="1386" y="225"/>
                  <a:pt x="1381" y="226"/>
                  <a:pt x="1376" y="225"/>
                </a:cubicBezTo>
                <a:cubicBezTo>
                  <a:pt x="1371" y="225"/>
                  <a:pt x="1366" y="227"/>
                  <a:pt x="1361" y="227"/>
                </a:cubicBezTo>
                <a:cubicBezTo>
                  <a:pt x="1357" y="227"/>
                  <a:pt x="1353" y="230"/>
                  <a:pt x="1350" y="233"/>
                </a:cubicBezTo>
                <a:cubicBezTo>
                  <a:pt x="1347" y="237"/>
                  <a:pt x="1343" y="236"/>
                  <a:pt x="1338" y="235"/>
                </a:cubicBezTo>
                <a:cubicBezTo>
                  <a:pt x="1338" y="235"/>
                  <a:pt x="1337" y="233"/>
                  <a:pt x="1336" y="234"/>
                </a:cubicBezTo>
                <a:cubicBezTo>
                  <a:pt x="1330" y="237"/>
                  <a:pt x="1325" y="236"/>
                  <a:pt x="1319" y="234"/>
                </a:cubicBezTo>
                <a:cubicBezTo>
                  <a:pt x="1318" y="233"/>
                  <a:pt x="1316" y="234"/>
                  <a:pt x="1314" y="234"/>
                </a:cubicBezTo>
                <a:cubicBezTo>
                  <a:pt x="1306" y="234"/>
                  <a:pt x="1298" y="234"/>
                  <a:pt x="1289" y="234"/>
                </a:cubicBezTo>
                <a:cubicBezTo>
                  <a:pt x="1284" y="234"/>
                  <a:pt x="1279" y="233"/>
                  <a:pt x="1274" y="231"/>
                </a:cubicBezTo>
                <a:cubicBezTo>
                  <a:pt x="1269" y="229"/>
                  <a:pt x="1268" y="230"/>
                  <a:pt x="1265" y="234"/>
                </a:cubicBezTo>
                <a:cubicBezTo>
                  <a:pt x="1265" y="235"/>
                  <a:pt x="1264" y="236"/>
                  <a:pt x="1263" y="236"/>
                </a:cubicBezTo>
                <a:cubicBezTo>
                  <a:pt x="1263" y="235"/>
                  <a:pt x="1262" y="235"/>
                  <a:pt x="1262" y="236"/>
                </a:cubicBezTo>
                <a:cubicBezTo>
                  <a:pt x="1256" y="236"/>
                  <a:pt x="1250" y="234"/>
                  <a:pt x="1244" y="237"/>
                </a:cubicBezTo>
                <a:cubicBezTo>
                  <a:pt x="1240" y="235"/>
                  <a:pt x="1235" y="237"/>
                  <a:pt x="1231" y="237"/>
                </a:cubicBezTo>
                <a:cubicBezTo>
                  <a:pt x="1219" y="238"/>
                  <a:pt x="1207" y="235"/>
                  <a:pt x="1195" y="236"/>
                </a:cubicBezTo>
                <a:cubicBezTo>
                  <a:pt x="1192" y="236"/>
                  <a:pt x="1189" y="232"/>
                  <a:pt x="1186" y="235"/>
                </a:cubicBezTo>
                <a:cubicBezTo>
                  <a:pt x="1184" y="237"/>
                  <a:pt x="1180" y="234"/>
                  <a:pt x="1177" y="237"/>
                </a:cubicBezTo>
                <a:cubicBezTo>
                  <a:pt x="1172" y="237"/>
                  <a:pt x="1167" y="238"/>
                  <a:pt x="1162" y="236"/>
                </a:cubicBezTo>
                <a:cubicBezTo>
                  <a:pt x="1157" y="234"/>
                  <a:pt x="1152" y="235"/>
                  <a:pt x="1150" y="241"/>
                </a:cubicBezTo>
                <a:cubicBezTo>
                  <a:pt x="1148" y="243"/>
                  <a:pt x="1146" y="242"/>
                  <a:pt x="1144" y="242"/>
                </a:cubicBezTo>
                <a:cubicBezTo>
                  <a:pt x="1123" y="242"/>
                  <a:pt x="1103" y="243"/>
                  <a:pt x="1083" y="242"/>
                </a:cubicBezTo>
                <a:cubicBezTo>
                  <a:pt x="1077" y="242"/>
                  <a:pt x="1071" y="244"/>
                  <a:pt x="1066" y="246"/>
                </a:cubicBezTo>
                <a:cubicBezTo>
                  <a:pt x="1063" y="248"/>
                  <a:pt x="1060" y="249"/>
                  <a:pt x="1057" y="247"/>
                </a:cubicBezTo>
                <a:cubicBezTo>
                  <a:pt x="1053" y="245"/>
                  <a:pt x="1049" y="247"/>
                  <a:pt x="1045" y="246"/>
                </a:cubicBezTo>
                <a:cubicBezTo>
                  <a:pt x="1044" y="246"/>
                  <a:pt x="1043" y="246"/>
                  <a:pt x="1043" y="247"/>
                </a:cubicBezTo>
                <a:cubicBezTo>
                  <a:pt x="1043" y="251"/>
                  <a:pt x="1040" y="249"/>
                  <a:pt x="1039" y="249"/>
                </a:cubicBezTo>
                <a:cubicBezTo>
                  <a:pt x="1035" y="250"/>
                  <a:pt x="1031" y="249"/>
                  <a:pt x="1027" y="251"/>
                </a:cubicBezTo>
                <a:cubicBezTo>
                  <a:pt x="1023" y="253"/>
                  <a:pt x="1021" y="251"/>
                  <a:pt x="1020" y="245"/>
                </a:cubicBezTo>
                <a:cubicBezTo>
                  <a:pt x="1020" y="245"/>
                  <a:pt x="1020" y="244"/>
                  <a:pt x="1020" y="242"/>
                </a:cubicBezTo>
                <a:cubicBezTo>
                  <a:pt x="1010" y="242"/>
                  <a:pt x="1000" y="241"/>
                  <a:pt x="990" y="243"/>
                </a:cubicBezTo>
                <a:cubicBezTo>
                  <a:pt x="983" y="244"/>
                  <a:pt x="976" y="243"/>
                  <a:pt x="970" y="247"/>
                </a:cubicBezTo>
                <a:cubicBezTo>
                  <a:pt x="967" y="248"/>
                  <a:pt x="965" y="248"/>
                  <a:pt x="963" y="248"/>
                </a:cubicBezTo>
                <a:cubicBezTo>
                  <a:pt x="944" y="248"/>
                  <a:pt x="925" y="248"/>
                  <a:pt x="906" y="248"/>
                </a:cubicBezTo>
                <a:cubicBezTo>
                  <a:pt x="903" y="248"/>
                  <a:pt x="900" y="248"/>
                  <a:pt x="898" y="248"/>
                </a:cubicBezTo>
                <a:cubicBezTo>
                  <a:pt x="895" y="247"/>
                  <a:pt x="894" y="250"/>
                  <a:pt x="892" y="250"/>
                </a:cubicBezTo>
                <a:cubicBezTo>
                  <a:pt x="887" y="249"/>
                  <a:pt x="882" y="250"/>
                  <a:pt x="877" y="248"/>
                </a:cubicBezTo>
                <a:cubicBezTo>
                  <a:pt x="873" y="246"/>
                  <a:pt x="869" y="249"/>
                  <a:pt x="864" y="246"/>
                </a:cubicBezTo>
                <a:cubicBezTo>
                  <a:pt x="861" y="245"/>
                  <a:pt x="857" y="246"/>
                  <a:pt x="853" y="246"/>
                </a:cubicBezTo>
                <a:cubicBezTo>
                  <a:pt x="852" y="246"/>
                  <a:pt x="852" y="245"/>
                  <a:pt x="851" y="244"/>
                </a:cubicBezTo>
                <a:cubicBezTo>
                  <a:pt x="851" y="243"/>
                  <a:pt x="852" y="243"/>
                  <a:pt x="853" y="243"/>
                </a:cubicBezTo>
                <a:cubicBezTo>
                  <a:pt x="855" y="242"/>
                  <a:pt x="857" y="242"/>
                  <a:pt x="859" y="242"/>
                </a:cubicBezTo>
                <a:cubicBezTo>
                  <a:pt x="880" y="242"/>
                  <a:pt x="901" y="242"/>
                  <a:pt x="922" y="242"/>
                </a:cubicBezTo>
                <a:cubicBezTo>
                  <a:pt x="924" y="242"/>
                  <a:pt x="926" y="243"/>
                  <a:pt x="928" y="242"/>
                </a:cubicBezTo>
                <a:cubicBezTo>
                  <a:pt x="930" y="242"/>
                  <a:pt x="931" y="241"/>
                  <a:pt x="931" y="239"/>
                </a:cubicBezTo>
                <a:cubicBezTo>
                  <a:pt x="931" y="237"/>
                  <a:pt x="929" y="237"/>
                  <a:pt x="928" y="237"/>
                </a:cubicBezTo>
                <a:cubicBezTo>
                  <a:pt x="923" y="237"/>
                  <a:pt x="919" y="239"/>
                  <a:pt x="914" y="236"/>
                </a:cubicBezTo>
                <a:cubicBezTo>
                  <a:pt x="913" y="235"/>
                  <a:pt x="911" y="235"/>
                  <a:pt x="909" y="236"/>
                </a:cubicBezTo>
                <a:cubicBezTo>
                  <a:pt x="909" y="236"/>
                  <a:pt x="908" y="237"/>
                  <a:pt x="908" y="237"/>
                </a:cubicBezTo>
                <a:cubicBezTo>
                  <a:pt x="903" y="238"/>
                  <a:pt x="899" y="235"/>
                  <a:pt x="895" y="236"/>
                </a:cubicBezTo>
                <a:cubicBezTo>
                  <a:pt x="890" y="237"/>
                  <a:pt x="887" y="237"/>
                  <a:pt x="882" y="236"/>
                </a:cubicBezTo>
                <a:cubicBezTo>
                  <a:pt x="877" y="235"/>
                  <a:pt x="871" y="235"/>
                  <a:pt x="866" y="236"/>
                </a:cubicBezTo>
                <a:cubicBezTo>
                  <a:pt x="855" y="236"/>
                  <a:pt x="845" y="238"/>
                  <a:pt x="835" y="241"/>
                </a:cubicBezTo>
                <a:cubicBezTo>
                  <a:pt x="831" y="242"/>
                  <a:pt x="829" y="245"/>
                  <a:pt x="825" y="244"/>
                </a:cubicBezTo>
                <a:cubicBezTo>
                  <a:pt x="822" y="248"/>
                  <a:pt x="820" y="244"/>
                  <a:pt x="817" y="244"/>
                </a:cubicBezTo>
                <a:cubicBezTo>
                  <a:pt x="816" y="243"/>
                  <a:pt x="815" y="242"/>
                  <a:pt x="814" y="241"/>
                </a:cubicBezTo>
                <a:cubicBezTo>
                  <a:pt x="813" y="239"/>
                  <a:pt x="810" y="238"/>
                  <a:pt x="809" y="239"/>
                </a:cubicBezTo>
                <a:cubicBezTo>
                  <a:pt x="804" y="242"/>
                  <a:pt x="798" y="240"/>
                  <a:pt x="793" y="241"/>
                </a:cubicBezTo>
                <a:cubicBezTo>
                  <a:pt x="791" y="241"/>
                  <a:pt x="790" y="240"/>
                  <a:pt x="789" y="239"/>
                </a:cubicBezTo>
                <a:cubicBezTo>
                  <a:pt x="788" y="237"/>
                  <a:pt x="786" y="235"/>
                  <a:pt x="785" y="234"/>
                </a:cubicBezTo>
                <a:cubicBezTo>
                  <a:pt x="782" y="234"/>
                  <a:pt x="782" y="235"/>
                  <a:pt x="782" y="236"/>
                </a:cubicBezTo>
                <a:cubicBezTo>
                  <a:pt x="783" y="241"/>
                  <a:pt x="778" y="243"/>
                  <a:pt x="776" y="246"/>
                </a:cubicBezTo>
                <a:cubicBezTo>
                  <a:pt x="775" y="247"/>
                  <a:pt x="774" y="245"/>
                  <a:pt x="773" y="245"/>
                </a:cubicBezTo>
                <a:cubicBezTo>
                  <a:pt x="771" y="244"/>
                  <a:pt x="768" y="242"/>
                  <a:pt x="765" y="242"/>
                </a:cubicBezTo>
                <a:cubicBezTo>
                  <a:pt x="764" y="243"/>
                  <a:pt x="763" y="243"/>
                  <a:pt x="763" y="241"/>
                </a:cubicBezTo>
                <a:cubicBezTo>
                  <a:pt x="762" y="237"/>
                  <a:pt x="759" y="237"/>
                  <a:pt x="756" y="237"/>
                </a:cubicBezTo>
                <a:cubicBezTo>
                  <a:pt x="753" y="237"/>
                  <a:pt x="750" y="236"/>
                  <a:pt x="749" y="241"/>
                </a:cubicBezTo>
                <a:cubicBezTo>
                  <a:pt x="749" y="243"/>
                  <a:pt x="747" y="242"/>
                  <a:pt x="747" y="243"/>
                </a:cubicBezTo>
                <a:cubicBezTo>
                  <a:pt x="745" y="244"/>
                  <a:pt x="741" y="244"/>
                  <a:pt x="742" y="248"/>
                </a:cubicBezTo>
                <a:cubicBezTo>
                  <a:pt x="739" y="254"/>
                  <a:pt x="733" y="255"/>
                  <a:pt x="727" y="249"/>
                </a:cubicBezTo>
                <a:cubicBezTo>
                  <a:pt x="725" y="247"/>
                  <a:pt x="722" y="244"/>
                  <a:pt x="720" y="242"/>
                </a:cubicBezTo>
                <a:cubicBezTo>
                  <a:pt x="717" y="239"/>
                  <a:pt x="714" y="239"/>
                  <a:pt x="711" y="239"/>
                </a:cubicBezTo>
                <a:cubicBezTo>
                  <a:pt x="711" y="241"/>
                  <a:pt x="711" y="242"/>
                  <a:pt x="711" y="244"/>
                </a:cubicBezTo>
                <a:cubicBezTo>
                  <a:pt x="711" y="246"/>
                  <a:pt x="710" y="248"/>
                  <a:pt x="707" y="250"/>
                </a:cubicBezTo>
                <a:cubicBezTo>
                  <a:pt x="705" y="250"/>
                  <a:pt x="703" y="252"/>
                  <a:pt x="701" y="250"/>
                </a:cubicBezTo>
                <a:cubicBezTo>
                  <a:pt x="699" y="248"/>
                  <a:pt x="697" y="247"/>
                  <a:pt x="695" y="248"/>
                </a:cubicBezTo>
                <a:cubicBezTo>
                  <a:pt x="691" y="249"/>
                  <a:pt x="691" y="244"/>
                  <a:pt x="688" y="244"/>
                </a:cubicBezTo>
                <a:cubicBezTo>
                  <a:pt x="685" y="245"/>
                  <a:pt x="685" y="243"/>
                  <a:pt x="684" y="240"/>
                </a:cubicBezTo>
                <a:cubicBezTo>
                  <a:pt x="684" y="239"/>
                  <a:pt x="683" y="238"/>
                  <a:pt x="682" y="237"/>
                </a:cubicBezTo>
                <a:cubicBezTo>
                  <a:pt x="678" y="235"/>
                  <a:pt x="676" y="232"/>
                  <a:pt x="673" y="230"/>
                </a:cubicBezTo>
                <a:cubicBezTo>
                  <a:pt x="671" y="228"/>
                  <a:pt x="667" y="228"/>
                  <a:pt x="665" y="230"/>
                </a:cubicBezTo>
                <a:cubicBezTo>
                  <a:pt x="664" y="231"/>
                  <a:pt x="663" y="232"/>
                  <a:pt x="662" y="233"/>
                </a:cubicBezTo>
                <a:cubicBezTo>
                  <a:pt x="657" y="238"/>
                  <a:pt x="656" y="239"/>
                  <a:pt x="648" y="242"/>
                </a:cubicBezTo>
                <a:cubicBezTo>
                  <a:pt x="645" y="243"/>
                  <a:pt x="646" y="246"/>
                  <a:pt x="647" y="247"/>
                </a:cubicBezTo>
                <a:cubicBezTo>
                  <a:pt x="647" y="248"/>
                  <a:pt x="649" y="250"/>
                  <a:pt x="647" y="252"/>
                </a:cubicBezTo>
                <a:cubicBezTo>
                  <a:pt x="644" y="254"/>
                  <a:pt x="642" y="258"/>
                  <a:pt x="638" y="256"/>
                </a:cubicBezTo>
                <a:cubicBezTo>
                  <a:pt x="634" y="254"/>
                  <a:pt x="630" y="255"/>
                  <a:pt x="627" y="254"/>
                </a:cubicBezTo>
                <a:cubicBezTo>
                  <a:pt x="624" y="254"/>
                  <a:pt x="621" y="251"/>
                  <a:pt x="617" y="251"/>
                </a:cubicBezTo>
                <a:cubicBezTo>
                  <a:pt x="616" y="251"/>
                  <a:pt x="616" y="251"/>
                  <a:pt x="615" y="250"/>
                </a:cubicBezTo>
                <a:cubicBezTo>
                  <a:pt x="612" y="247"/>
                  <a:pt x="609" y="245"/>
                  <a:pt x="605" y="246"/>
                </a:cubicBezTo>
                <a:cubicBezTo>
                  <a:pt x="601" y="246"/>
                  <a:pt x="597" y="246"/>
                  <a:pt x="594" y="247"/>
                </a:cubicBezTo>
                <a:cubicBezTo>
                  <a:pt x="590" y="248"/>
                  <a:pt x="585" y="248"/>
                  <a:pt x="580" y="248"/>
                </a:cubicBezTo>
                <a:cubicBezTo>
                  <a:pt x="578" y="248"/>
                  <a:pt x="577" y="248"/>
                  <a:pt x="577" y="250"/>
                </a:cubicBezTo>
                <a:cubicBezTo>
                  <a:pt x="577" y="251"/>
                  <a:pt x="575" y="252"/>
                  <a:pt x="574" y="253"/>
                </a:cubicBezTo>
                <a:cubicBezTo>
                  <a:pt x="570" y="257"/>
                  <a:pt x="564" y="257"/>
                  <a:pt x="561" y="252"/>
                </a:cubicBezTo>
                <a:cubicBezTo>
                  <a:pt x="560" y="250"/>
                  <a:pt x="560" y="249"/>
                  <a:pt x="558" y="249"/>
                </a:cubicBezTo>
                <a:cubicBezTo>
                  <a:pt x="557" y="249"/>
                  <a:pt x="555" y="250"/>
                  <a:pt x="555" y="249"/>
                </a:cubicBezTo>
                <a:cubicBezTo>
                  <a:pt x="552" y="245"/>
                  <a:pt x="548" y="246"/>
                  <a:pt x="544" y="246"/>
                </a:cubicBezTo>
                <a:cubicBezTo>
                  <a:pt x="538" y="246"/>
                  <a:pt x="531" y="246"/>
                  <a:pt x="525" y="246"/>
                </a:cubicBezTo>
                <a:cubicBezTo>
                  <a:pt x="518" y="247"/>
                  <a:pt x="511" y="243"/>
                  <a:pt x="504" y="244"/>
                </a:cubicBezTo>
                <a:cubicBezTo>
                  <a:pt x="502" y="244"/>
                  <a:pt x="500" y="242"/>
                  <a:pt x="498" y="242"/>
                </a:cubicBezTo>
                <a:cubicBezTo>
                  <a:pt x="495" y="243"/>
                  <a:pt x="495" y="243"/>
                  <a:pt x="496" y="246"/>
                </a:cubicBezTo>
                <a:cubicBezTo>
                  <a:pt x="497" y="249"/>
                  <a:pt x="497" y="249"/>
                  <a:pt x="494" y="249"/>
                </a:cubicBezTo>
                <a:cubicBezTo>
                  <a:pt x="490" y="249"/>
                  <a:pt x="486" y="249"/>
                  <a:pt x="483" y="249"/>
                </a:cubicBezTo>
                <a:cubicBezTo>
                  <a:pt x="480" y="250"/>
                  <a:pt x="477" y="249"/>
                  <a:pt x="475" y="251"/>
                </a:cubicBezTo>
                <a:cubicBezTo>
                  <a:pt x="475" y="252"/>
                  <a:pt x="472" y="252"/>
                  <a:pt x="471" y="251"/>
                </a:cubicBezTo>
                <a:cubicBezTo>
                  <a:pt x="469" y="249"/>
                  <a:pt x="467" y="249"/>
                  <a:pt x="465" y="249"/>
                </a:cubicBezTo>
                <a:cubicBezTo>
                  <a:pt x="456" y="249"/>
                  <a:pt x="446" y="249"/>
                  <a:pt x="437" y="249"/>
                </a:cubicBezTo>
                <a:cubicBezTo>
                  <a:pt x="431" y="249"/>
                  <a:pt x="425" y="249"/>
                  <a:pt x="420" y="252"/>
                </a:cubicBezTo>
                <a:cubicBezTo>
                  <a:pt x="418" y="254"/>
                  <a:pt x="414" y="254"/>
                  <a:pt x="413" y="253"/>
                </a:cubicBezTo>
                <a:cubicBezTo>
                  <a:pt x="410" y="250"/>
                  <a:pt x="406" y="252"/>
                  <a:pt x="403" y="250"/>
                </a:cubicBezTo>
                <a:cubicBezTo>
                  <a:pt x="401" y="248"/>
                  <a:pt x="397" y="246"/>
                  <a:pt x="394" y="248"/>
                </a:cubicBezTo>
                <a:cubicBezTo>
                  <a:pt x="389" y="244"/>
                  <a:pt x="384" y="246"/>
                  <a:pt x="380" y="246"/>
                </a:cubicBezTo>
                <a:cubicBezTo>
                  <a:pt x="375" y="246"/>
                  <a:pt x="370" y="245"/>
                  <a:pt x="365" y="247"/>
                </a:cubicBezTo>
                <a:cubicBezTo>
                  <a:pt x="362" y="249"/>
                  <a:pt x="357" y="248"/>
                  <a:pt x="353" y="248"/>
                </a:cubicBezTo>
                <a:cubicBezTo>
                  <a:pt x="347" y="247"/>
                  <a:pt x="340" y="250"/>
                  <a:pt x="333" y="250"/>
                </a:cubicBezTo>
                <a:cubicBezTo>
                  <a:pt x="330" y="249"/>
                  <a:pt x="327" y="249"/>
                  <a:pt x="325" y="246"/>
                </a:cubicBezTo>
                <a:cubicBezTo>
                  <a:pt x="325" y="245"/>
                  <a:pt x="324" y="244"/>
                  <a:pt x="325" y="243"/>
                </a:cubicBezTo>
                <a:cubicBezTo>
                  <a:pt x="327" y="242"/>
                  <a:pt x="329" y="243"/>
                  <a:pt x="328" y="240"/>
                </a:cubicBezTo>
                <a:cubicBezTo>
                  <a:pt x="328" y="238"/>
                  <a:pt x="326" y="239"/>
                  <a:pt x="325" y="239"/>
                </a:cubicBezTo>
                <a:cubicBezTo>
                  <a:pt x="324" y="239"/>
                  <a:pt x="323" y="239"/>
                  <a:pt x="321" y="239"/>
                </a:cubicBezTo>
                <a:cubicBezTo>
                  <a:pt x="320" y="239"/>
                  <a:pt x="318" y="239"/>
                  <a:pt x="316" y="239"/>
                </a:cubicBezTo>
                <a:cubicBezTo>
                  <a:pt x="316" y="238"/>
                  <a:pt x="316" y="237"/>
                  <a:pt x="316" y="236"/>
                </a:cubicBezTo>
                <a:close/>
              </a:path>
            </a:pathLst>
          </a:custGeom>
          <a:noFill/>
          <a:ln>
            <a:noFill/>
          </a:ln>
        </p:spPr>
        <p:txBody>
          <a:bodyPr anchorCtr="0" anchor="ctr" bIns="45700" lIns="108000" spcFirstLastPara="1" rIns="108000" wrap="square" tIns="45700">
            <a:noAutofit/>
          </a:bodyPr>
          <a:lstStyle/>
          <a:p>
            <a:pPr indent="0" lvl="0" marL="0" marR="0" rtl="0" algn="ctr">
              <a:spcBef>
                <a:spcPts val="0"/>
              </a:spcBef>
              <a:spcAft>
                <a:spcPts val="0"/>
              </a:spcAft>
              <a:buNone/>
            </a:pPr>
            <a:r>
              <a:rPr b="1" lang="en-US" sz="3000">
                <a:solidFill>
                  <a:srgbClr val="385623"/>
                </a:solidFill>
                <a:latin typeface="Playfair Display"/>
                <a:ea typeface="Playfair Display"/>
                <a:cs typeface="Playfair Display"/>
                <a:sym typeface="Playfair Display"/>
              </a:rPr>
              <a:t>Weather – Best time to travel</a:t>
            </a:r>
            <a:endParaRPr/>
          </a:p>
        </p:txBody>
      </p:sp>
      <p:sp>
        <p:nvSpPr>
          <p:cNvPr id="313" name="Google Shape;313;p34"/>
          <p:cNvSpPr/>
          <p:nvPr/>
        </p:nvSpPr>
        <p:spPr>
          <a:xfrm>
            <a:off x="726473" y="1616076"/>
            <a:ext cx="10001711" cy="280076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600">
                <a:solidFill>
                  <a:srgbClr val="385623"/>
                </a:solidFill>
                <a:latin typeface="Montserrat"/>
                <a:ea typeface="Montserrat"/>
                <a:cs typeface="Montserrat"/>
                <a:sym typeface="Montserrat"/>
              </a:rPr>
              <a:t>Vietnam – A tropical climate country with the weather varying dramatically across regions </a:t>
            </a:r>
            <a:endParaRPr/>
          </a:p>
          <a:p>
            <a:pPr indent="0" lvl="0" marL="0" marR="0" rtl="0" algn="l">
              <a:spcBef>
                <a:spcPts val="0"/>
              </a:spcBef>
              <a:spcAft>
                <a:spcPts val="0"/>
              </a:spcAft>
              <a:buNone/>
            </a:pPr>
            <a:r>
              <a:t/>
            </a:r>
            <a:endParaRPr b="1" sz="1600">
              <a:solidFill>
                <a:srgbClr val="385623"/>
              </a:solidFill>
              <a:latin typeface="Montserrat"/>
              <a:ea typeface="Montserrat"/>
              <a:cs typeface="Montserrat"/>
              <a:sym typeface="Montserrat"/>
            </a:endParaRPr>
          </a:p>
          <a:p>
            <a:pPr indent="-285750" lvl="0" marL="28575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North: 4 seasons per year: Winter from Nov to Jan; Summer from May to Aug with the hottest weather and maximum rainfall in a year; Spring with drizzly weather from Feb to April; Autumn with cool atmosphere in Sep and Oct. </a:t>
            </a:r>
            <a:endParaRPr/>
          </a:p>
          <a:p>
            <a:pPr indent="-184150" lvl="0" marL="285750" marR="0" rtl="0" algn="l">
              <a:spcBef>
                <a:spcPts val="0"/>
              </a:spcBef>
              <a:spcAft>
                <a:spcPts val="0"/>
              </a:spcAft>
              <a:buClr>
                <a:schemeClr val="dk1"/>
              </a:buClr>
              <a:buSzPts val="1600"/>
              <a:buFont typeface="Noto Sans Symbols"/>
              <a:buNone/>
            </a:pPr>
            <a:r>
              <a:t/>
            </a:r>
            <a:endParaRPr sz="1600">
              <a:solidFill>
                <a:srgbClr val="385623"/>
              </a:solidFill>
              <a:latin typeface="Montserrat"/>
              <a:ea typeface="Montserrat"/>
              <a:cs typeface="Montserrat"/>
              <a:sym typeface="Montserrat"/>
            </a:endParaRPr>
          </a:p>
          <a:p>
            <a:pPr indent="-285750" lvl="0" marL="28575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Central: Hot and humid weather from March to August; Rainy seasons with possible storms and typhoons from September to February.</a:t>
            </a:r>
            <a:endParaRPr/>
          </a:p>
          <a:p>
            <a:pPr indent="-184150" lvl="0" marL="285750" marR="0" rtl="0" algn="l">
              <a:spcBef>
                <a:spcPts val="0"/>
              </a:spcBef>
              <a:spcAft>
                <a:spcPts val="0"/>
              </a:spcAft>
              <a:buClr>
                <a:schemeClr val="dk1"/>
              </a:buClr>
              <a:buSzPts val="1600"/>
              <a:buFont typeface="Noto Sans Symbols"/>
              <a:buNone/>
            </a:pPr>
            <a:r>
              <a:t/>
            </a:r>
            <a:endParaRPr sz="1600">
              <a:solidFill>
                <a:srgbClr val="385623"/>
              </a:solidFill>
              <a:latin typeface="Montserrat"/>
              <a:ea typeface="Montserrat"/>
              <a:cs typeface="Montserrat"/>
              <a:sym typeface="Montserrat"/>
            </a:endParaRPr>
          </a:p>
          <a:p>
            <a:pPr indent="-285750" lvl="0" marL="285750" marR="0" rtl="0" algn="l">
              <a:spcBef>
                <a:spcPts val="0"/>
              </a:spcBef>
              <a:spcAft>
                <a:spcPts val="0"/>
              </a:spcAft>
              <a:buClr>
                <a:srgbClr val="385623"/>
              </a:buClr>
              <a:buSzPts val="1600"/>
              <a:buFont typeface="Noto Sans Symbols"/>
              <a:buChar char="✔"/>
            </a:pPr>
            <a:r>
              <a:rPr lang="en-US" sz="1600">
                <a:solidFill>
                  <a:srgbClr val="385623"/>
                </a:solidFill>
                <a:latin typeface="Montserrat"/>
                <a:ea typeface="Montserrat"/>
                <a:cs typeface="Montserrat"/>
                <a:sym typeface="Montserrat"/>
              </a:rPr>
              <a:t>South: Summer all year round, rainy season from early May to late Sep; temperature ranges between 21 and 35 °C (69.8 and 95.0 °F).</a:t>
            </a:r>
            <a:endParaRPr/>
          </a:p>
        </p:txBody>
      </p:sp>
      <p:graphicFrame>
        <p:nvGraphicFramePr>
          <p:cNvPr id="314" name="Google Shape;314;p34"/>
          <p:cNvGraphicFramePr/>
          <p:nvPr/>
        </p:nvGraphicFramePr>
        <p:xfrm>
          <a:off x="2210702" y="4435677"/>
          <a:ext cx="3000000" cy="3000000"/>
        </p:xfrm>
        <a:graphic>
          <a:graphicData uri="http://schemas.openxmlformats.org/drawingml/2006/table">
            <a:tbl>
              <a:tblPr bandRow="1" firstRow="1">
                <a:noFill/>
                <a:tableStyleId>{DFD94FFA-C9C3-4670-B43D-811C4C577B7F}</a:tableStyleId>
              </a:tblPr>
              <a:tblGrid>
                <a:gridCol w="633050"/>
                <a:gridCol w="674800"/>
                <a:gridCol w="693275"/>
                <a:gridCol w="684025"/>
                <a:gridCol w="721000"/>
                <a:gridCol w="684025"/>
                <a:gridCol w="665550"/>
                <a:gridCol w="684025"/>
                <a:gridCol w="665550"/>
                <a:gridCol w="637825"/>
                <a:gridCol w="674800"/>
                <a:gridCol w="716525"/>
              </a:tblGrid>
              <a:tr h="228600">
                <a:tc>
                  <a:txBody>
                    <a:bodyPr/>
                    <a:lstStyle/>
                    <a:p>
                      <a:pPr indent="0" lvl="0" marL="0" marR="0" rtl="0" algn="l">
                        <a:spcBef>
                          <a:spcPts val="0"/>
                        </a:spcBef>
                        <a:spcAft>
                          <a:spcPts val="0"/>
                        </a:spcAft>
                        <a:buNone/>
                      </a:pPr>
                      <a:r>
                        <a:rPr lang="en-US" sz="1800" u="none" cap="none" strike="noStrike"/>
                        <a:t>Jan</a:t>
                      </a:r>
                      <a:endParaRPr/>
                    </a:p>
                  </a:txBody>
                  <a:tcPr marT="45725" marB="45725" marR="91450" marL="91450"/>
                </a:tc>
                <a:tc>
                  <a:txBody>
                    <a:bodyPr/>
                    <a:lstStyle/>
                    <a:p>
                      <a:pPr indent="0" lvl="0" marL="0" marR="0" rtl="0" algn="l">
                        <a:spcBef>
                          <a:spcPts val="0"/>
                        </a:spcBef>
                        <a:spcAft>
                          <a:spcPts val="0"/>
                        </a:spcAft>
                        <a:buNone/>
                      </a:pPr>
                      <a:r>
                        <a:rPr lang="en-US" sz="1800"/>
                        <a:t>Feb</a:t>
                      </a:r>
                      <a:endParaRPr/>
                    </a:p>
                  </a:txBody>
                  <a:tcPr marT="45725" marB="45725" marR="91450" marL="91450"/>
                </a:tc>
                <a:tc>
                  <a:txBody>
                    <a:bodyPr/>
                    <a:lstStyle/>
                    <a:p>
                      <a:pPr indent="0" lvl="0" marL="0" marR="0" rtl="0" algn="l">
                        <a:spcBef>
                          <a:spcPts val="0"/>
                        </a:spcBef>
                        <a:spcAft>
                          <a:spcPts val="0"/>
                        </a:spcAft>
                        <a:buNone/>
                      </a:pPr>
                      <a:r>
                        <a:rPr lang="en-US" sz="1800"/>
                        <a:t>Mar</a:t>
                      </a:r>
                      <a:endParaRPr/>
                    </a:p>
                  </a:txBody>
                  <a:tcPr marT="45725" marB="45725" marR="91450" marL="91450"/>
                </a:tc>
                <a:tc>
                  <a:txBody>
                    <a:bodyPr/>
                    <a:lstStyle/>
                    <a:p>
                      <a:pPr indent="0" lvl="0" marL="0" marR="0" rtl="0" algn="l">
                        <a:spcBef>
                          <a:spcPts val="0"/>
                        </a:spcBef>
                        <a:spcAft>
                          <a:spcPts val="0"/>
                        </a:spcAft>
                        <a:buNone/>
                      </a:pPr>
                      <a:r>
                        <a:rPr lang="en-US" sz="1800"/>
                        <a:t>Apr</a:t>
                      </a:r>
                      <a:endParaRPr/>
                    </a:p>
                  </a:txBody>
                  <a:tcPr marT="45725" marB="45725" marR="91450" marL="91450"/>
                </a:tc>
                <a:tc>
                  <a:txBody>
                    <a:bodyPr/>
                    <a:lstStyle/>
                    <a:p>
                      <a:pPr indent="0" lvl="0" marL="0" marR="0" rtl="0" algn="l">
                        <a:spcBef>
                          <a:spcPts val="0"/>
                        </a:spcBef>
                        <a:spcAft>
                          <a:spcPts val="0"/>
                        </a:spcAft>
                        <a:buNone/>
                      </a:pPr>
                      <a:r>
                        <a:rPr lang="en-US" sz="1800"/>
                        <a:t>May</a:t>
                      </a:r>
                      <a:endParaRPr/>
                    </a:p>
                  </a:txBody>
                  <a:tcPr marT="45725" marB="45725" marR="91450" marL="91450"/>
                </a:tc>
                <a:tc>
                  <a:txBody>
                    <a:bodyPr/>
                    <a:lstStyle/>
                    <a:p>
                      <a:pPr indent="0" lvl="0" marL="0" marR="0" rtl="0" algn="l">
                        <a:spcBef>
                          <a:spcPts val="0"/>
                        </a:spcBef>
                        <a:spcAft>
                          <a:spcPts val="0"/>
                        </a:spcAft>
                        <a:buNone/>
                      </a:pPr>
                      <a:r>
                        <a:rPr lang="en-US" sz="1800"/>
                        <a:t>Jun</a:t>
                      </a:r>
                      <a:endParaRPr/>
                    </a:p>
                  </a:txBody>
                  <a:tcPr marT="45725" marB="45725" marR="91450" marL="91450"/>
                </a:tc>
                <a:tc>
                  <a:txBody>
                    <a:bodyPr/>
                    <a:lstStyle/>
                    <a:p>
                      <a:pPr indent="0" lvl="0" marL="0" marR="0" rtl="0" algn="l">
                        <a:spcBef>
                          <a:spcPts val="0"/>
                        </a:spcBef>
                        <a:spcAft>
                          <a:spcPts val="0"/>
                        </a:spcAft>
                        <a:buNone/>
                      </a:pPr>
                      <a:r>
                        <a:rPr lang="en-US" sz="1800"/>
                        <a:t>Jul</a:t>
                      </a:r>
                      <a:endParaRPr/>
                    </a:p>
                  </a:txBody>
                  <a:tcPr marT="45725" marB="45725" marR="91450" marL="91450"/>
                </a:tc>
                <a:tc>
                  <a:txBody>
                    <a:bodyPr/>
                    <a:lstStyle/>
                    <a:p>
                      <a:pPr indent="0" lvl="0" marL="0" marR="0" rtl="0" algn="l">
                        <a:spcBef>
                          <a:spcPts val="0"/>
                        </a:spcBef>
                        <a:spcAft>
                          <a:spcPts val="0"/>
                        </a:spcAft>
                        <a:buNone/>
                      </a:pPr>
                      <a:r>
                        <a:rPr lang="en-US" sz="1800"/>
                        <a:t>Aug</a:t>
                      </a:r>
                      <a:endParaRPr/>
                    </a:p>
                  </a:txBody>
                  <a:tcPr marT="45725" marB="45725" marR="91450" marL="91450"/>
                </a:tc>
                <a:tc>
                  <a:txBody>
                    <a:bodyPr/>
                    <a:lstStyle/>
                    <a:p>
                      <a:pPr indent="0" lvl="0" marL="0" marR="0" rtl="0" algn="l">
                        <a:spcBef>
                          <a:spcPts val="0"/>
                        </a:spcBef>
                        <a:spcAft>
                          <a:spcPts val="0"/>
                        </a:spcAft>
                        <a:buNone/>
                      </a:pPr>
                      <a:r>
                        <a:rPr lang="en-US" sz="1800"/>
                        <a:t>Sep</a:t>
                      </a:r>
                      <a:endParaRPr/>
                    </a:p>
                  </a:txBody>
                  <a:tcPr marT="45725" marB="45725" marR="91450" marL="91450"/>
                </a:tc>
                <a:tc>
                  <a:txBody>
                    <a:bodyPr/>
                    <a:lstStyle/>
                    <a:p>
                      <a:pPr indent="0" lvl="0" marL="0" marR="0" rtl="0" algn="l">
                        <a:spcBef>
                          <a:spcPts val="0"/>
                        </a:spcBef>
                        <a:spcAft>
                          <a:spcPts val="0"/>
                        </a:spcAft>
                        <a:buNone/>
                      </a:pPr>
                      <a:r>
                        <a:rPr lang="en-US" sz="1800"/>
                        <a:t>Oct</a:t>
                      </a:r>
                      <a:endParaRPr/>
                    </a:p>
                  </a:txBody>
                  <a:tcPr marT="45725" marB="45725" marR="91450" marL="91450"/>
                </a:tc>
                <a:tc>
                  <a:txBody>
                    <a:bodyPr/>
                    <a:lstStyle/>
                    <a:p>
                      <a:pPr indent="0" lvl="0" marL="0" marR="0" rtl="0" algn="l">
                        <a:spcBef>
                          <a:spcPts val="0"/>
                        </a:spcBef>
                        <a:spcAft>
                          <a:spcPts val="0"/>
                        </a:spcAft>
                        <a:buNone/>
                      </a:pPr>
                      <a:r>
                        <a:rPr lang="en-US" sz="1800"/>
                        <a:t>Nov</a:t>
                      </a:r>
                      <a:endParaRPr/>
                    </a:p>
                  </a:txBody>
                  <a:tcPr marT="45725" marB="45725" marR="91450" marL="91450"/>
                </a:tc>
                <a:tc>
                  <a:txBody>
                    <a:bodyPr/>
                    <a:lstStyle/>
                    <a:p>
                      <a:pPr indent="0" lvl="0" marL="0" marR="0" rtl="0" algn="l">
                        <a:spcBef>
                          <a:spcPts val="0"/>
                        </a:spcBef>
                        <a:spcAft>
                          <a:spcPts val="0"/>
                        </a:spcAft>
                        <a:buNone/>
                      </a:pPr>
                      <a:r>
                        <a:rPr lang="en-US" sz="1800"/>
                        <a:t>Dec</a:t>
                      </a:r>
                      <a:endParaRPr/>
                    </a:p>
                  </a:txBody>
                  <a:tcPr marT="45725" marB="45725" marR="91450" marL="91450"/>
                </a:tc>
              </a:tr>
              <a:tr h="117675">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r>
              <a:tr h="120000">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r>
              <a:tr h="117800">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r>
            </a:tbl>
          </a:graphicData>
        </a:graphic>
      </p:graphicFrame>
      <p:pic>
        <p:nvPicPr>
          <p:cNvPr id="315" name="Google Shape;315;p34"/>
          <p:cNvPicPr preferRelativeResize="0"/>
          <p:nvPr/>
        </p:nvPicPr>
        <p:blipFill rotWithShape="1">
          <a:blip r:embed="rId4">
            <a:alphaModFix/>
          </a:blip>
          <a:srcRect b="0" l="0" r="0" t="0"/>
          <a:stretch/>
        </p:blipFill>
        <p:spPr>
          <a:xfrm>
            <a:off x="2255209" y="4928638"/>
            <a:ext cx="384079" cy="291370"/>
          </a:xfrm>
          <a:prstGeom prst="rect">
            <a:avLst/>
          </a:prstGeom>
          <a:noFill/>
          <a:ln>
            <a:noFill/>
          </a:ln>
        </p:spPr>
      </p:pic>
      <p:pic>
        <p:nvPicPr>
          <p:cNvPr id="316" name="Google Shape;316;p34"/>
          <p:cNvPicPr preferRelativeResize="0"/>
          <p:nvPr/>
        </p:nvPicPr>
        <p:blipFill rotWithShape="1">
          <a:blip r:embed="rId4">
            <a:alphaModFix/>
          </a:blip>
          <a:srcRect b="0" l="0" r="0" t="0"/>
          <a:stretch/>
        </p:blipFill>
        <p:spPr>
          <a:xfrm>
            <a:off x="2873903" y="4929926"/>
            <a:ext cx="384079" cy="291370"/>
          </a:xfrm>
          <a:prstGeom prst="rect">
            <a:avLst/>
          </a:prstGeom>
          <a:noFill/>
          <a:ln>
            <a:noFill/>
          </a:ln>
        </p:spPr>
      </p:pic>
      <p:pic>
        <p:nvPicPr>
          <p:cNvPr id="317" name="Google Shape;317;p34"/>
          <p:cNvPicPr preferRelativeResize="0"/>
          <p:nvPr/>
        </p:nvPicPr>
        <p:blipFill rotWithShape="1">
          <a:blip r:embed="rId5">
            <a:alphaModFix/>
          </a:blip>
          <a:srcRect b="0" l="0" r="0" t="0"/>
          <a:stretch/>
        </p:blipFill>
        <p:spPr>
          <a:xfrm>
            <a:off x="2264445" y="5394697"/>
            <a:ext cx="468264" cy="347161"/>
          </a:xfrm>
          <a:prstGeom prst="rect">
            <a:avLst/>
          </a:prstGeom>
          <a:noFill/>
          <a:ln>
            <a:noFill/>
          </a:ln>
        </p:spPr>
      </p:pic>
      <p:pic>
        <p:nvPicPr>
          <p:cNvPr id="318" name="Google Shape;318;p34"/>
          <p:cNvPicPr preferRelativeResize="0"/>
          <p:nvPr/>
        </p:nvPicPr>
        <p:blipFill rotWithShape="1">
          <a:blip r:embed="rId5">
            <a:alphaModFix/>
          </a:blip>
          <a:srcRect b="0" l="0" r="0" t="0"/>
          <a:stretch/>
        </p:blipFill>
        <p:spPr>
          <a:xfrm>
            <a:off x="3492597" y="4900742"/>
            <a:ext cx="468264" cy="347161"/>
          </a:xfrm>
          <a:prstGeom prst="rect">
            <a:avLst/>
          </a:prstGeom>
          <a:noFill/>
          <a:ln>
            <a:noFill/>
          </a:ln>
        </p:spPr>
      </p:pic>
      <p:pic>
        <p:nvPicPr>
          <p:cNvPr id="319" name="Google Shape;319;p34"/>
          <p:cNvPicPr preferRelativeResize="0"/>
          <p:nvPr/>
        </p:nvPicPr>
        <p:blipFill rotWithShape="1">
          <a:blip r:embed="rId5">
            <a:alphaModFix/>
          </a:blip>
          <a:srcRect b="0" l="0" r="0" t="0"/>
          <a:stretch/>
        </p:blipFill>
        <p:spPr>
          <a:xfrm>
            <a:off x="9667390" y="5418388"/>
            <a:ext cx="468264" cy="347161"/>
          </a:xfrm>
          <a:prstGeom prst="rect">
            <a:avLst/>
          </a:prstGeom>
          <a:noFill/>
          <a:ln>
            <a:noFill/>
          </a:ln>
        </p:spPr>
      </p:pic>
      <p:pic>
        <p:nvPicPr>
          <p:cNvPr id="320" name="Google Shape;320;p34"/>
          <p:cNvPicPr preferRelativeResize="0"/>
          <p:nvPr/>
        </p:nvPicPr>
        <p:blipFill rotWithShape="1">
          <a:blip r:embed="rId4">
            <a:alphaModFix/>
          </a:blip>
          <a:srcRect b="0" l="0" r="0" t="0"/>
          <a:stretch/>
        </p:blipFill>
        <p:spPr>
          <a:xfrm>
            <a:off x="9709482" y="4915019"/>
            <a:ext cx="384079" cy="291370"/>
          </a:xfrm>
          <a:prstGeom prst="rect">
            <a:avLst/>
          </a:prstGeom>
          <a:noFill/>
          <a:ln>
            <a:noFill/>
          </a:ln>
        </p:spPr>
      </p:pic>
      <p:pic>
        <p:nvPicPr>
          <p:cNvPr id="321" name="Google Shape;321;p34"/>
          <p:cNvPicPr preferRelativeResize="0"/>
          <p:nvPr/>
        </p:nvPicPr>
        <p:blipFill rotWithShape="1">
          <a:blip r:embed="rId6">
            <a:alphaModFix/>
          </a:blip>
          <a:srcRect b="0" l="0" r="0" t="0"/>
          <a:stretch/>
        </p:blipFill>
        <p:spPr>
          <a:xfrm>
            <a:off x="2863467" y="5902164"/>
            <a:ext cx="433916" cy="379025"/>
          </a:xfrm>
          <a:prstGeom prst="rect">
            <a:avLst/>
          </a:prstGeom>
          <a:noFill/>
          <a:ln>
            <a:noFill/>
          </a:ln>
        </p:spPr>
      </p:pic>
      <p:pic>
        <p:nvPicPr>
          <p:cNvPr id="322" name="Google Shape;322;p34"/>
          <p:cNvPicPr preferRelativeResize="0"/>
          <p:nvPr/>
        </p:nvPicPr>
        <p:blipFill rotWithShape="1">
          <a:blip r:embed="rId6">
            <a:alphaModFix/>
          </a:blip>
          <a:srcRect b="0" l="0" r="0" t="0"/>
          <a:stretch/>
        </p:blipFill>
        <p:spPr>
          <a:xfrm>
            <a:off x="2242319" y="5891886"/>
            <a:ext cx="426992" cy="379025"/>
          </a:xfrm>
          <a:prstGeom prst="rect">
            <a:avLst/>
          </a:prstGeom>
          <a:noFill/>
          <a:ln>
            <a:noFill/>
          </a:ln>
        </p:spPr>
      </p:pic>
      <p:pic>
        <p:nvPicPr>
          <p:cNvPr id="323" name="Google Shape;323;p34"/>
          <p:cNvPicPr preferRelativeResize="0"/>
          <p:nvPr/>
        </p:nvPicPr>
        <p:blipFill rotWithShape="1">
          <a:blip r:embed="rId6">
            <a:alphaModFix/>
          </a:blip>
          <a:srcRect b="0" l="0" r="0" t="0"/>
          <a:stretch/>
        </p:blipFill>
        <p:spPr>
          <a:xfrm>
            <a:off x="3501833" y="5891885"/>
            <a:ext cx="433916" cy="379025"/>
          </a:xfrm>
          <a:prstGeom prst="rect">
            <a:avLst/>
          </a:prstGeom>
          <a:noFill/>
          <a:ln>
            <a:noFill/>
          </a:ln>
        </p:spPr>
      </p:pic>
      <p:pic>
        <p:nvPicPr>
          <p:cNvPr id="324" name="Google Shape;324;p34"/>
          <p:cNvPicPr preferRelativeResize="0"/>
          <p:nvPr/>
        </p:nvPicPr>
        <p:blipFill rotWithShape="1">
          <a:blip r:embed="rId6">
            <a:alphaModFix/>
          </a:blip>
          <a:srcRect b="0" l="0" r="0" t="0"/>
          <a:stretch/>
        </p:blipFill>
        <p:spPr>
          <a:xfrm>
            <a:off x="4216593" y="5876887"/>
            <a:ext cx="433916" cy="379025"/>
          </a:xfrm>
          <a:prstGeom prst="rect">
            <a:avLst/>
          </a:prstGeom>
          <a:noFill/>
          <a:ln>
            <a:noFill/>
          </a:ln>
        </p:spPr>
      </p:pic>
      <p:pic>
        <p:nvPicPr>
          <p:cNvPr id="325" name="Google Shape;325;p34"/>
          <p:cNvPicPr preferRelativeResize="0"/>
          <p:nvPr/>
        </p:nvPicPr>
        <p:blipFill rotWithShape="1">
          <a:blip r:embed="rId6">
            <a:alphaModFix/>
          </a:blip>
          <a:srcRect b="0" l="0" r="0" t="0"/>
          <a:stretch/>
        </p:blipFill>
        <p:spPr>
          <a:xfrm>
            <a:off x="8959465" y="5876887"/>
            <a:ext cx="433916" cy="379025"/>
          </a:xfrm>
          <a:prstGeom prst="rect">
            <a:avLst/>
          </a:prstGeom>
          <a:noFill/>
          <a:ln>
            <a:noFill/>
          </a:ln>
        </p:spPr>
      </p:pic>
      <p:pic>
        <p:nvPicPr>
          <p:cNvPr id="326" name="Google Shape;326;p34"/>
          <p:cNvPicPr preferRelativeResize="0"/>
          <p:nvPr/>
        </p:nvPicPr>
        <p:blipFill rotWithShape="1">
          <a:blip r:embed="rId6">
            <a:alphaModFix/>
          </a:blip>
          <a:srcRect b="0" l="0" r="0" t="0"/>
          <a:stretch/>
        </p:blipFill>
        <p:spPr>
          <a:xfrm>
            <a:off x="9653007" y="5876887"/>
            <a:ext cx="433916" cy="379025"/>
          </a:xfrm>
          <a:prstGeom prst="rect">
            <a:avLst/>
          </a:prstGeom>
          <a:noFill/>
          <a:ln>
            <a:noFill/>
          </a:ln>
        </p:spPr>
      </p:pic>
      <p:pic>
        <p:nvPicPr>
          <p:cNvPr id="327" name="Google Shape;327;p34"/>
          <p:cNvPicPr preferRelativeResize="0"/>
          <p:nvPr/>
        </p:nvPicPr>
        <p:blipFill rotWithShape="1">
          <a:blip r:embed="rId6">
            <a:alphaModFix/>
          </a:blip>
          <a:srcRect b="0" l="0" r="0" t="0"/>
          <a:stretch/>
        </p:blipFill>
        <p:spPr>
          <a:xfrm>
            <a:off x="8303684" y="4868878"/>
            <a:ext cx="433916" cy="379025"/>
          </a:xfrm>
          <a:prstGeom prst="rect">
            <a:avLst/>
          </a:prstGeom>
          <a:noFill/>
          <a:ln>
            <a:noFill/>
          </a:ln>
        </p:spPr>
      </p:pic>
      <p:pic>
        <p:nvPicPr>
          <p:cNvPr id="328" name="Google Shape;328;p34"/>
          <p:cNvPicPr preferRelativeResize="0"/>
          <p:nvPr/>
        </p:nvPicPr>
        <p:blipFill rotWithShape="1">
          <a:blip r:embed="rId6">
            <a:alphaModFix/>
          </a:blip>
          <a:srcRect b="0" l="0" r="0" t="0"/>
          <a:stretch/>
        </p:blipFill>
        <p:spPr>
          <a:xfrm>
            <a:off x="8959465" y="4863051"/>
            <a:ext cx="433916" cy="379025"/>
          </a:xfrm>
          <a:prstGeom prst="rect">
            <a:avLst/>
          </a:prstGeom>
          <a:noFill/>
          <a:ln>
            <a:noFill/>
          </a:ln>
        </p:spPr>
      </p:pic>
      <p:pic>
        <p:nvPicPr>
          <p:cNvPr id="329" name="Google Shape;329;p34"/>
          <p:cNvPicPr preferRelativeResize="0"/>
          <p:nvPr/>
        </p:nvPicPr>
        <p:blipFill rotWithShape="1">
          <a:blip r:embed="rId7">
            <a:alphaModFix/>
          </a:blip>
          <a:srcRect b="0" l="0" r="0" t="0"/>
          <a:stretch/>
        </p:blipFill>
        <p:spPr>
          <a:xfrm>
            <a:off x="2863467" y="5345871"/>
            <a:ext cx="504825" cy="438150"/>
          </a:xfrm>
          <a:prstGeom prst="rect">
            <a:avLst/>
          </a:prstGeom>
          <a:noFill/>
          <a:ln>
            <a:noFill/>
          </a:ln>
        </p:spPr>
      </p:pic>
      <p:pic>
        <p:nvPicPr>
          <p:cNvPr id="330" name="Google Shape;330;p34"/>
          <p:cNvPicPr preferRelativeResize="0"/>
          <p:nvPr/>
        </p:nvPicPr>
        <p:blipFill rotWithShape="1">
          <a:blip r:embed="rId7">
            <a:alphaModFix/>
          </a:blip>
          <a:srcRect b="0" l="0" r="0" t="0"/>
          <a:stretch/>
        </p:blipFill>
        <p:spPr>
          <a:xfrm>
            <a:off x="5583516" y="4848705"/>
            <a:ext cx="504825" cy="438150"/>
          </a:xfrm>
          <a:prstGeom prst="rect">
            <a:avLst/>
          </a:prstGeom>
          <a:noFill/>
          <a:ln>
            <a:noFill/>
          </a:ln>
        </p:spPr>
      </p:pic>
      <p:pic>
        <p:nvPicPr>
          <p:cNvPr id="331" name="Google Shape;331;p34"/>
          <p:cNvPicPr preferRelativeResize="0"/>
          <p:nvPr/>
        </p:nvPicPr>
        <p:blipFill rotWithShape="1">
          <a:blip r:embed="rId7">
            <a:alphaModFix/>
          </a:blip>
          <a:srcRect b="0" l="0" r="0" t="0"/>
          <a:stretch/>
        </p:blipFill>
        <p:spPr>
          <a:xfrm>
            <a:off x="6919672" y="4839315"/>
            <a:ext cx="504825" cy="438150"/>
          </a:xfrm>
          <a:prstGeom prst="rect">
            <a:avLst/>
          </a:prstGeom>
          <a:noFill/>
          <a:ln>
            <a:noFill/>
          </a:ln>
        </p:spPr>
      </p:pic>
      <p:pic>
        <p:nvPicPr>
          <p:cNvPr id="332" name="Google Shape;332;p34"/>
          <p:cNvPicPr preferRelativeResize="0"/>
          <p:nvPr/>
        </p:nvPicPr>
        <p:blipFill rotWithShape="1">
          <a:blip r:embed="rId7">
            <a:alphaModFix/>
          </a:blip>
          <a:srcRect b="0" l="0" r="0" t="0"/>
          <a:stretch/>
        </p:blipFill>
        <p:spPr>
          <a:xfrm>
            <a:off x="6919671" y="5847324"/>
            <a:ext cx="504825" cy="438150"/>
          </a:xfrm>
          <a:prstGeom prst="rect">
            <a:avLst/>
          </a:prstGeom>
          <a:noFill/>
          <a:ln>
            <a:noFill/>
          </a:ln>
        </p:spPr>
      </p:pic>
      <p:pic>
        <p:nvPicPr>
          <p:cNvPr id="333" name="Google Shape;333;p34"/>
          <p:cNvPicPr preferRelativeResize="0"/>
          <p:nvPr/>
        </p:nvPicPr>
        <p:blipFill rotWithShape="1">
          <a:blip r:embed="rId7">
            <a:alphaModFix/>
          </a:blip>
          <a:srcRect b="0" l="0" r="0" t="0"/>
          <a:stretch/>
        </p:blipFill>
        <p:spPr>
          <a:xfrm>
            <a:off x="7591675" y="4863051"/>
            <a:ext cx="504825" cy="438150"/>
          </a:xfrm>
          <a:prstGeom prst="rect">
            <a:avLst/>
          </a:prstGeom>
          <a:noFill/>
          <a:ln>
            <a:noFill/>
          </a:ln>
        </p:spPr>
      </p:pic>
      <p:pic>
        <p:nvPicPr>
          <p:cNvPr id="334" name="Google Shape;334;p34"/>
          <p:cNvPicPr preferRelativeResize="0"/>
          <p:nvPr/>
        </p:nvPicPr>
        <p:blipFill rotWithShape="1">
          <a:blip r:embed="rId7">
            <a:alphaModFix/>
          </a:blip>
          <a:srcRect b="0" l="0" r="0" t="0"/>
          <a:stretch/>
        </p:blipFill>
        <p:spPr>
          <a:xfrm>
            <a:off x="7591674" y="5372893"/>
            <a:ext cx="504825" cy="438150"/>
          </a:xfrm>
          <a:prstGeom prst="rect">
            <a:avLst/>
          </a:prstGeom>
          <a:noFill/>
          <a:ln>
            <a:noFill/>
          </a:ln>
        </p:spPr>
      </p:pic>
      <p:pic>
        <p:nvPicPr>
          <p:cNvPr id="335" name="Google Shape;335;p34"/>
          <p:cNvPicPr preferRelativeResize="0"/>
          <p:nvPr/>
        </p:nvPicPr>
        <p:blipFill rotWithShape="1">
          <a:blip r:embed="rId7">
            <a:alphaModFix/>
          </a:blip>
          <a:srcRect b="0" l="0" r="0" t="0"/>
          <a:stretch/>
        </p:blipFill>
        <p:spPr>
          <a:xfrm>
            <a:off x="7615033" y="5847324"/>
            <a:ext cx="504825" cy="438150"/>
          </a:xfrm>
          <a:prstGeom prst="rect">
            <a:avLst/>
          </a:prstGeom>
          <a:noFill/>
          <a:ln>
            <a:noFill/>
          </a:ln>
        </p:spPr>
      </p:pic>
      <p:pic>
        <p:nvPicPr>
          <p:cNvPr id="336" name="Google Shape;336;p34"/>
          <p:cNvPicPr preferRelativeResize="0"/>
          <p:nvPr/>
        </p:nvPicPr>
        <p:blipFill rotWithShape="1">
          <a:blip r:embed="rId7">
            <a:alphaModFix/>
          </a:blip>
          <a:srcRect b="0" l="0" r="0" t="0"/>
          <a:stretch/>
        </p:blipFill>
        <p:spPr>
          <a:xfrm>
            <a:off x="8293091" y="5876887"/>
            <a:ext cx="504825" cy="438150"/>
          </a:xfrm>
          <a:prstGeom prst="rect">
            <a:avLst/>
          </a:prstGeom>
          <a:noFill/>
          <a:ln>
            <a:noFill/>
          </a:ln>
        </p:spPr>
      </p:pic>
      <p:pic>
        <p:nvPicPr>
          <p:cNvPr id="337" name="Google Shape;337;p34"/>
          <p:cNvPicPr preferRelativeResize="0"/>
          <p:nvPr/>
        </p:nvPicPr>
        <p:blipFill rotWithShape="1">
          <a:blip r:embed="rId8">
            <a:alphaModFix/>
          </a:blip>
          <a:srcRect b="0" l="0" r="0" t="0"/>
          <a:stretch/>
        </p:blipFill>
        <p:spPr>
          <a:xfrm>
            <a:off x="8308031" y="5330462"/>
            <a:ext cx="504825" cy="419100"/>
          </a:xfrm>
          <a:prstGeom prst="rect">
            <a:avLst/>
          </a:prstGeom>
          <a:noFill/>
          <a:ln>
            <a:noFill/>
          </a:ln>
        </p:spPr>
      </p:pic>
      <p:pic>
        <p:nvPicPr>
          <p:cNvPr id="338" name="Google Shape;338;p34"/>
          <p:cNvPicPr preferRelativeResize="0"/>
          <p:nvPr/>
        </p:nvPicPr>
        <p:blipFill rotWithShape="1">
          <a:blip r:embed="rId8">
            <a:alphaModFix/>
          </a:blip>
          <a:srcRect b="0" l="0" r="0" t="0"/>
          <a:stretch/>
        </p:blipFill>
        <p:spPr>
          <a:xfrm>
            <a:off x="8978474" y="5331994"/>
            <a:ext cx="504825" cy="419100"/>
          </a:xfrm>
          <a:prstGeom prst="rect">
            <a:avLst/>
          </a:prstGeom>
          <a:noFill/>
          <a:ln>
            <a:noFill/>
          </a:ln>
        </p:spPr>
      </p:pic>
      <p:pic>
        <p:nvPicPr>
          <p:cNvPr id="339" name="Google Shape;339;p34"/>
          <p:cNvPicPr preferRelativeResize="0"/>
          <p:nvPr/>
        </p:nvPicPr>
        <p:blipFill rotWithShape="1">
          <a:blip r:embed="rId9">
            <a:alphaModFix/>
          </a:blip>
          <a:srcRect b="0" l="0" r="0" t="0"/>
          <a:stretch/>
        </p:blipFill>
        <p:spPr>
          <a:xfrm>
            <a:off x="6976821" y="5354710"/>
            <a:ext cx="447675" cy="428625"/>
          </a:xfrm>
          <a:prstGeom prst="rect">
            <a:avLst/>
          </a:prstGeom>
          <a:noFill/>
          <a:ln>
            <a:noFill/>
          </a:ln>
        </p:spPr>
      </p:pic>
      <p:pic>
        <p:nvPicPr>
          <p:cNvPr id="340" name="Google Shape;340;p34"/>
          <p:cNvPicPr preferRelativeResize="0"/>
          <p:nvPr/>
        </p:nvPicPr>
        <p:blipFill rotWithShape="1">
          <a:blip r:embed="rId9">
            <a:alphaModFix/>
          </a:blip>
          <a:srcRect b="0" l="0" r="0" t="0"/>
          <a:stretch/>
        </p:blipFill>
        <p:spPr>
          <a:xfrm>
            <a:off x="6277940" y="4883278"/>
            <a:ext cx="447675" cy="428625"/>
          </a:xfrm>
          <a:prstGeom prst="rect">
            <a:avLst/>
          </a:prstGeom>
          <a:noFill/>
          <a:ln>
            <a:noFill/>
          </a:ln>
        </p:spPr>
      </p:pic>
      <p:pic>
        <p:nvPicPr>
          <p:cNvPr id="341" name="Google Shape;341;p34"/>
          <p:cNvPicPr preferRelativeResize="0"/>
          <p:nvPr/>
        </p:nvPicPr>
        <p:blipFill rotWithShape="1">
          <a:blip r:embed="rId9">
            <a:alphaModFix/>
          </a:blip>
          <a:srcRect b="0" l="0" r="0" t="0"/>
          <a:stretch/>
        </p:blipFill>
        <p:spPr>
          <a:xfrm>
            <a:off x="6298875" y="5345871"/>
            <a:ext cx="447675" cy="428625"/>
          </a:xfrm>
          <a:prstGeom prst="rect">
            <a:avLst/>
          </a:prstGeom>
          <a:noFill/>
          <a:ln>
            <a:noFill/>
          </a:ln>
        </p:spPr>
      </p:pic>
      <p:pic>
        <p:nvPicPr>
          <p:cNvPr id="342" name="Google Shape;342;p34"/>
          <p:cNvPicPr preferRelativeResize="0"/>
          <p:nvPr/>
        </p:nvPicPr>
        <p:blipFill rotWithShape="1">
          <a:blip r:embed="rId9">
            <a:alphaModFix/>
          </a:blip>
          <a:srcRect b="0" l="0" r="0" t="0"/>
          <a:stretch/>
        </p:blipFill>
        <p:spPr>
          <a:xfrm>
            <a:off x="6309279" y="5866927"/>
            <a:ext cx="447675" cy="428625"/>
          </a:xfrm>
          <a:prstGeom prst="rect">
            <a:avLst/>
          </a:prstGeom>
          <a:noFill/>
          <a:ln>
            <a:noFill/>
          </a:ln>
        </p:spPr>
      </p:pic>
      <p:pic>
        <p:nvPicPr>
          <p:cNvPr id="343" name="Google Shape;343;p34"/>
          <p:cNvPicPr preferRelativeResize="0"/>
          <p:nvPr/>
        </p:nvPicPr>
        <p:blipFill rotWithShape="1">
          <a:blip r:embed="rId9">
            <a:alphaModFix/>
          </a:blip>
          <a:srcRect b="0" l="0" r="0" t="0"/>
          <a:stretch/>
        </p:blipFill>
        <p:spPr>
          <a:xfrm>
            <a:off x="5614324" y="5394666"/>
            <a:ext cx="447675" cy="428625"/>
          </a:xfrm>
          <a:prstGeom prst="rect">
            <a:avLst/>
          </a:prstGeom>
          <a:noFill/>
          <a:ln>
            <a:noFill/>
          </a:ln>
        </p:spPr>
      </p:pic>
      <p:pic>
        <p:nvPicPr>
          <p:cNvPr id="344" name="Google Shape;344;p34"/>
          <p:cNvPicPr preferRelativeResize="0"/>
          <p:nvPr/>
        </p:nvPicPr>
        <p:blipFill rotWithShape="1">
          <a:blip r:embed="rId9">
            <a:alphaModFix/>
          </a:blip>
          <a:srcRect b="0" l="0" r="0" t="0"/>
          <a:stretch/>
        </p:blipFill>
        <p:spPr>
          <a:xfrm>
            <a:off x="5602054" y="5844648"/>
            <a:ext cx="447675" cy="428625"/>
          </a:xfrm>
          <a:prstGeom prst="rect">
            <a:avLst/>
          </a:prstGeom>
          <a:noFill/>
          <a:ln>
            <a:noFill/>
          </a:ln>
        </p:spPr>
      </p:pic>
      <p:pic>
        <p:nvPicPr>
          <p:cNvPr id="345" name="Google Shape;345;p34"/>
          <p:cNvPicPr preferRelativeResize="0"/>
          <p:nvPr/>
        </p:nvPicPr>
        <p:blipFill rotWithShape="1">
          <a:blip r:embed="rId9">
            <a:alphaModFix/>
          </a:blip>
          <a:srcRect b="0" l="0" r="0" t="0"/>
          <a:stretch/>
        </p:blipFill>
        <p:spPr>
          <a:xfrm>
            <a:off x="4921348" y="4846377"/>
            <a:ext cx="447675" cy="428625"/>
          </a:xfrm>
          <a:prstGeom prst="rect">
            <a:avLst/>
          </a:prstGeom>
          <a:noFill/>
          <a:ln>
            <a:noFill/>
          </a:ln>
        </p:spPr>
      </p:pic>
      <p:pic>
        <p:nvPicPr>
          <p:cNvPr id="346" name="Google Shape;346;p34"/>
          <p:cNvPicPr preferRelativeResize="0"/>
          <p:nvPr/>
        </p:nvPicPr>
        <p:blipFill rotWithShape="1">
          <a:blip r:embed="rId9">
            <a:alphaModFix/>
          </a:blip>
          <a:srcRect b="0" l="0" r="0" t="0"/>
          <a:stretch/>
        </p:blipFill>
        <p:spPr>
          <a:xfrm>
            <a:off x="4929746" y="5353964"/>
            <a:ext cx="447675" cy="428625"/>
          </a:xfrm>
          <a:prstGeom prst="rect">
            <a:avLst/>
          </a:prstGeom>
          <a:noFill/>
          <a:ln>
            <a:noFill/>
          </a:ln>
        </p:spPr>
      </p:pic>
      <p:pic>
        <p:nvPicPr>
          <p:cNvPr id="347" name="Google Shape;347;p34"/>
          <p:cNvPicPr preferRelativeResize="0"/>
          <p:nvPr/>
        </p:nvPicPr>
        <p:blipFill rotWithShape="1">
          <a:blip r:embed="rId9">
            <a:alphaModFix/>
          </a:blip>
          <a:srcRect b="0" l="0" r="0" t="0"/>
          <a:stretch/>
        </p:blipFill>
        <p:spPr>
          <a:xfrm>
            <a:off x="4929746" y="5861551"/>
            <a:ext cx="447675" cy="428625"/>
          </a:xfrm>
          <a:prstGeom prst="rect">
            <a:avLst/>
          </a:prstGeom>
          <a:noFill/>
          <a:ln>
            <a:noFill/>
          </a:ln>
        </p:spPr>
      </p:pic>
      <p:pic>
        <p:nvPicPr>
          <p:cNvPr id="348" name="Google Shape;348;p34"/>
          <p:cNvPicPr preferRelativeResize="0"/>
          <p:nvPr/>
        </p:nvPicPr>
        <p:blipFill rotWithShape="1">
          <a:blip r:embed="rId7">
            <a:alphaModFix/>
          </a:blip>
          <a:srcRect b="0" l="0" r="0" t="0"/>
          <a:stretch/>
        </p:blipFill>
        <p:spPr>
          <a:xfrm>
            <a:off x="3497618" y="5330771"/>
            <a:ext cx="504825" cy="438150"/>
          </a:xfrm>
          <a:prstGeom prst="rect">
            <a:avLst/>
          </a:prstGeom>
          <a:noFill/>
          <a:ln>
            <a:noFill/>
          </a:ln>
        </p:spPr>
      </p:pic>
      <p:pic>
        <p:nvPicPr>
          <p:cNvPr id="349" name="Google Shape;349;p34"/>
          <p:cNvPicPr preferRelativeResize="0"/>
          <p:nvPr/>
        </p:nvPicPr>
        <p:blipFill rotWithShape="1">
          <a:blip r:embed="rId6">
            <a:alphaModFix/>
          </a:blip>
          <a:srcRect b="0" l="0" r="0" t="0"/>
          <a:stretch/>
        </p:blipFill>
        <p:spPr>
          <a:xfrm>
            <a:off x="4208210" y="5385608"/>
            <a:ext cx="433916" cy="379025"/>
          </a:xfrm>
          <a:prstGeom prst="rect">
            <a:avLst/>
          </a:prstGeom>
          <a:noFill/>
          <a:ln>
            <a:noFill/>
          </a:ln>
        </p:spPr>
      </p:pic>
      <p:pic>
        <p:nvPicPr>
          <p:cNvPr id="350" name="Google Shape;350;p34"/>
          <p:cNvPicPr preferRelativeResize="0"/>
          <p:nvPr/>
        </p:nvPicPr>
        <p:blipFill rotWithShape="1">
          <a:blip r:embed="rId6">
            <a:alphaModFix/>
          </a:blip>
          <a:srcRect b="0" l="0" r="0" t="0"/>
          <a:stretch/>
        </p:blipFill>
        <p:spPr>
          <a:xfrm>
            <a:off x="4233584" y="4903999"/>
            <a:ext cx="433916" cy="379025"/>
          </a:xfrm>
          <a:prstGeom prst="rect">
            <a:avLst/>
          </a:prstGeom>
          <a:noFill/>
          <a:ln>
            <a:noFill/>
          </a:ln>
        </p:spPr>
      </p:pic>
      <p:sp>
        <p:nvSpPr>
          <p:cNvPr id="351" name="Google Shape;351;p34"/>
          <p:cNvSpPr txBox="1"/>
          <p:nvPr/>
        </p:nvSpPr>
        <p:spPr>
          <a:xfrm>
            <a:off x="1143009" y="4883278"/>
            <a:ext cx="990677" cy="338554"/>
          </a:xfrm>
          <a:prstGeom prst="rect">
            <a:avLst/>
          </a:prstGeom>
          <a:solidFill>
            <a:schemeClr val="lt2"/>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385623"/>
                </a:solidFill>
                <a:latin typeface="Montserrat"/>
                <a:ea typeface="Montserrat"/>
                <a:cs typeface="Montserrat"/>
                <a:sym typeface="Montserrat"/>
              </a:rPr>
              <a:t>North</a:t>
            </a:r>
            <a:endParaRPr/>
          </a:p>
        </p:txBody>
      </p:sp>
      <p:sp>
        <p:nvSpPr>
          <p:cNvPr id="352" name="Google Shape;352;p34"/>
          <p:cNvSpPr txBox="1"/>
          <p:nvPr/>
        </p:nvSpPr>
        <p:spPr>
          <a:xfrm>
            <a:off x="1143009" y="5395301"/>
            <a:ext cx="990678" cy="338554"/>
          </a:xfrm>
          <a:prstGeom prst="rect">
            <a:avLst/>
          </a:prstGeom>
          <a:solidFill>
            <a:schemeClr val="lt2"/>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385623"/>
                </a:solidFill>
                <a:latin typeface="Montserrat"/>
                <a:ea typeface="Montserrat"/>
                <a:cs typeface="Montserrat"/>
                <a:sym typeface="Montserrat"/>
              </a:rPr>
              <a:t>Central</a:t>
            </a:r>
            <a:endParaRPr/>
          </a:p>
        </p:txBody>
      </p:sp>
      <p:sp>
        <p:nvSpPr>
          <p:cNvPr id="353" name="Google Shape;353;p34"/>
          <p:cNvSpPr txBox="1"/>
          <p:nvPr/>
        </p:nvSpPr>
        <p:spPr>
          <a:xfrm>
            <a:off x="1143008" y="5881732"/>
            <a:ext cx="1000661" cy="338554"/>
          </a:xfrm>
          <a:prstGeom prst="rect">
            <a:avLst/>
          </a:prstGeom>
          <a:solidFill>
            <a:schemeClr val="lt2"/>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385623"/>
                </a:solidFill>
                <a:latin typeface="Montserrat"/>
                <a:ea typeface="Montserrat"/>
                <a:cs typeface="Montserrat"/>
                <a:sym typeface="Montserrat"/>
              </a:rPr>
              <a:t>South</a:t>
            </a:r>
            <a:endParaRPr/>
          </a:p>
        </p:txBody>
      </p:sp>
      <p:sp>
        <p:nvSpPr>
          <p:cNvPr id="354" name="Google Shape;354;p34">
            <a:hlinkClick r:id="rId10"/>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11"/>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4" name="Shape 1424"/>
        <p:cNvGrpSpPr/>
        <p:nvPr/>
      </p:nvGrpSpPr>
      <p:grpSpPr>
        <a:xfrm>
          <a:off x="0" y="0"/>
          <a:ext cx="0" cy="0"/>
          <a:chOff x="0" y="0"/>
          <a:chExt cx="0" cy="0"/>
        </a:xfrm>
      </p:grpSpPr>
      <p:sp>
        <p:nvSpPr>
          <p:cNvPr id="1425" name="Google Shape;1425;p97"/>
          <p:cNvSpPr txBox="1"/>
          <p:nvPr>
            <p:ph idx="12" type="sldNum"/>
          </p:nvPr>
        </p:nvSpPr>
        <p:spPr>
          <a:xfrm>
            <a:off x="28280" y="6513923"/>
            <a:ext cx="703320" cy="344078"/>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fld id="{00000000-1234-1234-1234-123412341234}" type="slidenum">
              <a:rPr lang="en-US"/>
              <a:t>‹#›</a:t>
            </a:fld>
            <a:endParaRPr/>
          </a:p>
        </p:txBody>
      </p:sp>
      <p:pic>
        <p:nvPicPr>
          <p:cNvPr descr="http://static.tumblr.com/f45faab49321958bb661be2e69124337/gltbmdt/p3amp94ag/tumblr_static_logo_threeland_281108.png" id="1426" name="Google Shape;1426;p97"/>
          <p:cNvPicPr preferRelativeResize="0"/>
          <p:nvPr/>
        </p:nvPicPr>
        <p:blipFill rotWithShape="1">
          <a:blip r:embed="rId3">
            <a:alphaModFix/>
          </a:blip>
          <a:srcRect b="0" l="0" r="0" t="0"/>
          <a:stretch/>
        </p:blipFill>
        <p:spPr>
          <a:xfrm>
            <a:off x="9816771" y="141802"/>
            <a:ext cx="2267743" cy="365615"/>
          </a:xfrm>
          <a:prstGeom prst="rect">
            <a:avLst/>
          </a:prstGeom>
          <a:noFill/>
          <a:ln>
            <a:noFill/>
          </a:ln>
        </p:spPr>
      </p:pic>
      <p:sp>
        <p:nvSpPr>
          <p:cNvPr id="1427" name="Google Shape;1427;p97"/>
          <p:cNvSpPr txBox="1"/>
          <p:nvPr/>
        </p:nvSpPr>
        <p:spPr>
          <a:xfrm>
            <a:off x="507994" y="6615752"/>
            <a:ext cx="1000662"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7/25/2025</a:t>
            </a:r>
            <a:endParaRPr sz="1200">
              <a:solidFill>
                <a:schemeClr val="dk1"/>
              </a:solidFill>
              <a:latin typeface="Calibri"/>
              <a:ea typeface="Calibri"/>
              <a:cs typeface="Calibri"/>
              <a:sym typeface="Calibri"/>
            </a:endParaRPr>
          </a:p>
        </p:txBody>
      </p:sp>
      <p:pic>
        <p:nvPicPr>
          <p:cNvPr descr="1344" id="1428" name="Google Shape;1428;p97"/>
          <p:cNvPicPr preferRelativeResize="0"/>
          <p:nvPr/>
        </p:nvPicPr>
        <p:blipFill rotWithShape="1">
          <a:blip r:embed="rId4">
            <a:alphaModFix/>
          </a:blip>
          <a:srcRect b="0" l="0" r="0" t="0"/>
          <a:stretch/>
        </p:blipFill>
        <p:spPr>
          <a:xfrm>
            <a:off x="507994" y="791851"/>
            <a:ext cx="5824523" cy="2953053"/>
          </a:xfrm>
          <a:prstGeom prst="rect">
            <a:avLst/>
          </a:prstGeom>
          <a:noFill/>
          <a:ln>
            <a:noFill/>
          </a:ln>
        </p:spPr>
      </p:pic>
      <p:pic>
        <p:nvPicPr>
          <p:cNvPr descr="Toa-tau-nam-chat-luong-cao-Bong-sen-vang-NA1-NA2-1" id="1429" name="Google Shape;1429;p97"/>
          <p:cNvPicPr preferRelativeResize="0"/>
          <p:nvPr/>
        </p:nvPicPr>
        <p:blipFill rotWithShape="1">
          <a:blip r:embed="rId5">
            <a:alphaModFix/>
          </a:blip>
          <a:srcRect b="0" l="0" r="0" t="0"/>
          <a:stretch/>
        </p:blipFill>
        <p:spPr>
          <a:xfrm>
            <a:off x="507993" y="3778832"/>
            <a:ext cx="5824523" cy="2287317"/>
          </a:xfrm>
          <a:prstGeom prst="rect">
            <a:avLst/>
          </a:prstGeom>
          <a:noFill/>
          <a:ln>
            <a:noFill/>
          </a:ln>
        </p:spPr>
      </p:pic>
      <p:pic>
        <p:nvPicPr>
          <p:cNvPr descr="hanoicdc_04031422032011_train" id="1430" name="Google Shape;1430;p97"/>
          <p:cNvPicPr preferRelativeResize="0"/>
          <p:nvPr/>
        </p:nvPicPr>
        <p:blipFill rotWithShape="1">
          <a:blip r:embed="rId6">
            <a:alphaModFix/>
          </a:blip>
          <a:srcRect b="0" l="0" r="0" t="0"/>
          <a:stretch/>
        </p:blipFill>
        <p:spPr>
          <a:xfrm>
            <a:off x="6426070" y="3781272"/>
            <a:ext cx="4404313" cy="2298038"/>
          </a:xfrm>
          <a:prstGeom prst="rect">
            <a:avLst/>
          </a:prstGeom>
          <a:noFill/>
          <a:ln>
            <a:noFill/>
          </a:ln>
        </p:spPr>
      </p:pic>
      <p:sp>
        <p:nvSpPr>
          <p:cNvPr id="1431" name="Google Shape;1431;p97"/>
          <p:cNvSpPr txBox="1"/>
          <p:nvPr/>
        </p:nvSpPr>
        <p:spPr>
          <a:xfrm>
            <a:off x="6199192" y="833932"/>
            <a:ext cx="4880639" cy="1175458"/>
          </a:xfrm>
          <a:prstGeom prst="rect">
            <a:avLst/>
          </a:prstGeom>
          <a:noFill/>
          <a:ln>
            <a:noFill/>
          </a:ln>
        </p:spPr>
        <p:txBody>
          <a:bodyPr anchorCtr="0" anchor="b" bIns="45700" lIns="91425" spcFirstLastPara="1" rIns="91425" wrap="square" tIns="45700">
            <a:noAutofit/>
          </a:bodyPr>
          <a:lstStyle/>
          <a:p>
            <a:pPr indent="0" lvl="0" marL="0" marR="0" rtl="0" algn="ctr">
              <a:lnSpc>
                <a:spcPct val="90000"/>
              </a:lnSpc>
              <a:spcBef>
                <a:spcPts val="0"/>
              </a:spcBef>
              <a:spcAft>
                <a:spcPts val="0"/>
              </a:spcAft>
              <a:buClr>
                <a:srgbClr val="385623"/>
              </a:buClr>
              <a:buSzPts val="1400"/>
              <a:buFont typeface="Arial"/>
              <a:buNone/>
            </a:pPr>
            <a:r>
              <a:rPr b="1" lang="en-US" sz="1400">
                <a:solidFill>
                  <a:srgbClr val="385623"/>
                </a:solidFill>
                <a:latin typeface="Arial"/>
                <a:ea typeface="Arial"/>
                <a:cs typeface="Arial"/>
                <a:sym typeface="Arial"/>
              </a:rPr>
              <a:t>Hanoi – Sapa: </a:t>
            </a:r>
            <a:r>
              <a:rPr lang="en-US" sz="1400">
                <a:solidFill>
                  <a:srgbClr val="385623"/>
                </a:solidFill>
                <a:latin typeface="Arial"/>
                <a:ea typeface="Arial"/>
                <a:cs typeface="Arial"/>
                <a:sym typeface="Arial"/>
              </a:rPr>
              <a:t>Departure daily with wide range of accommodation choice from standard local to high-end compartments</a:t>
            </a:r>
            <a:r>
              <a:rPr b="1" lang="en-US" sz="1400">
                <a:solidFill>
                  <a:srgbClr val="385623"/>
                </a:solidFill>
                <a:latin typeface="Arial"/>
                <a:ea typeface="Arial"/>
                <a:cs typeface="Arial"/>
                <a:sym typeface="Arial"/>
              </a:rPr>
              <a:t>. </a:t>
            </a:r>
            <a:endParaRPr/>
          </a:p>
          <a:p>
            <a:pPr indent="0" lvl="0" marL="0" marR="0" rtl="0" algn="ctr">
              <a:lnSpc>
                <a:spcPct val="90000"/>
              </a:lnSpc>
              <a:spcBef>
                <a:spcPts val="0"/>
              </a:spcBef>
              <a:spcAft>
                <a:spcPts val="0"/>
              </a:spcAft>
              <a:buClr>
                <a:srgbClr val="385623"/>
              </a:buClr>
              <a:buSzPts val="1400"/>
              <a:buFont typeface="Arial"/>
              <a:buNone/>
            </a:pPr>
            <a:br>
              <a:rPr lang="en-US" sz="1400">
                <a:solidFill>
                  <a:srgbClr val="385623"/>
                </a:solidFill>
                <a:latin typeface="Arial"/>
                <a:ea typeface="Arial"/>
                <a:cs typeface="Arial"/>
                <a:sym typeface="Arial"/>
              </a:rPr>
            </a:br>
            <a:endParaRPr sz="1400">
              <a:solidFill>
                <a:srgbClr val="385623"/>
              </a:solidFill>
              <a:latin typeface="Arial"/>
              <a:ea typeface="Arial"/>
              <a:cs typeface="Arial"/>
              <a:sym typeface="Arial"/>
            </a:endParaRPr>
          </a:p>
        </p:txBody>
      </p:sp>
      <p:pic>
        <p:nvPicPr>
          <p:cNvPr descr="sapa-0506-00671" id="1432" name="Google Shape;1432;p97"/>
          <p:cNvPicPr preferRelativeResize="0"/>
          <p:nvPr/>
        </p:nvPicPr>
        <p:blipFill rotWithShape="1">
          <a:blip r:embed="rId7">
            <a:alphaModFix/>
          </a:blip>
          <a:srcRect b="0" l="0" r="0" t="0"/>
          <a:stretch/>
        </p:blipFill>
        <p:spPr>
          <a:xfrm>
            <a:off x="6431356" y="2129519"/>
            <a:ext cx="2167588" cy="1602371"/>
          </a:xfrm>
          <a:prstGeom prst="rect">
            <a:avLst/>
          </a:prstGeom>
          <a:noFill/>
          <a:ln cap="flat" cmpd="sng" w="9525">
            <a:solidFill>
              <a:srgbClr val="000000"/>
            </a:solidFill>
            <a:prstDash val="solid"/>
            <a:miter lim="800000"/>
            <a:headEnd len="sm" w="sm" type="none"/>
            <a:tailEnd len="sm" w="sm" type="none"/>
          </a:ln>
        </p:spPr>
      </p:pic>
      <p:pic>
        <p:nvPicPr>
          <p:cNvPr descr="Victoria-Express-Train-deluxe-cabin" id="1433" name="Google Shape;1433;p97"/>
          <p:cNvPicPr preferRelativeResize="0"/>
          <p:nvPr/>
        </p:nvPicPr>
        <p:blipFill rotWithShape="1">
          <a:blip r:embed="rId8">
            <a:alphaModFix/>
          </a:blip>
          <a:srcRect b="0" l="0" r="0" t="0"/>
          <a:stretch/>
        </p:blipFill>
        <p:spPr>
          <a:xfrm>
            <a:off x="8639512" y="2142534"/>
            <a:ext cx="2190871" cy="1602371"/>
          </a:xfrm>
          <a:prstGeom prst="rect">
            <a:avLst/>
          </a:prstGeom>
          <a:noFill/>
          <a:ln cap="flat" cmpd="sng" w="9525">
            <a:solidFill>
              <a:srgbClr val="000000"/>
            </a:solidFill>
            <a:prstDash val="solid"/>
            <a:miter lim="800000"/>
            <a:headEnd len="sm" w="sm" type="none"/>
            <a:tailEnd len="sm" w="sm" type="none"/>
          </a:ln>
        </p:spPr>
      </p:pic>
      <p:sp>
        <p:nvSpPr>
          <p:cNvPr id="1434" name="Google Shape;1434;p97"/>
          <p:cNvSpPr/>
          <p:nvPr/>
        </p:nvSpPr>
        <p:spPr>
          <a:xfrm>
            <a:off x="136567" y="6066149"/>
            <a:ext cx="6289504" cy="73866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400">
                <a:solidFill>
                  <a:srgbClr val="385623"/>
                </a:solidFill>
                <a:latin typeface="Arial"/>
                <a:ea typeface="Arial"/>
                <a:cs typeface="Arial"/>
                <a:sym typeface="Arial"/>
              </a:rPr>
              <a:t>Hanoi – Hue: departs daily with well-furnished with comfortable seats &amp; berths, television, wifi </a:t>
            </a:r>
            <a:endParaRPr/>
          </a:p>
          <a:p>
            <a:pPr indent="0" lvl="0" marL="0" marR="0" rtl="0" algn="ctr">
              <a:spcBef>
                <a:spcPts val="0"/>
              </a:spcBef>
              <a:spcAft>
                <a:spcPts val="0"/>
              </a:spcAft>
              <a:buNone/>
            </a:pPr>
            <a:r>
              <a:t/>
            </a:r>
            <a:endParaRPr sz="1400">
              <a:solidFill>
                <a:srgbClr val="385623"/>
              </a:solidFill>
              <a:latin typeface="Arial"/>
              <a:ea typeface="Arial"/>
              <a:cs typeface="Arial"/>
              <a:sym typeface="Arial"/>
            </a:endParaRPr>
          </a:p>
        </p:txBody>
      </p:sp>
      <p:sp>
        <p:nvSpPr>
          <p:cNvPr id="1435" name="Google Shape;1435;p97"/>
          <p:cNvSpPr/>
          <p:nvPr/>
        </p:nvSpPr>
        <p:spPr>
          <a:xfrm>
            <a:off x="6426069" y="6090342"/>
            <a:ext cx="4404313" cy="95410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400">
                <a:solidFill>
                  <a:srgbClr val="385623"/>
                </a:solidFill>
                <a:latin typeface="Arial"/>
                <a:ea typeface="Arial"/>
                <a:cs typeface="Arial"/>
                <a:sym typeface="Arial"/>
              </a:rPr>
              <a:t>Da Nang – HCMC: departs daily with both hard &amp; soft seats and soft berths</a:t>
            </a:r>
            <a:endParaRPr/>
          </a:p>
          <a:p>
            <a:pPr indent="0" lvl="0" marL="0" marR="0" rtl="0" algn="ctr">
              <a:spcBef>
                <a:spcPts val="0"/>
              </a:spcBef>
              <a:spcAft>
                <a:spcPts val="0"/>
              </a:spcAft>
              <a:buNone/>
            </a:pPr>
            <a:r>
              <a:t/>
            </a:r>
            <a:endParaRPr b="1" sz="1400">
              <a:solidFill>
                <a:srgbClr val="385623"/>
              </a:solidFill>
              <a:latin typeface="Arial"/>
              <a:ea typeface="Arial"/>
              <a:cs typeface="Arial"/>
              <a:sym typeface="Arial"/>
            </a:endParaRPr>
          </a:p>
          <a:p>
            <a:pPr indent="0" lvl="0" marL="0" marR="0" rtl="0" algn="ctr">
              <a:spcBef>
                <a:spcPts val="0"/>
              </a:spcBef>
              <a:spcAft>
                <a:spcPts val="0"/>
              </a:spcAft>
              <a:buNone/>
            </a:pPr>
            <a:r>
              <a:t/>
            </a:r>
            <a:endParaRPr b="1" sz="1400">
              <a:solidFill>
                <a:srgbClr val="385623"/>
              </a:solidFill>
              <a:latin typeface="Arial"/>
              <a:ea typeface="Arial"/>
              <a:cs typeface="Arial"/>
              <a:sym typeface="Arial"/>
            </a:endParaRPr>
          </a:p>
        </p:txBody>
      </p:sp>
      <p:sp>
        <p:nvSpPr>
          <p:cNvPr id="1436" name="Google Shape;1436;p97"/>
          <p:cNvSpPr/>
          <p:nvPr/>
        </p:nvSpPr>
        <p:spPr>
          <a:xfrm>
            <a:off x="-339133" y="141802"/>
            <a:ext cx="4537059" cy="589352"/>
          </a:xfrm>
          <a:custGeom>
            <a:rect b="b" l="l" r="r" t="t"/>
            <a:pathLst>
              <a:path extrusionOk="0" h="258" w="2355">
                <a:moveTo>
                  <a:pt x="316" y="236"/>
                </a:moveTo>
                <a:cubicBezTo>
                  <a:pt x="317" y="236"/>
                  <a:pt x="318" y="236"/>
                  <a:pt x="320" y="236"/>
                </a:cubicBezTo>
                <a:cubicBezTo>
                  <a:pt x="323" y="236"/>
                  <a:pt x="324" y="235"/>
                  <a:pt x="323" y="232"/>
                </a:cubicBezTo>
                <a:cubicBezTo>
                  <a:pt x="328" y="233"/>
                  <a:pt x="332" y="229"/>
                  <a:pt x="337" y="230"/>
                </a:cubicBezTo>
                <a:cubicBezTo>
                  <a:pt x="342" y="236"/>
                  <a:pt x="350" y="236"/>
                  <a:pt x="357" y="235"/>
                </a:cubicBezTo>
                <a:cubicBezTo>
                  <a:pt x="358" y="235"/>
                  <a:pt x="358" y="234"/>
                  <a:pt x="358" y="233"/>
                </a:cubicBezTo>
                <a:cubicBezTo>
                  <a:pt x="357" y="231"/>
                  <a:pt x="355" y="230"/>
                  <a:pt x="353" y="230"/>
                </a:cubicBezTo>
                <a:cubicBezTo>
                  <a:pt x="350" y="231"/>
                  <a:pt x="347" y="230"/>
                  <a:pt x="345" y="230"/>
                </a:cubicBezTo>
                <a:cubicBezTo>
                  <a:pt x="342" y="231"/>
                  <a:pt x="340" y="228"/>
                  <a:pt x="337" y="229"/>
                </a:cubicBezTo>
                <a:cubicBezTo>
                  <a:pt x="335" y="228"/>
                  <a:pt x="333" y="227"/>
                  <a:pt x="331" y="227"/>
                </a:cubicBezTo>
                <a:cubicBezTo>
                  <a:pt x="324" y="227"/>
                  <a:pt x="318" y="227"/>
                  <a:pt x="312" y="227"/>
                </a:cubicBezTo>
                <a:cubicBezTo>
                  <a:pt x="308" y="227"/>
                  <a:pt x="304" y="228"/>
                  <a:pt x="301" y="225"/>
                </a:cubicBezTo>
                <a:cubicBezTo>
                  <a:pt x="301" y="225"/>
                  <a:pt x="300" y="225"/>
                  <a:pt x="299" y="225"/>
                </a:cubicBezTo>
                <a:cubicBezTo>
                  <a:pt x="294" y="228"/>
                  <a:pt x="289" y="224"/>
                  <a:pt x="284" y="225"/>
                </a:cubicBezTo>
                <a:cubicBezTo>
                  <a:pt x="279" y="226"/>
                  <a:pt x="274" y="226"/>
                  <a:pt x="269" y="225"/>
                </a:cubicBezTo>
                <a:cubicBezTo>
                  <a:pt x="254" y="222"/>
                  <a:pt x="240" y="224"/>
                  <a:pt x="225" y="223"/>
                </a:cubicBezTo>
                <a:cubicBezTo>
                  <a:pt x="225" y="223"/>
                  <a:pt x="225" y="224"/>
                  <a:pt x="224" y="224"/>
                </a:cubicBezTo>
                <a:cubicBezTo>
                  <a:pt x="225" y="226"/>
                  <a:pt x="226" y="225"/>
                  <a:pt x="228" y="225"/>
                </a:cubicBezTo>
                <a:cubicBezTo>
                  <a:pt x="229" y="225"/>
                  <a:pt x="229" y="226"/>
                  <a:pt x="229" y="226"/>
                </a:cubicBezTo>
                <a:cubicBezTo>
                  <a:pt x="229" y="227"/>
                  <a:pt x="229" y="229"/>
                  <a:pt x="228" y="228"/>
                </a:cubicBezTo>
                <a:cubicBezTo>
                  <a:pt x="227" y="228"/>
                  <a:pt x="226" y="230"/>
                  <a:pt x="225" y="230"/>
                </a:cubicBezTo>
                <a:cubicBezTo>
                  <a:pt x="219" y="229"/>
                  <a:pt x="214" y="232"/>
                  <a:pt x="208" y="232"/>
                </a:cubicBezTo>
                <a:cubicBezTo>
                  <a:pt x="190" y="232"/>
                  <a:pt x="171" y="232"/>
                  <a:pt x="153" y="232"/>
                </a:cubicBezTo>
                <a:cubicBezTo>
                  <a:pt x="147" y="232"/>
                  <a:pt x="142" y="233"/>
                  <a:pt x="139" y="238"/>
                </a:cubicBezTo>
                <a:cubicBezTo>
                  <a:pt x="140" y="240"/>
                  <a:pt x="142" y="240"/>
                  <a:pt x="143" y="241"/>
                </a:cubicBezTo>
                <a:cubicBezTo>
                  <a:pt x="149" y="243"/>
                  <a:pt x="151" y="243"/>
                  <a:pt x="153" y="237"/>
                </a:cubicBezTo>
                <a:cubicBezTo>
                  <a:pt x="154" y="235"/>
                  <a:pt x="155" y="235"/>
                  <a:pt x="156" y="236"/>
                </a:cubicBezTo>
                <a:cubicBezTo>
                  <a:pt x="159" y="238"/>
                  <a:pt x="163" y="237"/>
                  <a:pt x="166" y="237"/>
                </a:cubicBezTo>
                <a:cubicBezTo>
                  <a:pt x="172" y="237"/>
                  <a:pt x="177" y="237"/>
                  <a:pt x="183" y="240"/>
                </a:cubicBezTo>
                <a:cubicBezTo>
                  <a:pt x="185" y="241"/>
                  <a:pt x="189" y="242"/>
                  <a:pt x="190" y="241"/>
                </a:cubicBezTo>
                <a:cubicBezTo>
                  <a:pt x="194" y="238"/>
                  <a:pt x="199" y="240"/>
                  <a:pt x="202" y="238"/>
                </a:cubicBezTo>
                <a:cubicBezTo>
                  <a:pt x="204" y="237"/>
                  <a:pt x="206" y="237"/>
                  <a:pt x="208" y="238"/>
                </a:cubicBezTo>
                <a:cubicBezTo>
                  <a:pt x="212" y="240"/>
                  <a:pt x="215" y="240"/>
                  <a:pt x="219" y="238"/>
                </a:cubicBezTo>
                <a:cubicBezTo>
                  <a:pt x="222" y="237"/>
                  <a:pt x="224" y="237"/>
                  <a:pt x="227" y="239"/>
                </a:cubicBezTo>
                <a:cubicBezTo>
                  <a:pt x="232" y="244"/>
                  <a:pt x="239" y="245"/>
                  <a:pt x="246" y="244"/>
                </a:cubicBezTo>
                <a:cubicBezTo>
                  <a:pt x="248" y="244"/>
                  <a:pt x="250" y="243"/>
                  <a:pt x="251" y="242"/>
                </a:cubicBezTo>
                <a:cubicBezTo>
                  <a:pt x="256" y="238"/>
                  <a:pt x="261" y="237"/>
                  <a:pt x="266" y="237"/>
                </a:cubicBezTo>
                <a:cubicBezTo>
                  <a:pt x="271" y="237"/>
                  <a:pt x="277" y="237"/>
                  <a:pt x="282" y="237"/>
                </a:cubicBezTo>
                <a:cubicBezTo>
                  <a:pt x="288" y="237"/>
                  <a:pt x="295" y="238"/>
                  <a:pt x="301" y="241"/>
                </a:cubicBezTo>
                <a:cubicBezTo>
                  <a:pt x="303" y="241"/>
                  <a:pt x="305" y="241"/>
                  <a:pt x="306" y="241"/>
                </a:cubicBezTo>
                <a:cubicBezTo>
                  <a:pt x="309" y="241"/>
                  <a:pt x="310" y="242"/>
                  <a:pt x="311" y="244"/>
                </a:cubicBezTo>
                <a:cubicBezTo>
                  <a:pt x="304" y="243"/>
                  <a:pt x="299" y="246"/>
                  <a:pt x="293" y="246"/>
                </a:cubicBezTo>
                <a:cubicBezTo>
                  <a:pt x="285" y="247"/>
                  <a:pt x="277" y="248"/>
                  <a:pt x="270" y="250"/>
                </a:cubicBezTo>
                <a:cubicBezTo>
                  <a:pt x="265" y="251"/>
                  <a:pt x="260" y="252"/>
                  <a:pt x="255" y="253"/>
                </a:cubicBezTo>
                <a:cubicBezTo>
                  <a:pt x="249" y="254"/>
                  <a:pt x="244" y="252"/>
                  <a:pt x="239" y="253"/>
                </a:cubicBezTo>
                <a:cubicBezTo>
                  <a:pt x="235" y="254"/>
                  <a:pt x="232" y="251"/>
                  <a:pt x="227" y="251"/>
                </a:cubicBezTo>
                <a:cubicBezTo>
                  <a:pt x="224" y="252"/>
                  <a:pt x="220" y="251"/>
                  <a:pt x="216" y="251"/>
                </a:cubicBezTo>
                <a:cubicBezTo>
                  <a:pt x="215" y="251"/>
                  <a:pt x="215" y="251"/>
                  <a:pt x="214" y="251"/>
                </a:cubicBezTo>
                <a:cubicBezTo>
                  <a:pt x="210" y="246"/>
                  <a:pt x="205" y="247"/>
                  <a:pt x="200" y="249"/>
                </a:cubicBezTo>
                <a:cubicBezTo>
                  <a:pt x="196" y="251"/>
                  <a:pt x="192" y="250"/>
                  <a:pt x="188" y="253"/>
                </a:cubicBezTo>
                <a:cubicBezTo>
                  <a:pt x="188" y="253"/>
                  <a:pt x="187" y="253"/>
                  <a:pt x="186" y="252"/>
                </a:cubicBezTo>
                <a:cubicBezTo>
                  <a:pt x="185" y="251"/>
                  <a:pt x="184" y="251"/>
                  <a:pt x="183" y="251"/>
                </a:cubicBezTo>
                <a:cubicBezTo>
                  <a:pt x="173" y="252"/>
                  <a:pt x="163" y="248"/>
                  <a:pt x="153" y="250"/>
                </a:cubicBezTo>
                <a:cubicBezTo>
                  <a:pt x="149" y="250"/>
                  <a:pt x="147" y="247"/>
                  <a:pt x="144" y="248"/>
                </a:cubicBezTo>
                <a:cubicBezTo>
                  <a:pt x="141" y="248"/>
                  <a:pt x="137" y="248"/>
                  <a:pt x="134" y="248"/>
                </a:cubicBezTo>
                <a:cubicBezTo>
                  <a:pt x="128" y="247"/>
                  <a:pt x="123" y="251"/>
                  <a:pt x="118" y="249"/>
                </a:cubicBezTo>
                <a:cubicBezTo>
                  <a:pt x="116" y="249"/>
                  <a:pt x="115" y="249"/>
                  <a:pt x="114" y="249"/>
                </a:cubicBezTo>
                <a:cubicBezTo>
                  <a:pt x="113" y="249"/>
                  <a:pt x="112" y="250"/>
                  <a:pt x="111" y="248"/>
                </a:cubicBezTo>
                <a:cubicBezTo>
                  <a:pt x="111" y="247"/>
                  <a:pt x="112" y="245"/>
                  <a:pt x="113" y="245"/>
                </a:cubicBezTo>
                <a:cubicBezTo>
                  <a:pt x="116" y="244"/>
                  <a:pt x="119" y="241"/>
                  <a:pt x="123" y="241"/>
                </a:cubicBezTo>
                <a:cubicBezTo>
                  <a:pt x="125" y="241"/>
                  <a:pt x="125" y="239"/>
                  <a:pt x="127" y="238"/>
                </a:cubicBezTo>
                <a:cubicBezTo>
                  <a:pt x="122" y="235"/>
                  <a:pt x="117" y="235"/>
                  <a:pt x="112" y="234"/>
                </a:cubicBezTo>
                <a:cubicBezTo>
                  <a:pt x="108" y="233"/>
                  <a:pt x="105" y="231"/>
                  <a:pt x="101" y="230"/>
                </a:cubicBezTo>
                <a:cubicBezTo>
                  <a:pt x="100" y="230"/>
                  <a:pt x="98" y="228"/>
                  <a:pt x="99" y="226"/>
                </a:cubicBezTo>
                <a:cubicBezTo>
                  <a:pt x="100" y="224"/>
                  <a:pt x="102" y="225"/>
                  <a:pt x="103" y="225"/>
                </a:cubicBezTo>
                <a:cubicBezTo>
                  <a:pt x="110" y="225"/>
                  <a:pt x="116" y="225"/>
                  <a:pt x="123" y="225"/>
                </a:cubicBezTo>
                <a:cubicBezTo>
                  <a:pt x="135" y="225"/>
                  <a:pt x="147" y="222"/>
                  <a:pt x="158" y="216"/>
                </a:cubicBezTo>
                <a:cubicBezTo>
                  <a:pt x="162" y="214"/>
                  <a:pt x="167" y="215"/>
                  <a:pt x="171" y="213"/>
                </a:cubicBezTo>
                <a:cubicBezTo>
                  <a:pt x="175" y="212"/>
                  <a:pt x="180" y="213"/>
                  <a:pt x="185" y="214"/>
                </a:cubicBezTo>
                <a:cubicBezTo>
                  <a:pt x="189" y="216"/>
                  <a:pt x="195" y="217"/>
                  <a:pt x="200" y="217"/>
                </a:cubicBezTo>
                <a:cubicBezTo>
                  <a:pt x="208" y="216"/>
                  <a:pt x="216" y="218"/>
                  <a:pt x="224" y="215"/>
                </a:cubicBezTo>
                <a:cubicBezTo>
                  <a:pt x="225" y="214"/>
                  <a:pt x="226" y="214"/>
                  <a:pt x="227" y="215"/>
                </a:cubicBezTo>
                <a:cubicBezTo>
                  <a:pt x="235" y="218"/>
                  <a:pt x="243" y="216"/>
                  <a:pt x="251" y="216"/>
                </a:cubicBezTo>
                <a:cubicBezTo>
                  <a:pt x="260" y="217"/>
                  <a:pt x="268" y="218"/>
                  <a:pt x="277" y="216"/>
                </a:cubicBezTo>
                <a:cubicBezTo>
                  <a:pt x="284" y="215"/>
                  <a:pt x="291" y="215"/>
                  <a:pt x="298" y="215"/>
                </a:cubicBezTo>
                <a:cubicBezTo>
                  <a:pt x="300" y="215"/>
                  <a:pt x="301" y="214"/>
                  <a:pt x="302" y="212"/>
                </a:cubicBezTo>
                <a:cubicBezTo>
                  <a:pt x="303" y="211"/>
                  <a:pt x="302" y="210"/>
                  <a:pt x="301" y="209"/>
                </a:cubicBezTo>
                <a:cubicBezTo>
                  <a:pt x="299" y="209"/>
                  <a:pt x="297" y="209"/>
                  <a:pt x="295" y="208"/>
                </a:cubicBezTo>
                <a:cubicBezTo>
                  <a:pt x="296" y="207"/>
                  <a:pt x="297" y="206"/>
                  <a:pt x="298" y="206"/>
                </a:cubicBezTo>
                <a:cubicBezTo>
                  <a:pt x="302" y="207"/>
                  <a:pt x="306" y="202"/>
                  <a:pt x="311" y="206"/>
                </a:cubicBezTo>
                <a:cubicBezTo>
                  <a:pt x="311" y="206"/>
                  <a:pt x="312" y="206"/>
                  <a:pt x="312" y="206"/>
                </a:cubicBezTo>
                <a:cubicBezTo>
                  <a:pt x="319" y="205"/>
                  <a:pt x="325" y="209"/>
                  <a:pt x="332" y="208"/>
                </a:cubicBezTo>
                <a:cubicBezTo>
                  <a:pt x="332" y="211"/>
                  <a:pt x="332" y="213"/>
                  <a:pt x="332" y="216"/>
                </a:cubicBezTo>
                <a:cubicBezTo>
                  <a:pt x="334" y="217"/>
                  <a:pt x="335" y="216"/>
                  <a:pt x="337" y="216"/>
                </a:cubicBezTo>
                <a:cubicBezTo>
                  <a:pt x="337" y="218"/>
                  <a:pt x="338" y="218"/>
                  <a:pt x="339" y="219"/>
                </a:cubicBezTo>
                <a:cubicBezTo>
                  <a:pt x="342" y="221"/>
                  <a:pt x="346" y="219"/>
                  <a:pt x="349" y="221"/>
                </a:cubicBezTo>
                <a:cubicBezTo>
                  <a:pt x="350" y="222"/>
                  <a:pt x="352" y="219"/>
                  <a:pt x="355" y="220"/>
                </a:cubicBezTo>
                <a:cubicBezTo>
                  <a:pt x="357" y="220"/>
                  <a:pt x="356" y="218"/>
                  <a:pt x="356" y="216"/>
                </a:cubicBezTo>
                <a:cubicBezTo>
                  <a:pt x="356" y="215"/>
                  <a:pt x="355" y="215"/>
                  <a:pt x="354" y="215"/>
                </a:cubicBezTo>
                <a:cubicBezTo>
                  <a:pt x="350" y="215"/>
                  <a:pt x="346" y="215"/>
                  <a:pt x="343" y="215"/>
                </a:cubicBezTo>
                <a:cubicBezTo>
                  <a:pt x="342" y="215"/>
                  <a:pt x="340" y="215"/>
                  <a:pt x="341" y="213"/>
                </a:cubicBezTo>
                <a:cubicBezTo>
                  <a:pt x="341" y="213"/>
                  <a:pt x="342" y="213"/>
                  <a:pt x="342" y="213"/>
                </a:cubicBezTo>
                <a:cubicBezTo>
                  <a:pt x="343" y="213"/>
                  <a:pt x="345" y="214"/>
                  <a:pt x="346" y="212"/>
                </a:cubicBezTo>
                <a:cubicBezTo>
                  <a:pt x="346" y="209"/>
                  <a:pt x="344" y="210"/>
                  <a:pt x="342" y="209"/>
                </a:cubicBezTo>
                <a:cubicBezTo>
                  <a:pt x="340" y="205"/>
                  <a:pt x="340" y="204"/>
                  <a:pt x="343" y="204"/>
                </a:cubicBezTo>
                <a:cubicBezTo>
                  <a:pt x="346" y="204"/>
                  <a:pt x="349" y="203"/>
                  <a:pt x="351" y="203"/>
                </a:cubicBezTo>
                <a:cubicBezTo>
                  <a:pt x="357" y="202"/>
                  <a:pt x="362" y="200"/>
                  <a:pt x="369" y="201"/>
                </a:cubicBezTo>
                <a:cubicBezTo>
                  <a:pt x="366" y="198"/>
                  <a:pt x="363" y="197"/>
                  <a:pt x="360" y="197"/>
                </a:cubicBezTo>
                <a:cubicBezTo>
                  <a:pt x="349" y="197"/>
                  <a:pt x="338" y="197"/>
                  <a:pt x="328" y="197"/>
                </a:cubicBezTo>
                <a:cubicBezTo>
                  <a:pt x="326" y="197"/>
                  <a:pt x="324" y="197"/>
                  <a:pt x="323" y="198"/>
                </a:cubicBezTo>
                <a:cubicBezTo>
                  <a:pt x="319" y="203"/>
                  <a:pt x="314" y="200"/>
                  <a:pt x="309" y="201"/>
                </a:cubicBezTo>
                <a:cubicBezTo>
                  <a:pt x="306" y="201"/>
                  <a:pt x="303" y="198"/>
                  <a:pt x="298" y="196"/>
                </a:cubicBezTo>
                <a:cubicBezTo>
                  <a:pt x="307" y="196"/>
                  <a:pt x="313" y="195"/>
                  <a:pt x="319" y="194"/>
                </a:cubicBezTo>
                <a:cubicBezTo>
                  <a:pt x="334" y="191"/>
                  <a:pt x="349" y="193"/>
                  <a:pt x="365" y="192"/>
                </a:cubicBezTo>
                <a:cubicBezTo>
                  <a:pt x="360" y="189"/>
                  <a:pt x="360" y="189"/>
                  <a:pt x="350" y="189"/>
                </a:cubicBezTo>
                <a:cubicBezTo>
                  <a:pt x="348" y="187"/>
                  <a:pt x="349" y="185"/>
                  <a:pt x="349" y="184"/>
                </a:cubicBezTo>
                <a:cubicBezTo>
                  <a:pt x="349" y="182"/>
                  <a:pt x="348" y="181"/>
                  <a:pt x="347" y="182"/>
                </a:cubicBezTo>
                <a:cubicBezTo>
                  <a:pt x="341" y="187"/>
                  <a:pt x="334" y="186"/>
                  <a:pt x="327" y="188"/>
                </a:cubicBezTo>
                <a:cubicBezTo>
                  <a:pt x="325" y="189"/>
                  <a:pt x="323" y="187"/>
                  <a:pt x="320" y="187"/>
                </a:cubicBezTo>
                <a:cubicBezTo>
                  <a:pt x="312" y="187"/>
                  <a:pt x="304" y="187"/>
                  <a:pt x="296" y="187"/>
                </a:cubicBezTo>
                <a:cubicBezTo>
                  <a:pt x="290" y="187"/>
                  <a:pt x="285" y="184"/>
                  <a:pt x="279" y="185"/>
                </a:cubicBezTo>
                <a:cubicBezTo>
                  <a:pt x="273" y="186"/>
                  <a:pt x="267" y="185"/>
                  <a:pt x="261" y="185"/>
                </a:cubicBezTo>
                <a:cubicBezTo>
                  <a:pt x="255" y="185"/>
                  <a:pt x="249" y="185"/>
                  <a:pt x="243" y="185"/>
                </a:cubicBezTo>
                <a:cubicBezTo>
                  <a:pt x="244" y="183"/>
                  <a:pt x="246" y="181"/>
                  <a:pt x="248" y="182"/>
                </a:cubicBezTo>
                <a:cubicBezTo>
                  <a:pt x="253" y="182"/>
                  <a:pt x="258" y="182"/>
                  <a:pt x="264" y="182"/>
                </a:cubicBezTo>
                <a:cubicBezTo>
                  <a:pt x="265" y="182"/>
                  <a:pt x="266" y="182"/>
                  <a:pt x="268" y="181"/>
                </a:cubicBezTo>
                <a:cubicBezTo>
                  <a:pt x="266" y="174"/>
                  <a:pt x="261" y="170"/>
                  <a:pt x="256" y="166"/>
                </a:cubicBezTo>
                <a:cubicBezTo>
                  <a:pt x="255" y="165"/>
                  <a:pt x="253" y="164"/>
                  <a:pt x="251" y="164"/>
                </a:cubicBezTo>
                <a:cubicBezTo>
                  <a:pt x="249" y="164"/>
                  <a:pt x="246" y="164"/>
                  <a:pt x="243" y="163"/>
                </a:cubicBezTo>
                <a:cubicBezTo>
                  <a:pt x="242" y="162"/>
                  <a:pt x="240" y="162"/>
                  <a:pt x="238" y="163"/>
                </a:cubicBezTo>
                <a:cubicBezTo>
                  <a:pt x="237" y="165"/>
                  <a:pt x="235" y="164"/>
                  <a:pt x="234" y="164"/>
                </a:cubicBezTo>
                <a:cubicBezTo>
                  <a:pt x="232" y="164"/>
                  <a:pt x="231" y="165"/>
                  <a:pt x="231" y="163"/>
                </a:cubicBezTo>
                <a:cubicBezTo>
                  <a:pt x="231" y="161"/>
                  <a:pt x="232" y="161"/>
                  <a:pt x="234" y="161"/>
                </a:cubicBezTo>
                <a:cubicBezTo>
                  <a:pt x="237" y="161"/>
                  <a:pt x="240" y="161"/>
                  <a:pt x="242" y="161"/>
                </a:cubicBezTo>
                <a:cubicBezTo>
                  <a:pt x="246" y="161"/>
                  <a:pt x="247" y="158"/>
                  <a:pt x="245" y="155"/>
                </a:cubicBezTo>
                <a:cubicBezTo>
                  <a:pt x="245" y="155"/>
                  <a:pt x="245" y="154"/>
                  <a:pt x="245" y="153"/>
                </a:cubicBezTo>
                <a:cubicBezTo>
                  <a:pt x="242" y="147"/>
                  <a:pt x="242" y="147"/>
                  <a:pt x="234" y="147"/>
                </a:cubicBezTo>
                <a:cubicBezTo>
                  <a:pt x="234" y="147"/>
                  <a:pt x="233" y="147"/>
                  <a:pt x="233" y="147"/>
                </a:cubicBezTo>
                <a:cubicBezTo>
                  <a:pt x="230" y="144"/>
                  <a:pt x="227" y="144"/>
                  <a:pt x="224" y="147"/>
                </a:cubicBezTo>
                <a:cubicBezTo>
                  <a:pt x="222" y="147"/>
                  <a:pt x="221" y="147"/>
                  <a:pt x="219" y="147"/>
                </a:cubicBezTo>
                <a:cubicBezTo>
                  <a:pt x="218" y="147"/>
                  <a:pt x="216" y="146"/>
                  <a:pt x="215" y="149"/>
                </a:cubicBezTo>
                <a:cubicBezTo>
                  <a:pt x="213" y="149"/>
                  <a:pt x="210" y="148"/>
                  <a:pt x="208" y="149"/>
                </a:cubicBezTo>
                <a:cubicBezTo>
                  <a:pt x="204" y="149"/>
                  <a:pt x="201" y="148"/>
                  <a:pt x="199" y="147"/>
                </a:cubicBezTo>
                <a:cubicBezTo>
                  <a:pt x="196" y="145"/>
                  <a:pt x="193" y="145"/>
                  <a:pt x="190" y="147"/>
                </a:cubicBezTo>
                <a:cubicBezTo>
                  <a:pt x="188" y="148"/>
                  <a:pt x="184" y="149"/>
                  <a:pt x="181" y="149"/>
                </a:cubicBezTo>
                <a:cubicBezTo>
                  <a:pt x="180" y="148"/>
                  <a:pt x="178" y="148"/>
                  <a:pt x="177" y="150"/>
                </a:cubicBezTo>
                <a:cubicBezTo>
                  <a:pt x="176" y="151"/>
                  <a:pt x="175" y="151"/>
                  <a:pt x="174" y="150"/>
                </a:cubicBezTo>
                <a:cubicBezTo>
                  <a:pt x="169" y="147"/>
                  <a:pt x="163" y="149"/>
                  <a:pt x="158" y="149"/>
                </a:cubicBezTo>
                <a:cubicBezTo>
                  <a:pt x="158" y="147"/>
                  <a:pt x="159" y="146"/>
                  <a:pt x="157" y="145"/>
                </a:cubicBezTo>
                <a:cubicBezTo>
                  <a:pt x="156" y="145"/>
                  <a:pt x="154" y="145"/>
                  <a:pt x="155" y="147"/>
                </a:cubicBezTo>
                <a:cubicBezTo>
                  <a:pt x="153" y="147"/>
                  <a:pt x="151" y="147"/>
                  <a:pt x="149" y="147"/>
                </a:cubicBezTo>
                <a:cubicBezTo>
                  <a:pt x="149" y="146"/>
                  <a:pt x="150" y="144"/>
                  <a:pt x="148" y="143"/>
                </a:cubicBezTo>
                <a:cubicBezTo>
                  <a:pt x="147" y="143"/>
                  <a:pt x="146" y="144"/>
                  <a:pt x="146" y="145"/>
                </a:cubicBezTo>
                <a:cubicBezTo>
                  <a:pt x="144" y="145"/>
                  <a:pt x="142" y="145"/>
                  <a:pt x="141" y="145"/>
                </a:cubicBezTo>
                <a:cubicBezTo>
                  <a:pt x="140" y="144"/>
                  <a:pt x="141" y="142"/>
                  <a:pt x="139" y="142"/>
                </a:cubicBezTo>
                <a:cubicBezTo>
                  <a:pt x="138" y="142"/>
                  <a:pt x="136" y="141"/>
                  <a:pt x="135" y="143"/>
                </a:cubicBezTo>
                <a:cubicBezTo>
                  <a:pt x="133" y="144"/>
                  <a:pt x="130" y="141"/>
                  <a:pt x="128" y="142"/>
                </a:cubicBezTo>
                <a:cubicBezTo>
                  <a:pt x="125" y="144"/>
                  <a:pt x="123" y="143"/>
                  <a:pt x="121" y="143"/>
                </a:cubicBezTo>
                <a:cubicBezTo>
                  <a:pt x="119" y="144"/>
                  <a:pt x="118" y="143"/>
                  <a:pt x="116" y="143"/>
                </a:cubicBezTo>
                <a:cubicBezTo>
                  <a:pt x="113" y="141"/>
                  <a:pt x="108" y="141"/>
                  <a:pt x="104" y="143"/>
                </a:cubicBezTo>
                <a:cubicBezTo>
                  <a:pt x="101" y="143"/>
                  <a:pt x="98" y="140"/>
                  <a:pt x="94" y="142"/>
                </a:cubicBezTo>
                <a:cubicBezTo>
                  <a:pt x="94" y="141"/>
                  <a:pt x="91" y="138"/>
                  <a:pt x="90" y="137"/>
                </a:cubicBezTo>
                <a:cubicBezTo>
                  <a:pt x="86" y="134"/>
                  <a:pt x="86" y="134"/>
                  <a:pt x="83" y="138"/>
                </a:cubicBezTo>
                <a:cubicBezTo>
                  <a:pt x="82" y="139"/>
                  <a:pt x="81" y="140"/>
                  <a:pt x="82" y="141"/>
                </a:cubicBezTo>
                <a:cubicBezTo>
                  <a:pt x="83" y="142"/>
                  <a:pt x="83" y="143"/>
                  <a:pt x="85" y="143"/>
                </a:cubicBezTo>
                <a:cubicBezTo>
                  <a:pt x="88" y="143"/>
                  <a:pt x="91" y="143"/>
                  <a:pt x="94" y="143"/>
                </a:cubicBezTo>
                <a:cubicBezTo>
                  <a:pt x="97" y="147"/>
                  <a:pt x="101" y="149"/>
                  <a:pt x="107" y="149"/>
                </a:cubicBezTo>
                <a:cubicBezTo>
                  <a:pt x="109" y="149"/>
                  <a:pt x="111" y="149"/>
                  <a:pt x="113" y="149"/>
                </a:cubicBezTo>
                <a:cubicBezTo>
                  <a:pt x="123" y="148"/>
                  <a:pt x="133" y="151"/>
                  <a:pt x="143" y="152"/>
                </a:cubicBezTo>
                <a:cubicBezTo>
                  <a:pt x="144" y="152"/>
                  <a:pt x="145" y="154"/>
                  <a:pt x="147" y="155"/>
                </a:cubicBezTo>
                <a:cubicBezTo>
                  <a:pt x="141" y="156"/>
                  <a:pt x="135" y="156"/>
                  <a:pt x="130" y="156"/>
                </a:cubicBezTo>
                <a:cubicBezTo>
                  <a:pt x="130" y="156"/>
                  <a:pt x="130" y="157"/>
                  <a:pt x="130" y="157"/>
                </a:cubicBezTo>
                <a:cubicBezTo>
                  <a:pt x="136" y="157"/>
                  <a:pt x="142" y="157"/>
                  <a:pt x="147" y="157"/>
                </a:cubicBezTo>
                <a:cubicBezTo>
                  <a:pt x="153" y="157"/>
                  <a:pt x="158" y="157"/>
                  <a:pt x="163" y="157"/>
                </a:cubicBezTo>
                <a:cubicBezTo>
                  <a:pt x="164" y="157"/>
                  <a:pt x="166" y="157"/>
                  <a:pt x="167" y="158"/>
                </a:cubicBezTo>
                <a:cubicBezTo>
                  <a:pt x="169" y="160"/>
                  <a:pt x="168" y="164"/>
                  <a:pt x="172" y="163"/>
                </a:cubicBezTo>
                <a:cubicBezTo>
                  <a:pt x="175" y="162"/>
                  <a:pt x="177" y="165"/>
                  <a:pt x="180" y="164"/>
                </a:cubicBezTo>
                <a:cubicBezTo>
                  <a:pt x="182" y="164"/>
                  <a:pt x="185" y="165"/>
                  <a:pt x="187" y="163"/>
                </a:cubicBezTo>
                <a:cubicBezTo>
                  <a:pt x="188" y="162"/>
                  <a:pt x="189" y="163"/>
                  <a:pt x="191" y="163"/>
                </a:cubicBezTo>
                <a:cubicBezTo>
                  <a:pt x="190" y="165"/>
                  <a:pt x="188" y="166"/>
                  <a:pt x="188" y="167"/>
                </a:cubicBezTo>
                <a:cubicBezTo>
                  <a:pt x="187" y="169"/>
                  <a:pt x="188" y="171"/>
                  <a:pt x="190" y="171"/>
                </a:cubicBezTo>
                <a:cubicBezTo>
                  <a:pt x="192" y="171"/>
                  <a:pt x="195" y="171"/>
                  <a:pt x="195" y="174"/>
                </a:cubicBezTo>
                <a:cubicBezTo>
                  <a:pt x="195" y="175"/>
                  <a:pt x="197" y="175"/>
                  <a:pt x="198" y="175"/>
                </a:cubicBezTo>
                <a:cubicBezTo>
                  <a:pt x="203" y="172"/>
                  <a:pt x="208" y="176"/>
                  <a:pt x="212" y="176"/>
                </a:cubicBezTo>
                <a:cubicBezTo>
                  <a:pt x="213" y="177"/>
                  <a:pt x="214" y="177"/>
                  <a:pt x="214" y="178"/>
                </a:cubicBezTo>
                <a:cubicBezTo>
                  <a:pt x="214" y="179"/>
                  <a:pt x="213" y="180"/>
                  <a:pt x="212" y="180"/>
                </a:cubicBezTo>
                <a:cubicBezTo>
                  <a:pt x="207" y="182"/>
                  <a:pt x="202" y="184"/>
                  <a:pt x="198" y="188"/>
                </a:cubicBezTo>
                <a:cubicBezTo>
                  <a:pt x="196" y="189"/>
                  <a:pt x="195" y="187"/>
                  <a:pt x="195" y="186"/>
                </a:cubicBezTo>
                <a:cubicBezTo>
                  <a:pt x="195" y="183"/>
                  <a:pt x="194" y="181"/>
                  <a:pt x="191" y="179"/>
                </a:cubicBezTo>
                <a:cubicBezTo>
                  <a:pt x="190" y="178"/>
                  <a:pt x="189" y="178"/>
                  <a:pt x="188" y="178"/>
                </a:cubicBezTo>
                <a:cubicBezTo>
                  <a:pt x="185" y="181"/>
                  <a:pt x="180" y="179"/>
                  <a:pt x="177" y="181"/>
                </a:cubicBezTo>
                <a:cubicBezTo>
                  <a:pt x="175" y="182"/>
                  <a:pt x="173" y="182"/>
                  <a:pt x="170" y="182"/>
                </a:cubicBezTo>
                <a:cubicBezTo>
                  <a:pt x="168" y="182"/>
                  <a:pt x="167" y="179"/>
                  <a:pt x="166" y="177"/>
                </a:cubicBezTo>
                <a:cubicBezTo>
                  <a:pt x="164" y="174"/>
                  <a:pt x="160" y="173"/>
                  <a:pt x="158" y="177"/>
                </a:cubicBezTo>
                <a:cubicBezTo>
                  <a:pt x="158" y="179"/>
                  <a:pt x="157" y="180"/>
                  <a:pt x="156" y="182"/>
                </a:cubicBezTo>
                <a:cubicBezTo>
                  <a:pt x="156" y="184"/>
                  <a:pt x="154" y="185"/>
                  <a:pt x="151" y="185"/>
                </a:cubicBezTo>
                <a:cubicBezTo>
                  <a:pt x="149" y="185"/>
                  <a:pt x="147" y="185"/>
                  <a:pt x="145" y="187"/>
                </a:cubicBezTo>
                <a:cubicBezTo>
                  <a:pt x="142" y="188"/>
                  <a:pt x="139" y="186"/>
                  <a:pt x="137" y="183"/>
                </a:cubicBezTo>
                <a:cubicBezTo>
                  <a:pt x="134" y="177"/>
                  <a:pt x="128" y="177"/>
                  <a:pt x="123" y="175"/>
                </a:cubicBezTo>
                <a:cubicBezTo>
                  <a:pt x="121" y="174"/>
                  <a:pt x="119" y="176"/>
                  <a:pt x="116" y="177"/>
                </a:cubicBezTo>
                <a:cubicBezTo>
                  <a:pt x="113" y="177"/>
                  <a:pt x="110" y="179"/>
                  <a:pt x="108" y="181"/>
                </a:cubicBezTo>
                <a:cubicBezTo>
                  <a:pt x="102" y="185"/>
                  <a:pt x="101" y="185"/>
                  <a:pt x="97" y="180"/>
                </a:cubicBezTo>
                <a:cubicBezTo>
                  <a:pt x="96" y="180"/>
                  <a:pt x="96" y="178"/>
                  <a:pt x="95" y="177"/>
                </a:cubicBezTo>
                <a:cubicBezTo>
                  <a:pt x="89" y="182"/>
                  <a:pt x="84" y="182"/>
                  <a:pt x="78" y="182"/>
                </a:cubicBezTo>
                <a:cubicBezTo>
                  <a:pt x="74" y="182"/>
                  <a:pt x="71" y="182"/>
                  <a:pt x="67" y="182"/>
                </a:cubicBezTo>
                <a:cubicBezTo>
                  <a:pt x="59" y="181"/>
                  <a:pt x="51" y="184"/>
                  <a:pt x="42" y="183"/>
                </a:cubicBezTo>
                <a:cubicBezTo>
                  <a:pt x="39" y="183"/>
                  <a:pt x="38" y="187"/>
                  <a:pt x="35" y="184"/>
                </a:cubicBezTo>
                <a:cubicBezTo>
                  <a:pt x="32" y="182"/>
                  <a:pt x="29" y="184"/>
                  <a:pt x="27" y="183"/>
                </a:cubicBezTo>
                <a:cubicBezTo>
                  <a:pt x="24" y="183"/>
                  <a:pt x="21" y="183"/>
                  <a:pt x="18" y="183"/>
                </a:cubicBezTo>
                <a:cubicBezTo>
                  <a:pt x="16" y="181"/>
                  <a:pt x="18" y="179"/>
                  <a:pt x="17" y="177"/>
                </a:cubicBezTo>
                <a:cubicBezTo>
                  <a:pt x="14" y="173"/>
                  <a:pt x="10" y="172"/>
                  <a:pt x="5" y="174"/>
                </a:cubicBezTo>
                <a:cubicBezTo>
                  <a:pt x="4" y="174"/>
                  <a:pt x="4" y="175"/>
                  <a:pt x="2" y="175"/>
                </a:cubicBezTo>
                <a:cubicBezTo>
                  <a:pt x="1" y="175"/>
                  <a:pt x="0" y="174"/>
                  <a:pt x="0" y="172"/>
                </a:cubicBezTo>
                <a:cubicBezTo>
                  <a:pt x="0" y="171"/>
                  <a:pt x="0" y="169"/>
                  <a:pt x="2" y="169"/>
                </a:cubicBezTo>
                <a:cubicBezTo>
                  <a:pt x="5" y="170"/>
                  <a:pt x="8" y="169"/>
                  <a:pt x="10" y="170"/>
                </a:cubicBezTo>
                <a:cubicBezTo>
                  <a:pt x="14" y="170"/>
                  <a:pt x="16" y="168"/>
                  <a:pt x="19" y="168"/>
                </a:cubicBezTo>
                <a:cubicBezTo>
                  <a:pt x="21" y="167"/>
                  <a:pt x="22" y="164"/>
                  <a:pt x="22" y="162"/>
                </a:cubicBezTo>
                <a:cubicBezTo>
                  <a:pt x="24" y="159"/>
                  <a:pt x="24" y="158"/>
                  <a:pt x="27" y="160"/>
                </a:cubicBezTo>
                <a:cubicBezTo>
                  <a:pt x="31" y="161"/>
                  <a:pt x="35" y="162"/>
                  <a:pt x="39" y="164"/>
                </a:cubicBezTo>
                <a:cubicBezTo>
                  <a:pt x="40" y="165"/>
                  <a:pt x="42" y="164"/>
                  <a:pt x="44" y="164"/>
                </a:cubicBezTo>
                <a:cubicBezTo>
                  <a:pt x="45" y="164"/>
                  <a:pt x="45" y="162"/>
                  <a:pt x="46" y="161"/>
                </a:cubicBezTo>
                <a:cubicBezTo>
                  <a:pt x="48" y="159"/>
                  <a:pt x="46" y="158"/>
                  <a:pt x="45" y="156"/>
                </a:cubicBezTo>
                <a:cubicBezTo>
                  <a:pt x="44" y="154"/>
                  <a:pt x="41" y="154"/>
                  <a:pt x="39" y="152"/>
                </a:cubicBezTo>
                <a:cubicBezTo>
                  <a:pt x="38" y="151"/>
                  <a:pt x="38" y="151"/>
                  <a:pt x="38" y="150"/>
                </a:cubicBezTo>
                <a:cubicBezTo>
                  <a:pt x="38" y="149"/>
                  <a:pt x="39" y="149"/>
                  <a:pt x="40" y="149"/>
                </a:cubicBezTo>
                <a:cubicBezTo>
                  <a:pt x="43" y="149"/>
                  <a:pt x="47" y="148"/>
                  <a:pt x="50" y="150"/>
                </a:cubicBezTo>
                <a:cubicBezTo>
                  <a:pt x="50" y="151"/>
                  <a:pt x="51" y="150"/>
                  <a:pt x="51" y="150"/>
                </a:cubicBezTo>
                <a:cubicBezTo>
                  <a:pt x="53" y="149"/>
                  <a:pt x="51" y="149"/>
                  <a:pt x="51" y="148"/>
                </a:cubicBezTo>
                <a:cubicBezTo>
                  <a:pt x="50" y="147"/>
                  <a:pt x="50" y="145"/>
                  <a:pt x="52" y="145"/>
                </a:cubicBezTo>
                <a:cubicBezTo>
                  <a:pt x="54" y="145"/>
                  <a:pt x="56" y="145"/>
                  <a:pt x="59" y="145"/>
                </a:cubicBezTo>
                <a:cubicBezTo>
                  <a:pt x="56" y="143"/>
                  <a:pt x="53" y="143"/>
                  <a:pt x="50" y="142"/>
                </a:cubicBezTo>
                <a:cubicBezTo>
                  <a:pt x="48" y="141"/>
                  <a:pt x="48" y="140"/>
                  <a:pt x="49" y="139"/>
                </a:cubicBezTo>
                <a:cubicBezTo>
                  <a:pt x="50" y="135"/>
                  <a:pt x="50" y="134"/>
                  <a:pt x="46" y="133"/>
                </a:cubicBezTo>
                <a:cubicBezTo>
                  <a:pt x="45" y="133"/>
                  <a:pt x="43" y="133"/>
                  <a:pt x="42" y="133"/>
                </a:cubicBezTo>
                <a:cubicBezTo>
                  <a:pt x="42" y="132"/>
                  <a:pt x="42" y="132"/>
                  <a:pt x="42" y="131"/>
                </a:cubicBezTo>
                <a:cubicBezTo>
                  <a:pt x="42" y="131"/>
                  <a:pt x="42" y="130"/>
                  <a:pt x="42" y="130"/>
                </a:cubicBezTo>
                <a:cubicBezTo>
                  <a:pt x="49" y="131"/>
                  <a:pt x="54" y="126"/>
                  <a:pt x="61" y="126"/>
                </a:cubicBezTo>
                <a:cubicBezTo>
                  <a:pt x="65" y="126"/>
                  <a:pt x="69" y="124"/>
                  <a:pt x="73" y="121"/>
                </a:cubicBezTo>
                <a:cubicBezTo>
                  <a:pt x="73" y="120"/>
                  <a:pt x="75" y="120"/>
                  <a:pt x="75" y="119"/>
                </a:cubicBezTo>
                <a:cubicBezTo>
                  <a:pt x="75" y="117"/>
                  <a:pt x="73" y="117"/>
                  <a:pt x="72" y="117"/>
                </a:cubicBezTo>
                <a:cubicBezTo>
                  <a:pt x="69" y="117"/>
                  <a:pt x="66" y="117"/>
                  <a:pt x="63" y="117"/>
                </a:cubicBezTo>
                <a:cubicBezTo>
                  <a:pt x="62" y="117"/>
                  <a:pt x="61" y="117"/>
                  <a:pt x="61" y="116"/>
                </a:cubicBezTo>
                <a:cubicBezTo>
                  <a:pt x="61" y="115"/>
                  <a:pt x="61" y="114"/>
                  <a:pt x="62" y="114"/>
                </a:cubicBezTo>
                <a:cubicBezTo>
                  <a:pt x="64" y="114"/>
                  <a:pt x="65" y="112"/>
                  <a:pt x="68" y="112"/>
                </a:cubicBezTo>
                <a:cubicBezTo>
                  <a:pt x="71" y="112"/>
                  <a:pt x="74" y="112"/>
                  <a:pt x="77" y="112"/>
                </a:cubicBezTo>
                <a:cubicBezTo>
                  <a:pt x="79" y="111"/>
                  <a:pt x="78" y="109"/>
                  <a:pt x="78" y="108"/>
                </a:cubicBezTo>
                <a:cubicBezTo>
                  <a:pt x="78" y="107"/>
                  <a:pt x="78" y="106"/>
                  <a:pt x="78" y="106"/>
                </a:cubicBezTo>
                <a:cubicBezTo>
                  <a:pt x="72" y="105"/>
                  <a:pt x="69" y="100"/>
                  <a:pt x="63" y="100"/>
                </a:cubicBezTo>
                <a:cubicBezTo>
                  <a:pt x="51" y="100"/>
                  <a:pt x="40" y="103"/>
                  <a:pt x="28" y="102"/>
                </a:cubicBezTo>
                <a:cubicBezTo>
                  <a:pt x="26" y="101"/>
                  <a:pt x="23" y="103"/>
                  <a:pt x="23" y="100"/>
                </a:cubicBezTo>
                <a:cubicBezTo>
                  <a:pt x="22" y="96"/>
                  <a:pt x="26" y="98"/>
                  <a:pt x="28" y="98"/>
                </a:cubicBezTo>
                <a:cubicBezTo>
                  <a:pt x="32" y="99"/>
                  <a:pt x="36" y="96"/>
                  <a:pt x="40" y="96"/>
                </a:cubicBezTo>
                <a:cubicBezTo>
                  <a:pt x="44" y="97"/>
                  <a:pt x="49" y="98"/>
                  <a:pt x="53" y="96"/>
                </a:cubicBezTo>
                <a:cubicBezTo>
                  <a:pt x="60" y="94"/>
                  <a:pt x="67" y="95"/>
                  <a:pt x="73" y="95"/>
                </a:cubicBezTo>
                <a:cubicBezTo>
                  <a:pt x="86" y="94"/>
                  <a:pt x="98" y="91"/>
                  <a:pt x="107" y="82"/>
                </a:cubicBezTo>
                <a:cubicBezTo>
                  <a:pt x="111" y="79"/>
                  <a:pt x="115" y="79"/>
                  <a:pt x="119" y="79"/>
                </a:cubicBezTo>
                <a:cubicBezTo>
                  <a:pt x="120" y="79"/>
                  <a:pt x="123" y="80"/>
                  <a:pt x="123" y="78"/>
                </a:cubicBezTo>
                <a:cubicBezTo>
                  <a:pt x="123" y="74"/>
                  <a:pt x="120" y="76"/>
                  <a:pt x="119" y="76"/>
                </a:cubicBezTo>
                <a:cubicBezTo>
                  <a:pt x="102" y="76"/>
                  <a:pt x="85" y="76"/>
                  <a:pt x="67" y="76"/>
                </a:cubicBezTo>
                <a:cubicBezTo>
                  <a:pt x="61" y="76"/>
                  <a:pt x="57" y="71"/>
                  <a:pt x="52" y="66"/>
                </a:cubicBezTo>
                <a:cubicBezTo>
                  <a:pt x="52" y="66"/>
                  <a:pt x="52" y="65"/>
                  <a:pt x="52" y="64"/>
                </a:cubicBezTo>
                <a:cubicBezTo>
                  <a:pt x="54" y="61"/>
                  <a:pt x="55" y="59"/>
                  <a:pt x="56" y="56"/>
                </a:cubicBezTo>
                <a:cubicBezTo>
                  <a:pt x="56" y="53"/>
                  <a:pt x="59" y="50"/>
                  <a:pt x="62" y="50"/>
                </a:cubicBezTo>
                <a:cubicBezTo>
                  <a:pt x="70" y="50"/>
                  <a:pt x="70" y="43"/>
                  <a:pt x="71" y="38"/>
                </a:cubicBezTo>
                <a:cubicBezTo>
                  <a:pt x="72" y="31"/>
                  <a:pt x="77" y="26"/>
                  <a:pt x="82" y="21"/>
                </a:cubicBezTo>
                <a:cubicBezTo>
                  <a:pt x="83" y="19"/>
                  <a:pt x="85" y="20"/>
                  <a:pt x="86" y="20"/>
                </a:cubicBezTo>
                <a:cubicBezTo>
                  <a:pt x="90" y="20"/>
                  <a:pt x="94" y="21"/>
                  <a:pt x="97" y="18"/>
                </a:cubicBezTo>
                <a:cubicBezTo>
                  <a:pt x="98" y="17"/>
                  <a:pt x="99" y="17"/>
                  <a:pt x="101" y="17"/>
                </a:cubicBezTo>
                <a:cubicBezTo>
                  <a:pt x="104" y="17"/>
                  <a:pt x="107" y="17"/>
                  <a:pt x="109" y="17"/>
                </a:cubicBezTo>
                <a:cubicBezTo>
                  <a:pt x="114" y="16"/>
                  <a:pt x="119" y="17"/>
                  <a:pt x="123" y="20"/>
                </a:cubicBezTo>
                <a:cubicBezTo>
                  <a:pt x="126" y="23"/>
                  <a:pt x="130" y="22"/>
                  <a:pt x="133" y="19"/>
                </a:cubicBezTo>
                <a:cubicBezTo>
                  <a:pt x="138" y="15"/>
                  <a:pt x="145" y="15"/>
                  <a:pt x="150" y="12"/>
                </a:cubicBezTo>
                <a:cubicBezTo>
                  <a:pt x="151" y="11"/>
                  <a:pt x="168" y="17"/>
                  <a:pt x="168" y="18"/>
                </a:cubicBezTo>
                <a:cubicBezTo>
                  <a:pt x="170" y="22"/>
                  <a:pt x="174" y="23"/>
                  <a:pt x="177" y="23"/>
                </a:cubicBezTo>
                <a:cubicBezTo>
                  <a:pt x="180" y="24"/>
                  <a:pt x="183" y="21"/>
                  <a:pt x="186" y="19"/>
                </a:cubicBezTo>
                <a:cubicBezTo>
                  <a:pt x="186" y="18"/>
                  <a:pt x="186" y="17"/>
                  <a:pt x="187" y="17"/>
                </a:cubicBezTo>
                <a:cubicBezTo>
                  <a:pt x="193" y="17"/>
                  <a:pt x="197" y="13"/>
                  <a:pt x="202" y="12"/>
                </a:cubicBezTo>
                <a:cubicBezTo>
                  <a:pt x="205" y="11"/>
                  <a:pt x="206" y="15"/>
                  <a:pt x="209" y="13"/>
                </a:cubicBezTo>
                <a:cubicBezTo>
                  <a:pt x="210" y="13"/>
                  <a:pt x="218" y="18"/>
                  <a:pt x="219" y="20"/>
                </a:cubicBezTo>
                <a:cubicBezTo>
                  <a:pt x="220" y="21"/>
                  <a:pt x="221" y="22"/>
                  <a:pt x="222" y="23"/>
                </a:cubicBezTo>
                <a:cubicBezTo>
                  <a:pt x="227" y="26"/>
                  <a:pt x="231" y="26"/>
                  <a:pt x="235" y="22"/>
                </a:cubicBezTo>
                <a:cubicBezTo>
                  <a:pt x="236" y="21"/>
                  <a:pt x="237" y="20"/>
                  <a:pt x="239" y="19"/>
                </a:cubicBezTo>
                <a:cubicBezTo>
                  <a:pt x="239" y="18"/>
                  <a:pt x="240" y="17"/>
                  <a:pt x="240" y="17"/>
                </a:cubicBezTo>
                <a:cubicBezTo>
                  <a:pt x="245" y="17"/>
                  <a:pt x="249" y="14"/>
                  <a:pt x="253" y="15"/>
                </a:cubicBezTo>
                <a:cubicBezTo>
                  <a:pt x="257" y="16"/>
                  <a:pt x="261" y="17"/>
                  <a:pt x="264" y="19"/>
                </a:cubicBezTo>
                <a:cubicBezTo>
                  <a:pt x="270" y="23"/>
                  <a:pt x="273" y="23"/>
                  <a:pt x="278" y="19"/>
                </a:cubicBezTo>
                <a:cubicBezTo>
                  <a:pt x="280" y="17"/>
                  <a:pt x="282" y="17"/>
                  <a:pt x="285" y="17"/>
                </a:cubicBezTo>
                <a:cubicBezTo>
                  <a:pt x="290" y="17"/>
                  <a:pt x="295" y="17"/>
                  <a:pt x="301" y="17"/>
                </a:cubicBezTo>
                <a:cubicBezTo>
                  <a:pt x="303" y="17"/>
                  <a:pt x="305" y="17"/>
                  <a:pt x="307" y="19"/>
                </a:cubicBezTo>
                <a:cubicBezTo>
                  <a:pt x="310" y="21"/>
                  <a:pt x="319" y="21"/>
                  <a:pt x="321" y="18"/>
                </a:cubicBezTo>
                <a:cubicBezTo>
                  <a:pt x="323" y="15"/>
                  <a:pt x="326" y="15"/>
                  <a:pt x="329" y="15"/>
                </a:cubicBezTo>
                <a:cubicBezTo>
                  <a:pt x="331" y="15"/>
                  <a:pt x="333" y="15"/>
                  <a:pt x="334" y="15"/>
                </a:cubicBezTo>
                <a:cubicBezTo>
                  <a:pt x="338" y="15"/>
                  <a:pt x="342" y="14"/>
                  <a:pt x="345" y="12"/>
                </a:cubicBezTo>
                <a:cubicBezTo>
                  <a:pt x="351" y="7"/>
                  <a:pt x="358" y="9"/>
                  <a:pt x="364" y="13"/>
                </a:cubicBezTo>
                <a:cubicBezTo>
                  <a:pt x="367" y="15"/>
                  <a:pt x="370" y="17"/>
                  <a:pt x="374" y="17"/>
                </a:cubicBezTo>
                <a:cubicBezTo>
                  <a:pt x="382" y="16"/>
                  <a:pt x="390" y="17"/>
                  <a:pt x="398" y="16"/>
                </a:cubicBezTo>
                <a:cubicBezTo>
                  <a:pt x="401" y="16"/>
                  <a:pt x="404" y="17"/>
                  <a:pt x="408" y="15"/>
                </a:cubicBezTo>
                <a:cubicBezTo>
                  <a:pt x="411" y="14"/>
                  <a:pt x="415" y="14"/>
                  <a:pt x="419" y="16"/>
                </a:cubicBezTo>
                <a:cubicBezTo>
                  <a:pt x="422" y="18"/>
                  <a:pt x="425" y="17"/>
                  <a:pt x="427" y="14"/>
                </a:cubicBezTo>
                <a:cubicBezTo>
                  <a:pt x="429" y="12"/>
                  <a:pt x="431" y="13"/>
                  <a:pt x="432" y="15"/>
                </a:cubicBezTo>
                <a:cubicBezTo>
                  <a:pt x="433" y="18"/>
                  <a:pt x="435" y="18"/>
                  <a:pt x="438" y="18"/>
                </a:cubicBezTo>
                <a:cubicBezTo>
                  <a:pt x="444" y="18"/>
                  <a:pt x="450" y="19"/>
                  <a:pt x="456" y="15"/>
                </a:cubicBezTo>
                <a:cubicBezTo>
                  <a:pt x="456" y="15"/>
                  <a:pt x="457" y="15"/>
                  <a:pt x="457" y="15"/>
                </a:cubicBezTo>
                <a:cubicBezTo>
                  <a:pt x="467" y="16"/>
                  <a:pt x="476" y="13"/>
                  <a:pt x="485" y="13"/>
                </a:cubicBezTo>
                <a:cubicBezTo>
                  <a:pt x="487" y="13"/>
                  <a:pt x="488" y="13"/>
                  <a:pt x="488" y="15"/>
                </a:cubicBezTo>
                <a:cubicBezTo>
                  <a:pt x="488" y="18"/>
                  <a:pt x="489" y="18"/>
                  <a:pt x="492" y="18"/>
                </a:cubicBezTo>
                <a:cubicBezTo>
                  <a:pt x="494" y="18"/>
                  <a:pt x="497" y="18"/>
                  <a:pt x="500" y="20"/>
                </a:cubicBezTo>
                <a:cubicBezTo>
                  <a:pt x="501" y="21"/>
                  <a:pt x="505" y="21"/>
                  <a:pt x="507" y="18"/>
                </a:cubicBezTo>
                <a:cubicBezTo>
                  <a:pt x="509" y="15"/>
                  <a:pt x="513" y="14"/>
                  <a:pt x="516" y="15"/>
                </a:cubicBezTo>
                <a:cubicBezTo>
                  <a:pt x="521" y="16"/>
                  <a:pt x="526" y="13"/>
                  <a:pt x="531" y="13"/>
                </a:cubicBezTo>
                <a:cubicBezTo>
                  <a:pt x="532" y="13"/>
                  <a:pt x="533" y="13"/>
                  <a:pt x="534" y="13"/>
                </a:cubicBezTo>
                <a:cubicBezTo>
                  <a:pt x="535" y="14"/>
                  <a:pt x="535" y="14"/>
                  <a:pt x="534" y="15"/>
                </a:cubicBezTo>
                <a:cubicBezTo>
                  <a:pt x="533" y="16"/>
                  <a:pt x="530" y="16"/>
                  <a:pt x="530" y="17"/>
                </a:cubicBezTo>
                <a:cubicBezTo>
                  <a:pt x="531" y="20"/>
                  <a:pt x="534" y="17"/>
                  <a:pt x="535" y="19"/>
                </a:cubicBezTo>
                <a:cubicBezTo>
                  <a:pt x="536" y="20"/>
                  <a:pt x="537" y="21"/>
                  <a:pt x="538" y="20"/>
                </a:cubicBezTo>
                <a:cubicBezTo>
                  <a:pt x="542" y="16"/>
                  <a:pt x="548" y="20"/>
                  <a:pt x="551" y="17"/>
                </a:cubicBezTo>
                <a:cubicBezTo>
                  <a:pt x="557" y="17"/>
                  <a:pt x="561" y="15"/>
                  <a:pt x="566" y="15"/>
                </a:cubicBezTo>
                <a:cubicBezTo>
                  <a:pt x="570" y="15"/>
                  <a:pt x="573" y="11"/>
                  <a:pt x="576" y="13"/>
                </a:cubicBezTo>
                <a:cubicBezTo>
                  <a:pt x="578" y="15"/>
                  <a:pt x="581" y="16"/>
                  <a:pt x="584" y="17"/>
                </a:cubicBezTo>
                <a:cubicBezTo>
                  <a:pt x="587" y="19"/>
                  <a:pt x="592" y="19"/>
                  <a:pt x="595" y="18"/>
                </a:cubicBezTo>
                <a:cubicBezTo>
                  <a:pt x="598" y="17"/>
                  <a:pt x="601" y="17"/>
                  <a:pt x="604" y="17"/>
                </a:cubicBezTo>
                <a:cubicBezTo>
                  <a:pt x="607" y="16"/>
                  <a:pt x="609" y="17"/>
                  <a:pt x="611" y="14"/>
                </a:cubicBezTo>
                <a:cubicBezTo>
                  <a:pt x="614" y="12"/>
                  <a:pt x="618" y="12"/>
                  <a:pt x="621" y="14"/>
                </a:cubicBezTo>
                <a:cubicBezTo>
                  <a:pt x="623" y="16"/>
                  <a:pt x="624" y="17"/>
                  <a:pt x="627" y="17"/>
                </a:cubicBezTo>
                <a:cubicBezTo>
                  <a:pt x="633" y="17"/>
                  <a:pt x="639" y="16"/>
                  <a:pt x="646" y="17"/>
                </a:cubicBezTo>
                <a:cubicBezTo>
                  <a:pt x="648" y="17"/>
                  <a:pt x="650" y="16"/>
                  <a:pt x="652" y="17"/>
                </a:cubicBezTo>
                <a:cubicBezTo>
                  <a:pt x="654" y="20"/>
                  <a:pt x="656" y="18"/>
                  <a:pt x="658" y="16"/>
                </a:cubicBezTo>
                <a:cubicBezTo>
                  <a:pt x="660" y="14"/>
                  <a:pt x="662" y="13"/>
                  <a:pt x="666" y="13"/>
                </a:cubicBezTo>
                <a:cubicBezTo>
                  <a:pt x="668" y="13"/>
                  <a:pt x="671" y="13"/>
                  <a:pt x="674" y="12"/>
                </a:cubicBezTo>
                <a:cubicBezTo>
                  <a:pt x="677" y="10"/>
                  <a:pt x="682" y="11"/>
                  <a:pt x="685" y="13"/>
                </a:cubicBezTo>
                <a:cubicBezTo>
                  <a:pt x="692" y="19"/>
                  <a:pt x="700" y="16"/>
                  <a:pt x="708" y="17"/>
                </a:cubicBezTo>
                <a:cubicBezTo>
                  <a:pt x="711" y="13"/>
                  <a:pt x="716" y="14"/>
                  <a:pt x="719" y="15"/>
                </a:cubicBezTo>
                <a:cubicBezTo>
                  <a:pt x="728" y="16"/>
                  <a:pt x="736" y="18"/>
                  <a:pt x="743" y="22"/>
                </a:cubicBezTo>
                <a:cubicBezTo>
                  <a:pt x="748" y="24"/>
                  <a:pt x="752" y="25"/>
                  <a:pt x="757" y="27"/>
                </a:cubicBezTo>
                <a:cubicBezTo>
                  <a:pt x="762" y="28"/>
                  <a:pt x="768" y="27"/>
                  <a:pt x="772" y="24"/>
                </a:cubicBezTo>
                <a:cubicBezTo>
                  <a:pt x="779" y="19"/>
                  <a:pt x="786" y="16"/>
                  <a:pt x="795" y="17"/>
                </a:cubicBezTo>
                <a:cubicBezTo>
                  <a:pt x="798" y="17"/>
                  <a:pt x="800" y="16"/>
                  <a:pt x="803" y="17"/>
                </a:cubicBezTo>
                <a:cubicBezTo>
                  <a:pt x="804" y="17"/>
                  <a:pt x="806" y="16"/>
                  <a:pt x="806" y="18"/>
                </a:cubicBezTo>
                <a:cubicBezTo>
                  <a:pt x="806" y="20"/>
                  <a:pt x="807" y="22"/>
                  <a:pt x="804" y="22"/>
                </a:cubicBezTo>
                <a:cubicBezTo>
                  <a:pt x="803" y="22"/>
                  <a:pt x="802" y="23"/>
                  <a:pt x="801" y="25"/>
                </a:cubicBezTo>
                <a:cubicBezTo>
                  <a:pt x="811" y="29"/>
                  <a:pt x="820" y="28"/>
                  <a:pt x="829" y="23"/>
                </a:cubicBezTo>
                <a:cubicBezTo>
                  <a:pt x="828" y="22"/>
                  <a:pt x="827" y="20"/>
                  <a:pt x="826" y="20"/>
                </a:cubicBezTo>
                <a:cubicBezTo>
                  <a:pt x="824" y="20"/>
                  <a:pt x="824" y="19"/>
                  <a:pt x="824" y="17"/>
                </a:cubicBezTo>
                <a:cubicBezTo>
                  <a:pt x="823" y="15"/>
                  <a:pt x="825" y="13"/>
                  <a:pt x="826" y="13"/>
                </a:cubicBezTo>
                <a:cubicBezTo>
                  <a:pt x="829" y="13"/>
                  <a:pt x="832" y="12"/>
                  <a:pt x="834" y="14"/>
                </a:cubicBezTo>
                <a:cubicBezTo>
                  <a:pt x="837" y="17"/>
                  <a:pt x="841" y="17"/>
                  <a:pt x="845" y="17"/>
                </a:cubicBezTo>
                <a:cubicBezTo>
                  <a:pt x="848" y="16"/>
                  <a:pt x="851" y="17"/>
                  <a:pt x="854" y="17"/>
                </a:cubicBezTo>
                <a:cubicBezTo>
                  <a:pt x="860" y="16"/>
                  <a:pt x="866" y="16"/>
                  <a:pt x="870" y="22"/>
                </a:cubicBezTo>
                <a:cubicBezTo>
                  <a:pt x="872" y="25"/>
                  <a:pt x="876" y="24"/>
                  <a:pt x="878" y="21"/>
                </a:cubicBezTo>
                <a:cubicBezTo>
                  <a:pt x="879" y="19"/>
                  <a:pt x="880" y="15"/>
                  <a:pt x="884" y="17"/>
                </a:cubicBezTo>
                <a:cubicBezTo>
                  <a:pt x="887" y="18"/>
                  <a:pt x="890" y="15"/>
                  <a:pt x="893" y="14"/>
                </a:cubicBezTo>
                <a:cubicBezTo>
                  <a:pt x="897" y="13"/>
                  <a:pt x="901" y="13"/>
                  <a:pt x="905" y="13"/>
                </a:cubicBezTo>
                <a:cubicBezTo>
                  <a:pt x="909" y="13"/>
                  <a:pt x="914" y="12"/>
                  <a:pt x="917" y="15"/>
                </a:cubicBezTo>
                <a:cubicBezTo>
                  <a:pt x="924" y="13"/>
                  <a:pt x="930" y="17"/>
                  <a:pt x="937" y="17"/>
                </a:cubicBezTo>
                <a:cubicBezTo>
                  <a:pt x="943" y="16"/>
                  <a:pt x="950" y="18"/>
                  <a:pt x="956" y="16"/>
                </a:cubicBezTo>
                <a:cubicBezTo>
                  <a:pt x="965" y="14"/>
                  <a:pt x="974" y="16"/>
                  <a:pt x="983" y="15"/>
                </a:cubicBezTo>
                <a:cubicBezTo>
                  <a:pt x="986" y="14"/>
                  <a:pt x="989" y="17"/>
                  <a:pt x="992" y="17"/>
                </a:cubicBezTo>
                <a:cubicBezTo>
                  <a:pt x="996" y="16"/>
                  <a:pt x="999" y="16"/>
                  <a:pt x="1002" y="17"/>
                </a:cubicBezTo>
                <a:cubicBezTo>
                  <a:pt x="1007" y="17"/>
                  <a:pt x="1012" y="16"/>
                  <a:pt x="1016" y="11"/>
                </a:cubicBezTo>
                <a:cubicBezTo>
                  <a:pt x="1018" y="9"/>
                  <a:pt x="1019" y="9"/>
                  <a:pt x="1022" y="11"/>
                </a:cubicBezTo>
                <a:cubicBezTo>
                  <a:pt x="1026" y="12"/>
                  <a:pt x="1029" y="13"/>
                  <a:pt x="1033" y="14"/>
                </a:cubicBezTo>
                <a:cubicBezTo>
                  <a:pt x="1034" y="15"/>
                  <a:pt x="1036" y="15"/>
                  <a:pt x="1038" y="15"/>
                </a:cubicBezTo>
                <a:cubicBezTo>
                  <a:pt x="1042" y="13"/>
                  <a:pt x="1046" y="13"/>
                  <a:pt x="1050" y="15"/>
                </a:cubicBezTo>
                <a:cubicBezTo>
                  <a:pt x="1054" y="16"/>
                  <a:pt x="1058" y="17"/>
                  <a:pt x="1062" y="18"/>
                </a:cubicBezTo>
                <a:cubicBezTo>
                  <a:pt x="1063" y="18"/>
                  <a:pt x="1063" y="18"/>
                  <a:pt x="1064" y="18"/>
                </a:cubicBezTo>
                <a:cubicBezTo>
                  <a:pt x="1068" y="18"/>
                  <a:pt x="1073" y="18"/>
                  <a:pt x="1078" y="18"/>
                </a:cubicBezTo>
                <a:cubicBezTo>
                  <a:pt x="1082" y="18"/>
                  <a:pt x="1086" y="21"/>
                  <a:pt x="1091" y="20"/>
                </a:cubicBezTo>
                <a:cubicBezTo>
                  <a:pt x="1101" y="18"/>
                  <a:pt x="1112" y="18"/>
                  <a:pt x="1123" y="18"/>
                </a:cubicBezTo>
                <a:cubicBezTo>
                  <a:pt x="1125" y="18"/>
                  <a:pt x="1126" y="17"/>
                  <a:pt x="1127" y="17"/>
                </a:cubicBezTo>
                <a:cubicBezTo>
                  <a:pt x="1131" y="15"/>
                  <a:pt x="1142" y="18"/>
                  <a:pt x="1147" y="21"/>
                </a:cubicBezTo>
                <a:cubicBezTo>
                  <a:pt x="1150" y="23"/>
                  <a:pt x="1152" y="22"/>
                  <a:pt x="1155" y="21"/>
                </a:cubicBezTo>
                <a:cubicBezTo>
                  <a:pt x="1160" y="19"/>
                  <a:pt x="1165" y="20"/>
                  <a:pt x="1169" y="21"/>
                </a:cubicBezTo>
                <a:cubicBezTo>
                  <a:pt x="1174" y="22"/>
                  <a:pt x="1178" y="23"/>
                  <a:pt x="1182" y="24"/>
                </a:cubicBezTo>
                <a:cubicBezTo>
                  <a:pt x="1186" y="24"/>
                  <a:pt x="1188" y="21"/>
                  <a:pt x="1192" y="21"/>
                </a:cubicBezTo>
                <a:cubicBezTo>
                  <a:pt x="1188" y="19"/>
                  <a:pt x="1183" y="20"/>
                  <a:pt x="1179" y="20"/>
                </a:cubicBezTo>
                <a:cubicBezTo>
                  <a:pt x="1177" y="19"/>
                  <a:pt x="1178" y="17"/>
                  <a:pt x="1178" y="15"/>
                </a:cubicBezTo>
                <a:cubicBezTo>
                  <a:pt x="1178" y="14"/>
                  <a:pt x="1179" y="13"/>
                  <a:pt x="1180" y="13"/>
                </a:cubicBezTo>
                <a:cubicBezTo>
                  <a:pt x="1185" y="12"/>
                  <a:pt x="1190" y="11"/>
                  <a:pt x="1195" y="10"/>
                </a:cubicBezTo>
                <a:cubicBezTo>
                  <a:pt x="1199" y="9"/>
                  <a:pt x="1203" y="12"/>
                  <a:pt x="1207" y="12"/>
                </a:cubicBezTo>
                <a:cubicBezTo>
                  <a:pt x="1208" y="16"/>
                  <a:pt x="1211" y="15"/>
                  <a:pt x="1214" y="15"/>
                </a:cubicBezTo>
                <a:cubicBezTo>
                  <a:pt x="1225" y="14"/>
                  <a:pt x="1237" y="16"/>
                  <a:pt x="1249" y="17"/>
                </a:cubicBezTo>
                <a:cubicBezTo>
                  <a:pt x="1254" y="17"/>
                  <a:pt x="1260" y="16"/>
                  <a:pt x="1265" y="15"/>
                </a:cubicBezTo>
                <a:cubicBezTo>
                  <a:pt x="1271" y="13"/>
                  <a:pt x="1276" y="14"/>
                  <a:pt x="1282" y="14"/>
                </a:cubicBezTo>
                <a:cubicBezTo>
                  <a:pt x="1290" y="16"/>
                  <a:pt x="1297" y="19"/>
                  <a:pt x="1304" y="20"/>
                </a:cubicBezTo>
                <a:cubicBezTo>
                  <a:pt x="1305" y="20"/>
                  <a:pt x="1307" y="20"/>
                  <a:pt x="1307" y="21"/>
                </a:cubicBezTo>
                <a:cubicBezTo>
                  <a:pt x="1307" y="23"/>
                  <a:pt x="1305" y="25"/>
                  <a:pt x="1305" y="25"/>
                </a:cubicBezTo>
                <a:cubicBezTo>
                  <a:pt x="1300" y="25"/>
                  <a:pt x="1297" y="27"/>
                  <a:pt x="1292" y="27"/>
                </a:cubicBezTo>
                <a:cubicBezTo>
                  <a:pt x="1287" y="27"/>
                  <a:pt x="1282" y="27"/>
                  <a:pt x="1277" y="27"/>
                </a:cubicBezTo>
                <a:cubicBezTo>
                  <a:pt x="1275" y="27"/>
                  <a:pt x="1274" y="27"/>
                  <a:pt x="1274" y="29"/>
                </a:cubicBezTo>
                <a:cubicBezTo>
                  <a:pt x="1274" y="31"/>
                  <a:pt x="1276" y="30"/>
                  <a:pt x="1277" y="30"/>
                </a:cubicBezTo>
                <a:cubicBezTo>
                  <a:pt x="1284" y="30"/>
                  <a:pt x="1292" y="30"/>
                  <a:pt x="1299" y="30"/>
                </a:cubicBezTo>
                <a:cubicBezTo>
                  <a:pt x="1302" y="31"/>
                  <a:pt x="1305" y="29"/>
                  <a:pt x="1308" y="27"/>
                </a:cubicBezTo>
                <a:cubicBezTo>
                  <a:pt x="1311" y="23"/>
                  <a:pt x="1316" y="21"/>
                  <a:pt x="1321" y="22"/>
                </a:cubicBezTo>
                <a:cubicBezTo>
                  <a:pt x="1325" y="22"/>
                  <a:pt x="1329" y="22"/>
                  <a:pt x="1333" y="22"/>
                </a:cubicBezTo>
                <a:cubicBezTo>
                  <a:pt x="1340" y="22"/>
                  <a:pt x="1347" y="19"/>
                  <a:pt x="1354" y="20"/>
                </a:cubicBezTo>
                <a:cubicBezTo>
                  <a:pt x="1361" y="20"/>
                  <a:pt x="1368" y="20"/>
                  <a:pt x="1375" y="20"/>
                </a:cubicBezTo>
                <a:cubicBezTo>
                  <a:pt x="1378" y="20"/>
                  <a:pt x="1380" y="19"/>
                  <a:pt x="1382" y="18"/>
                </a:cubicBezTo>
                <a:cubicBezTo>
                  <a:pt x="1388" y="16"/>
                  <a:pt x="1393" y="17"/>
                  <a:pt x="1398" y="17"/>
                </a:cubicBezTo>
                <a:cubicBezTo>
                  <a:pt x="1399" y="19"/>
                  <a:pt x="1399" y="21"/>
                  <a:pt x="1398" y="24"/>
                </a:cubicBezTo>
                <a:cubicBezTo>
                  <a:pt x="1394" y="24"/>
                  <a:pt x="1389" y="23"/>
                  <a:pt x="1384" y="24"/>
                </a:cubicBezTo>
                <a:cubicBezTo>
                  <a:pt x="1376" y="24"/>
                  <a:pt x="1376" y="24"/>
                  <a:pt x="1377" y="33"/>
                </a:cubicBezTo>
                <a:cubicBezTo>
                  <a:pt x="1381" y="30"/>
                  <a:pt x="1385" y="30"/>
                  <a:pt x="1389" y="30"/>
                </a:cubicBezTo>
                <a:cubicBezTo>
                  <a:pt x="1394" y="30"/>
                  <a:pt x="1399" y="30"/>
                  <a:pt x="1404" y="30"/>
                </a:cubicBezTo>
                <a:cubicBezTo>
                  <a:pt x="1405" y="31"/>
                  <a:pt x="1407" y="30"/>
                  <a:pt x="1408" y="33"/>
                </a:cubicBezTo>
                <a:cubicBezTo>
                  <a:pt x="1408" y="35"/>
                  <a:pt x="1406" y="35"/>
                  <a:pt x="1404" y="36"/>
                </a:cubicBezTo>
                <a:cubicBezTo>
                  <a:pt x="1405" y="38"/>
                  <a:pt x="1407" y="37"/>
                  <a:pt x="1408" y="37"/>
                </a:cubicBezTo>
                <a:cubicBezTo>
                  <a:pt x="1413" y="37"/>
                  <a:pt x="1419" y="37"/>
                  <a:pt x="1424" y="37"/>
                </a:cubicBezTo>
                <a:cubicBezTo>
                  <a:pt x="1430" y="37"/>
                  <a:pt x="1435" y="40"/>
                  <a:pt x="1440" y="39"/>
                </a:cubicBezTo>
                <a:cubicBezTo>
                  <a:pt x="1447" y="43"/>
                  <a:pt x="1455" y="40"/>
                  <a:pt x="1463" y="41"/>
                </a:cubicBezTo>
                <a:cubicBezTo>
                  <a:pt x="1463" y="38"/>
                  <a:pt x="1461" y="39"/>
                  <a:pt x="1460" y="39"/>
                </a:cubicBezTo>
                <a:cubicBezTo>
                  <a:pt x="1459" y="39"/>
                  <a:pt x="1458" y="38"/>
                  <a:pt x="1457" y="38"/>
                </a:cubicBezTo>
                <a:cubicBezTo>
                  <a:pt x="1456" y="37"/>
                  <a:pt x="1454" y="38"/>
                  <a:pt x="1453" y="37"/>
                </a:cubicBezTo>
                <a:cubicBezTo>
                  <a:pt x="1446" y="37"/>
                  <a:pt x="1440" y="34"/>
                  <a:pt x="1433" y="34"/>
                </a:cubicBezTo>
                <a:cubicBezTo>
                  <a:pt x="1431" y="34"/>
                  <a:pt x="1429" y="32"/>
                  <a:pt x="1427" y="30"/>
                </a:cubicBezTo>
                <a:cubicBezTo>
                  <a:pt x="1424" y="28"/>
                  <a:pt x="1421" y="25"/>
                  <a:pt x="1417" y="29"/>
                </a:cubicBezTo>
                <a:cubicBezTo>
                  <a:pt x="1416" y="30"/>
                  <a:pt x="1415" y="28"/>
                  <a:pt x="1414" y="26"/>
                </a:cubicBezTo>
                <a:cubicBezTo>
                  <a:pt x="1414" y="25"/>
                  <a:pt x="1411" y="24"/>
                  <a:pt x="1414" y="22"/>
                </a:cubicBezTo>
                <a:cubicBezTo>
                  <a:pt x="1415" y="21"/>
                  <a:pt x="1415" y="20"/>
                  <a:pt x="1417" y="20"/>
                </a:cubicBezTo>
                <a:cubicBezTo>
                  <a:pt x="1420" y="20"/>
                  <a:pt x="1423" y="20"/>
                  <a:pt x="1425" y="20"/>
                </a:cubicBezTo>
                <a:cubicBezTo>
                  <a:pt x="1428" y="20"/>
                  <a:pt x="1430" y="18"/>
                  <a:pt x="1433" y="18"/>
                </a:cubicBezTo>
                <a:cubicBezTo>
                  <a:pt x="1442" y="18"/>
                  <a:pt x="1450" y="20"/>
                  <a:pt x="1458" y="24"/>
                </a:cubicBezTo>
                <a:cubicBezTo>
                  <a:pt x="1462" y="26"/>
                  <a:pt x="1467" y="26"/>
                  <a:pt x="1471" y="29"/>
                </a:cubicBezTo>
                <a:cubicBezTo>
                  <a:pt x="1473" y="30"/>
                  <a:pt x="1474" y="28"/>
                  <a:pt x="1475" y="26"/>
                </a:cubicBezTo>
                <a:cubicBezTo>
                  <a:pt x="1476" y="25"/>
                  <a:pt x="1475" y="23"/>
                  <a:pt x="1476" y="21"/>
                </a:cubicBezTo>
                <a:cubicBezTo>
                  <a:pt x="1485" y="18"/>
                  <a:pt x="1494" y="22"/>
                  <a:pt x="1501" y="28"/>
                </a:cubicBezTo>
                <a:cubicBezTo>
                  <a:pt x="1504" y="30"/>
                  <a:pt x="1506" y="30"/>
                  <a:pt x="1509" y="30"/>
                </a:cubicBezTo>
                <a:cubicBezTo>
                  <a:pt x="1519" y="30"/>
                  <a:pt x="1528" y="33"/>
                  <a:pt x="1537" y="32"/>
                </a:cubicBezTo>
                <a:cubicBezTo>
                  <a:pt x="1540" y="35"/>
                  <a:pt x="1544" y="33"/>
                  <a:pt x="1547" y="35"/>
                </a:cubicBezTo>
                <a:cubicBezTo>
                  <a:pt x="1551" y="37"/>
                  <a:pt x="1555" y="38"/>
                  <a:pt x="1560" y="38"/>
                </a:cubicBezTo>
                <a:cubicBezTo>
                  <a:pt x="1563" y="38"/>
                  <a:pt x="1568" y="38"/>
                  <a:pt x="1571" y="40"/>
                </a:cubicBezTo>
                <a:cubicBezTo>
                  <a:pt x="1575" y="43"/>
                  <a:pt x="1579" y="43"/>
                  <a:pt x="1583" y="43"/>
                </a:cubicBezTo>
                <a:cubicBezTo>
                  <a:pt x="1588" y="43"/>
                  <a:pt x="1592" y="43"/>
                  <a:pt x="1596" y="43"/>
                </a:cubicBezTo>
                <a:cubicBezTo>
                  <a:pt x="1608" y="41"/>
                  <a:pt x="1620" y="45"/>
                  <a:pt x="1632" y="44"/>
                </a:cubicBezTo>
                <a:cubicBezTo>
                  <a:pt x="1635" y="44"/>
                  <a:pt x="1637" y="47"/>
                  <a:pt x="1640" y="46"/>
                </a:cubicBezTo>
                <a:cubicBezTo>
                  <a:pt x="1643" y="46"/>
                  <a:pt x="1645" y="46"/>
                  <a:pt x="1648" y="48"/>
                </a:cubicBezTo>
                <a:cubicBezTo>
                  <a:pt x="1651" y="49"/>
                  <a:pt x="1655" y="47"/>
                  <a:pt x="1656" y="45"/>
                </a:cubicBezTo>
                <a:cubicBezTo>
                  <a:pt x="1659" y="40"/>
                  <a:pt x="1663" y="38"/>
                  <a:pt x="1668" y="37"/>
                </a:cubicBezTo>
                <a:cubicBezTo>
                  <a:pt x="1673" y="37"/>
                  <a:pt x="1677" y="38"/>
                  <a:pt x="1681" y="42"/>
                </a:cubicBezTo>
                <a:cubicBezTo>
                  <a:pt x="1682" y="43"/>
                  <a:pt x="1682" y="44"/>
                  <a:pt x="1683" y="44"/>
                </a:cubicBezTo>
                <a:cubicBezTo>
                  <a:pt x="1685" y="45"/>
                  <a:pt x="1687" y="44"/>
                  <a:pt x="1687" y="42"/>
                </a:cubicBezTo>
                <a:cubicBezTo>
                  <a:pt x="1688" y="39"/>
                  <a:pt x="1686" y="36"/>
                  <a:pt x="1688" y="34"/>
                </a:cubicBezTo>
                <a:cubicBezTo>
                  <a:pt x="1690" y="32"/>
                  <a:pt x="1692" y="28"/>
                  <a:pt x="1697" y="29"/>
                </a:cubicBezTo>
                <a:cubicBezTo>
                  <a:pt x="1705" y="29"/>
                  <a:pt x="1713" y="29"/>
                  <a:pt x="1721" y="29"/>
                </a:cubicBezTo>
                <a:cubicBezTo>
                  <a:pt x="1721" y="29"/>
                  <a:pt x="1722" y="28"/>
                  <a:pt x="1722" y="28"/>
                </a:cubicBezTo>
                <a:cubicBezTo>
                  <a:pt x="1719" y="27"/>
                  <a:pt x="1715" y="27"/>
                  <a:pt x="1711" y="24"/>
                </a:cubicBezTo>
                <a:cubicBezTo>
                  <a:pt x="1718" y="24"/>
                  <a:pt x="1723" y="20"/>
                  <a:pt x="1729" y="19"/>
                </a:cubicBezTo>
                <a:cubicBezTo>
                  <a:pt x="1731" y="18"/>
                  <a:pt x="1733" y="18"/>
                  <a:pt x="1734" y="18"/>
                </a:cubicBezTo>
                <a:cubicBezTo>
                  <a:pt x="1736" y="18"/>
                  <a:pt x="1736" y="20"/>
                  <a:pt x="1736" y="21"/>
                </a:cubicBezTo>
                <a:cubicBezTo>
                  <a:pt x="1735" y="22"/>
                  <a:pt x="1734" y="23"/>
                  <a:pt x="1734" y="23"/>
                </a:cubicBezTo>
                <a:cubicBezTo>
                  <a:pt x="1737" y="26"/>
                  <a:pt x="1735" y="28"/>
                  <a:pt x="1731" y="31"/>
                </a:cubicBezTo>
                <a:cubicBezTo>
                  <a:pt x="1737" y="29"/>
                  <a:pt x="1743" y="30"/>
                  <a:pt x="1746" y="26"/>
                </a:cubicBezTo>
                <a:cubicBezTo>
                  <a:pt x="1748" y="24"/>
                  <a:pt x="1751" y="23"/>
                  <a:pt x="1754" y="24"/>
                </a:cubicBezTo>
                <a:cubicBezTo>
                  <a:pt x="1758" y="24"/>
                  <a:pt x="1763" y="22"/>
                  <a:pt x="1767" y="25"/>
                </a:cubicBezTo>
                <a:cubicBezTo>
                  <a:pt x="1768" y="26"/>
                  <a:pt x="1769" y="26"/>
                  <a:pt x="1769" y="26"/>
                </a:cubicBezTo>
                <a:cubicBezTo>
                  <a:pt x="1774" y="30"/>
                  <a:pt x="1776" y="30"/>
                  <a:pt x="1779" y="25"/>
                </a:cubicBezTo>
                <a:cubicBezTo>
                  <a:pt x="1781" y="18"/>
                  <a:pt x="1787" y="19"/>
                  <a:pt x="1790" y="20"/>
                </a:cubicBezTo>
                <a:cubicBezTo>
                  <a:pt x="1795" y="22"/>
                  <a:pt x="1799" y="21"/>
                  <a:pt x="1803" y="22"/>
                </a:cubicBezTo>
                <a:cubicBezTo>
                  <a:pt x="1805" y="24"/>
                  <a:pt x="1803" y="26"/>
                  <a:pt x="1804" y="29"/>
                </a:cubicBezTo>
                <a:cubicBezTo>
                  <a:pt x="1810" y="29"/>
                  <a:pt x="1815" y="29"/>
                  <a:pt x="1821" y="29"/>
                </a:cubicBezTo>
                <a:cubicBezTo>
                  <a:pt x="1821" y="30"/>
                  <a:pt x="1822" y="30"/>
                  <a:pt x="1823" y="30"/>
                </a:cubicBezTo>
                <a:cubicBezTo>
                  <a:pt x="1824" y="31"/>
                  <a:pt x="1825" y="30"/>
                  <a:pt x="1825" y="29"/>
                </a:cubicBezTo>
                <a:cubicBezTo>
                  <a:pt x="1831" y="29"/>
                  <a:pt x="1837" y="29"/>
                  <a:pt x="1843" y="29"/>
                </a:cubicBezTo>
                <a:cubicBezTo>
                  <a:pt x="1845" y="29"/>
                  <a:pt x="1846" y="29"/>
                  <a:pt x="1846" y="30"/>
                </a:cubicBezTo>
                <a:cubicBezTo>
                  <a:pt x="1845" y="31"/>
                  <a:pt x="1845" y="32"/>
                  <a:pt x="1845" y="32"/>
                </a:cubicBezTo>
                <a:cubicBezTo>
                  <a:pt x="1841" y="34"/>
                  <a:pt x="1837" y="34"/>
                  <a:pt x="1833" y="34"/>
                </a:cubicBezTo>
                <a:cubicBezTo>
                  <a:pt x="1832" y="34"/>
                  <a:pt x="1831" y="35"/>
                  <a:pt x="1832" y="36"/>
                </a:cubicBezTo>
                <a:cubicBezTo>
                  <a:pt x="1832" y="36"/>
                  <a:pt x="1832" y="37"/>
                  <a:pt x="1832" y="37"/>
                </a:cubicBezTo>
                <a:cubicBezTo>
                  <a:pt x="1833" y="38"/>
                  <a:pt x="1834" y="37"/>
                  <a:pt x="1835" y="37"/>
                </a:cubicBezTo>
                <a:cubicBezTo>
                  <a:pt x="1840" y="39"/>
                  <a:pt x="1844" y="35"/>
                  <a:pt x="1849" y="36"/>
                </a:cubicBezTo>
                <a:cubicBezTo>
                  <a:pt x="1851" y="36"/>
                  <a:pt x="1852" y="36"/>
                  <a:pt x="1854" y="36"/>
                </a:cubicBezTo>
                <a:cubicBezTo>
                  <a:pt x="1854" y="37"/>
                  <a:pt x="1854" y="38"/>
                  <a:pt x="1854" y="39"/>
                </a:cubicBezTo>
                <a:cubicBezTo>
                  <a:pt x="1854" y="39"/>
                  <a:pt x="1853" y="39"/>
                  <a:pt x="1852" y="39"/>
                </a:cubicBezTo>
                <a:cubicBezTo>
                  <a:pt x="1847" y="38"/>
                  <a:pt x="1842" y="40"/>
                  <a:pt x="1838" y="41"/>
                </a:cubicBezTo>
                <a:cubicBezTo>
                  <a:pt x="1833" y="42"/>
                  <a:pt x="1828" y="44"/>
                  <a:pt x="1824" y="46"/>
                </a:cubicBezTo>
                <a:cubicBezTo>
                  <a:pt x="1823" y="47"/>
                  <a:pt x="1823" y="47"/>
                  <a:pt x="1823" y="48"/>
                </a:cubicBezTo>
                <a:cubicBezTo>
                  <a:pt x="1823" y="49"/>
                  <a:pt x="1823" y="50"/>
                  <a:pt x="1824" y="50"/>
                </a:cubicBezTo>
                <a:cubicBezTo>
                  <a:pt x="1829" y="50"/>
                  <a:pt x="1833" y="49"/>
                  <a:pt x="1838" y="50"/>
                </a:cubicBezTo>
                <a:cubicBezTo>
                  <a:pt x="1839" y="50"/>
                  <a:pt x="1840" y="49"/>
                  <a:pt x="1841" y="48"/>
                </a:cubicBezTo>
                <a:cubicBezTo>
                  <a:pt x="1843" y="45"/>
                  <a:pt x="1846" y="44"/>
                  <a:pt x="1849" y="44"/>
                </a:cubicBezTo>
                <a:cubicBezTo>
                  <a:pt x="1851" y="44"/>
                  <a:pt x="1852" y="43"/>
                  <a:pt x="1852" y="41"/>
                </a:cubicBezTo>
                <a:cubicBezTo>
                  <a:pt x="1855" y="41"/>
                  <a:pt x="1857" y="41"/>
                  <a:pt x="1859" y="41"/>
                </a:cubicBezTo>
                <a:cubicBezTo>
                  <a:pt x="1859" y="42"/>
                  <a:pt x="1860" y="43"/>
                  <a:pt x="1861" y="43"/>
                </a:cubicBezTo>
                <a:cubicBezTo>
                  <a:pt x="1863" y="43"/>
                  <a:pt x="1865" y="43"/>
                  <a:pt x="1866" y="43"/>
                </a:cubicBezTo>
                <a:cubicBezTo>
                  <a:pt x="1870" y="46"/>
                  <a:pt x="1874" y="49"/>
                  <a:pt x="1880" y="48"/>
                </a:cubicBezTo>
                <a:cubicBezTo>
                  <a:pt x="1882" y="48"/>
                  <a:pt x="1885" y="48"/>
                  <a:pt x="1887" y="48"/>
                </a:cubicBezTo>
                <a:cubicBezTo>
                  <a:pt x="1892" y="51"/>
                  <a:pt x="1898" y="50"/>
                  <a:pt x="1901" y="47"/>
                </a:cubicBezTo>
                <a:cubicBezTo>
                  <a:pt x="1901" y="47"/>
                  <a:pt x="1901" y="46"/>
                  <a:pt x="1901" y="45"/>
                </a:cubicBezTo>
                <a:cubicBezTo>
                  <a:pt x="1901" y="45"/>
                  <a:pt x="1900" y="44"/>
                  <a:pt x="1900" y="44"/>
                </a:cubicBezTo>
                <a:cubicBezTo>
                  <a:pt x="1896" y="44"/>
                  <a:pt x="1891" y="44"/>
                  <a:pt x="1887" y="44"/>
                </a:cubicBezTo>
                <a:cubicBezTo>
                  <a:pt x="1886" y="41"/>
                  <a:pt x="1889" y="41"/>
                  <a:pt x="1891" y="40"/>
                </a:cubicBezTo>
                <a:cubicBezTo>
                  <a:pt x="1882" y="37"/>
                  <a:pt x="1873" y="34"/>
                  <a:pt x="1864" y="32"/>
                </a:cubicBezTo>
                <a:cubicBezTo>
                  <a:pt x="1863" y="32"/>
                  <a:pt x="1863" y="32"/>
                  <a:pt x="1863" y="30"/>
                </a:cubicBezTo>
                <a:cubicBezTo>
                  <a:pt x="1863" y="30"/>
                  <a:pt x="1863" y="29"/>
                  <a:pt x="1864" y="29"/>
                </a:cubicBezTo>
                <a:cubicBezTo>
                  <a:pt x="1868" y="29"/>
                  <a:pt x="1873" y="25"/>
                  <a:pt x="1877" y="27"/>
                </a:cubicBezTo>
                <a:cubicBezTo>
                  <a:pt x="1886" y="30"/>
                  <a:pt x="1894" y="28"/>
                  <a:pt x="1902" y="29"/>
                </a:cubicBezTo>
                <a:cubicBezTo>
                  <a:pt x="1906" y="29"/>
                  <a:pt x="1910" y="27"/>
                  <a:pt x="1914" y="27"/>
                </a:cubicBezTo>
                <a:cubicBezTo>
                  <a:pt x="1918" y="27"/>
                  <a:pt x="1923" y="29"/>
                  <a:pt x="1927" y="25"/>
                </a:cubicBezTo>
                <a:cubicBezTo>
                  <a:pt x="1934" y="26"/>
                  <a:pt x="1942" y="24"/>
                  <a:pt x="1950" y="27"/>
                </a:cubicBezTo>
                <a:cubicBezTo>
                  <a:pt x="1952" y="28"/>
                  <a:pt x="1951" y="29"/>
                  <a:pt x="1952" y="30"/>
                </a:cubicBezTo>
                <a:cubicBezTo>
                  <a:pt x="1950" y="33"/>
                  <a:pt x="1947" y="34"/>
                  <a:pt x="1944" y="34"/>
                </a:cubicBezTo>
                <a:cubicBezTo>
                  <a:pt x="1940" y="34"/>
                  <a:pt x="1936" y="34"/>
                  <a:pt x="1932" y="34"/>
                </a:cubicBezTo>
                <a:cubicBezTo>
                  <a:pt x="1929" y="34"/>
                  <a:pt x="1927" y="35"/>
                  <a:pt x="1927" y="37"/>
                </a:cubicBezTo>
                <a:cubicBezTo>
                  <a:pt x="1928" y="40"/>
                  <a:pt x="1926" y="41"/>
                  <a:pt x="1924" y="43"/>
                </a:cubicBezTo>
                <a:cubicBezTo>
                  <a:pt x="1923" y="44"/>
                  <a:pt x="1923" y="46"/>
                  <a:pt x="1926" y="46"/>
                </a:cubicBezTo>
                <a:cubicBezTo>
                  <a:pt x="1931" y="47"/>
                  <a:pt x="1935" y="44"/>
                  <a:pt x="1940" y="44"/>
                </a:cubicBezTo>
                <a:cubicBezTo>
                  <a:pt x="1941" y="44"/>
                  <a:pt x="1941" y="43"/>
                  <a:pt x="1941" y="42"/>
                </a:cubicBezTo>
                <a:cubicBezTo>
                  <a:pt x="1938" y="39"/>
                  <a:pt x="1941" y="38"/>
                  <a:pt x="1943" y="38"/>
                </a:cubicBezTo>
                <a:cubicBezTo>
                  <a:pt x="1946" y="37"/>
                  <a:pt x="1950" y="37"/>
                  <a:pt x="1953" y="37"/>
                </a:cubicBezTo>
                <a:cubicBezTo>
                  <a:pt x="1956" y="38"/>
                  <a:pt x="1955" y="35"/>
                  <a:pt x="1955" y="34"/>
                </a:cubicBezTo>
                <a:cubicBezTo>
                  <a:pt x="1959" y="34"/>
                  <a:pt x="1963" y="34"/>
                  <a:pt x="1967" y="34"/>
                </a:cubicBezTo>
                <a:cubicBezTo>
                  <a:pt x="1971" y="34"/>
                  <a:pt x="1972" y="33"/>
                  <a:pt x="1970" y="30"/>
                </a:cubicBezTo>
                <a:cubicBezTo>
                  <a:pt x="1969" y="27"/>
                  <a:pt x="1970" y="25"/>
                  <a:pt x="1972" y="25"/>
                </a:cubicBezTo>
                <a:cubicBezTo>
                  <a:pt x="1977" y="26"/>
                  <a:pt x="1980" y="23"/>
                  <a:pt x="1985" y="23"/>
                </a:cubicBezTo>
                <a:cubicBezTo>
                  <a:pt x="1989" y="23"/>
                  <a:pt x="1993" y="25"/>
                  <a:pt x="1997" y="26"/>
                </a:cubicBezTo>
                <a:cubicBezTo>
                  <a:pt x="2000" y="26"/>
                  <a:pt x="1997" y="28"/>
                  <a:pt x="1997" y="30"/>
                </a:cubicBezTo>
                <a:cubicBezTo>
                  <a:pt x="1999" y="31"/>
                  <a:pt x="2001" y="30"/>
                  <a:pt x="2003" y="30"/>
                </a:cubicBezTo>
                <a:cubicBezTo>
                  <a:pt x="2008" y="30"/>
                  <a:pt x="2010" y="26"/>
                  <a:pt x="2008" y="22"/>
                </a:cubicBezTo>
                <a:cubicBezTo>
                  <a:pt x="2007" y="20"/>
                  <a:pt x="2007" y="16"/>
                  <a:pt x="2003" y="16"/>
                </a:cubicBezTo>
                <a:cubicBezTo>
                  <a:pt x="2002" y="17"/>
                  <a:pt x="2002" y="15"/>
                  <a:pt x="2002" y="14"/>
                </a:cubicBezTo>
                <a:cubicBezTo>
                  <a:pt x="2002" y="14"/>
                  <a:pt x="2003" y="13"/>
                  <a:pt x="2004" y="13"/>
                </a:cubicBezTo>
                <a:cubicBezTo>
                  <a:pt x="2006" y="14"/>
                  <a:pt x="2007" y="11"/>
                  <a:pt x="2009" y="11"/>
                </a:cubicBezTo>
                <a:cubicBezTo>
                  <a:pt x="2011" y="11"/>
                  <a:pt x="2014" y="11"/>
                  <a:pt x="2016" y="11"/>
                </a:cubicBezTo>
                <a:cubicBezTo>
                  <a:pt x="2023" y="11"/>
                  <a:pt x="2029" y="11"/>
                  <a:pt x="2036" y="11"/>
                </a:cubicBezTo>
                <a:cubicBezTo>
                  <a:pt x="2038" y="11"/>
                  <a:pt x="2039" y="13"/>
                  <a:pt x="2038" y="14"/>
                </a:cubicBezTo>
                <a:cubicBezTo>
                  <a:pt x="2036" y="17"/>
                  <a:pt x="2039" y="18"/>
                  <a:pt x="2039" y="18"/>
                </a:cubicBezTo>
                <a:cubicBezTo>
                  <a:pt x="2044" y="17"/>
                  <a:pt x="2048" y="20"/>
                  <a:pt x="2052" y="20"/>
                </a:cubicBezTo>
                <a:cubicBezTo>
                  <a:pt x="2059" y="20"/>
                  <a:pt x="2067" y="20"/>
                  <a:pt x="2074" y="20"/>
                </a:cubicBezTo>
                <a:cubicBezTo>
                  <a:pt x="2078" y="20"/>
                  <a:pt x="2083" y="19"/>
                  <a:pt x="2088" y="15"/>
                </a:cubicBezTo>
                <a:cubicBezTo>
                  <a:pt x="2082" y="15"/>
                  <a:pt x="2078" y="12"/>
                  <a:pt x="2073" y="13"/>
                </a:cubicBezTo>
                <a:cubicBezTo>
                  <a:pt x="2072" y="13"/>
                  <a:pt x="2071" y="12"/>
                  <a:pt x="2071" y="11"/>
                </a:cubicBezTo>
                <a:cubicBezTo>
                  <a:pt x="2072" y="11"/>
                  <a:pt x="2072" y="10"/>
                  <a:pt x="2072" y="10"/>
                </a:cubicBezTo>
                <a:cubicBezTo>
                  <a:pt x="2075" y="9"/>
                  <a:pt x="2077" y="7"/>
                  <a:pt x="2080" y="8"/>
                </a:cubicBezTo>
                <a:cubicBezTo>
                  <a:pt x="2086" y="11"/>
                  <a:pt x="2093" y="11"/>
                  <a:pt x="2099" y="13"/>
                </a:cubicBezTo>
                <a:cubicBezTo>
                  <a:pt x="2100" y="13"/>
                  <a:pt x="2101" y="14"/>
                  <a:pt x="2102" y="15"/>
                </a:cubicBezTo>
                <a:cubicBezTo>
                  <a:pt x="2105" y="20"/>
                  <a:pt x="2110" y="19"/>
                  <a:pt x="2115" y="18"/>
                </a:cubicBezTo>
                <a:cubicBezTo>
                  <a:pt x="2118" y="17"/>
                  <a:pt x="2124" y="16"/>
                  <a:pt x="2126" y="11"/>
                </a:cubicBezTo>
                <a:cubicBezTo>
                  <a:pt x="2126" y="8"/>
                  <a:pt x="2129" y="7"/>
                  <a:pt x="2132" y="8"/>
                </a:cubicBezTo>
                <a:cubicBezTo>
                  <a:pt x="2133" y="9"/>
                  <a:pt x="2133" y="10"/>
                  <a:pt x="2134" y="10"/>
                </a:cubicBezTo>
                <a:cubicBezTo>
                  <a:pt x="2142" y="9"/>
                  <a:pt x="2151" y="13"/>
                  <a:pt x="2159" y="11"/>
                </a:cubicBezTo>
                <a:cubicBezTo>
                  <a:pt x="2169" y="9"/>
                  <a:pt x="2180" y="11"/>
                  <a:pt x="2190" y="5"/>
                </a:cubicBezTo>
                <a:cubicBezTo>
                  <a:pt x="2192" y="4"/>
                  <a:pt x="2194" y="5"/>
                  <a:pt x="2196" y="4"/>
                </a:cubicBezTo>
                <a:cubicBezTo>
                  <a:pt x="2199" y="4"/>
                  <a:pt x="2200" y="7"/>
                  <a:pt x="2201" y="9"/>
                </a:cubicBezTo>
                <a:cubicBezTo>
                  <a:pt x="2202" y="9"/>
                  <a:pt x="2200" y="11"/>
                  <a:pt x="2198" y="11"/>
                </a:cubicBezTo>
                <a:cubicBezTo>
                  <a:pt x="2196" y="11"/>
                  <a:pt x="2196" y="13"/>
                  <a:pt x="2197" y="14"/>
                </a:cubicBezTo>
                <a:cubicBezTo>
                  <a:pt x="2197" y="15"/>
                  <a:pt x="2199" y="15"/>
                  <a:pt x="2200" y="15"/>
                </a:cubicBezTo>
                <a:cubicBezTo>
                  <a:pt x="2205" y="12"/>
                  <a:pt x="2211" y="13"/>
                  <a:pt x="2214" y="7"/>
                </a:cubicBezTo>
                <a:cubicBezTo>
                  <a:pt x="2218" y="6"/>
                  <a:pt x="2220" y="3"/>
                  <a:pt x="2224" y="3"/>
                </a:cubicBezTo>
                <a:cubicBezTo>
                  <a:pt x="2227" y="3"/>
                  <a:pt x="2230" y="2"/>
                  <a:pt x="2232" y="6"/>
                </a:cubicBezTo>
                <a:cubicBezTo>
                  <a:pt x="2233" y="9"/>
                  <a:pt x="2237" y="9"/>
                  <a:pt x="2239" y="11"/>
                </a:cubicBezTo>
                <a:cubicBezTo>
                  <a:pt x="2241" y="12"/>
                  <a:pt x="2242" y="9"/>
                  <a:pt x="2245" y="9"/>
                </a:cubicBezTo>
                <a:cubicBezTo>
                  <a:pt x="2246" y="9"/>
                  <a:pt x="2246" y="7"/>
                  <a:pt x="2245" y="7"/>
                </a:cubicBezTo>
                <a:cubicBezTo>
                  <a:pt x="2243" y="6"/>
                  <a:pt x="2242" y="5"/>
                  <a:pt x="2240" y="4"/>
                </a:cubicBezTo>
                <a:cubicBezTo>
                  <a:pt x="2239" y="4"/>
                  <a:pt x="2238" y="4"/>
                  <a:pt x="2238" y="2"/>
                </a:cubicBezTo>
                <a:cubicBezTo>
                  <a:pt x="2238" y="1"/>
                  <a:pt x="2240" y="1"/>
                  <a:pt x="2241" y="1"/>
                </a:cubicBezTo>
                <a:cubicBezTo>
                  <a:pt x="2252" y="1"/>
                  <a:pt x="2264" y="0"/>
                  <a:pt x="2275" y="1"/>
                </a:cubicBezTo>
                <a:cubicBezTo>
                  <a:pt x="2287" y="3"/>
                  <a:pt x="2299" y="2"/>
                  <a:pt x="2311" y="3"/>
                </a:cubicBezTo>
                <a:cubicBezTo>
                  <a:pt x="2313" y="3"/>
                  <a:pt x="2314" y="2"/>
                  <a:pt x="2315" y="4"/>
                </a:cubicBezTo>
                <a:cubicBezTo>
                  <a:pt x="2315" y="6"/>
                  <a:pt x="2313" y="8"/>
                  <a:pt x="2312" y="8"/>
                </a:cubicBezTo>
                <a:cubicBezTo>
                  <a:pt x="2309" y="8"/>
                  <a:pt x="2306" y="9"/>
                  <a:pt x="2303" y="7"/>
                </a:cubicBezTo>
                <a:cubicBezTo>
                  <a:pt x="2298" y="5"/>
                  <a:pt x="2292" y="7"/>
                  <a:pt x="2287" y="6"/>
                </a:cubicBezTo>
                <a:cubicBezTo>
                  <a:pt x="2284" y="9"/>
                  <a:pt x="2281" y="8"/>
                  <a:pt x="2279" y="8"/>
                </a:cubicBezTo>
                <a:cubicBezTo>
                  <a:pt x="2275" y="8"/>
                  <a:pt x="2272" y="8"/>
                  <a:pt x="2271" y="12"/>
                </a:cubicBezTo>
                <a:cubicBezTo>
                  <a:pt x="2271" y="14"/>
                  <a:pt x="2269" y="15"/>
                  <a:pt x="2268" y="16"/>
                </a:cubicBezTo>
                <a:cubicBezTo>
                  <a:pt x="2269" y="18"/>
                  <a:pt x="2272" y="16"/>
                  <a:pt x="2273" y="17"/>
                </a:cubicBezTo>
                <a:cubicBezTo>
                  <a:pt x="2283" y="17"/>
                  <a:pt x="2292" y="17"/>
                  <a:pt x="2301" y="17"/>
                </a:cubicBezTo>
                <a:cubicBezTo>
                  <a:pt x="2307" y="17"/>
                  <a:pt x="2312" y="16"/>
                  <a:pt x="2318" y="18"/>
                </a:cubicBezTo>
                <a:cubicBezTo>
                  <a:pt x="2322" y="20"/>
                  <a:pt x="2326" y="21"/>
                  <a:pt x="2331" y="20"/>
                </a:cubicBezTo>
                <a:cubicBezTo>
                  <a:pt x="2333" y="20"/>
                  <a:pt x="2334" y="21"/>
                  <a:pt x="2335" y="22"/>
                </a:cubicBezTo>
                <a:cubicBezTo>
                  <a:pt x="2336" y="23"/>
                  <a:pt x="2336" y="24"/>
                  <a:pt x="2335" y="25"/>
                </a:cubicBezTo>
                <a:cubicBezTo>
                  <a:pt x="2333" y="27"/>
                  <a:pt x="2332" y="29"/>
                  <a:pt x="2328" y="29"/>
                </a:cubicBezTo>
                <a:cubicBezTo>
                  <a:pt x="2325" y="28"/>
                  <a:pt x="2322" y="29"/>
                  <a:pt x="2317" y="29"/>
                </a:cubicBezTo>
                <a:cubicBezTo>
                  <a:pt x="2321" y="31"/>
                  <a:pt x="2323" y="30"/>
                  <a:pt x="2326" y="30"/>
                </a:cubicBezTo>
                <a:cubicBezTo>
                  <a:pt x="2333" y="31"/>
                  <a:pt x="2340" y="31"/>
                  <a:pt x="2347" y="30"/>
                </a:cubicBezTo>
                <a:cubicBezTo>
                  <a:pt x="2349" y="30"/>
                  <a:pt x="2350" y="32"/>
                  <a:pt x="2350" y="33"/>
                </a:cubicBezTo>
                <a:cubicBezTo>
                  <a:pt x="2350" y="35"/>
                  <a:pt x="2349" y="36"/>
                  <a:pt x="2347" y="36"/>
                </a:cubicBezTo>
                <a:cubicBezTo>
                  <a:pt x="2344" y="36"/>
                  <a:pt x="2340" y="35"/>
                  <a:pt x="2338" y="36"/>
                </a:cubicBezTo>
                <a:cubicBezTo>
                  <a:pt x="2335" y="38"/>
                  <a:pt x="2332" y="36"/>
                  <a:pt x="2329" y="39"/>
                </a:cubicBezTo>
                <a:cubicBezTo>
                  <a:pt x="2328" y="40"/>
                  <a:pt x="2324" y="39"/>
                  <a:pt x="2322" y="39"/>
                </a:cubicBezTo>
                <a:cubicBezTo>
                  <a:pt x="2323" y="42"/>
                  <a:pt x="2325" y="41"/>
                  <a:pt x="2326" y="41"/>
                </a:cubicBezTo>
                <a:cubicBezTo>
                  <a:pt x="2335" y="41"/>
                  <a:pt x="2343" y="41"/>
                  <a:pt x="2351" y="41"/>
                </a:cubicBezTo>
                <a:cubicBezTo>
                  <a:pt x="2353" y="41"/>
                  <a:pt x="2355" y="40"/>
                  <a:pt x="2355" y="42"/>
                </a:cubicBezTo>
                <a:cubicBezTo>
                  <a:pt x="2355" y="45"/>
                  <a:pt x="2353" y="45"/>
                  <a:pt x="2352" y="44"/>
                </a:cubicBezTo>
                <a:cubicBezTo>
                  <a:pt x="2346" y="44"/>
                  <a:pt x="2341" y="47"/>
                  <a:pt x="2336" y="48"/>
                </a:cubicBezTo>
                <a:cubicBezTo>
                  <a:pt x="2341" y="48"/>
                  <a:pt x="2346" y="48"/>
                  <a:pt x="2351" y="48"/>
                </a:cubicBezTo>
                <a:cubicBezTo>
                  <a:pt x="2352" y="48"/>
                  <a:pt x="2353" y="48"/>
                  <a:pt x="2353" y="50"/>
                </a:cubicBezTo>
                <a:cubicBezTo>
                  <a:pt x="2353" y="51"/>
                  <a:pt x="2353" y="53"/>
                  <a:pt x="2352" y="53"/>
                </a:cubicBezTo>
                <a:cubicBezTo>
                  <a:pt x="2350" y="52"/>
                  <a:pt x="2349" y="56"/>
                  <a:pt x="2347" y="55"/>
                </a:cubicBezTo>
                <a:cubicBezTo>
                  <a:pt x="2346" y="54"/>
                  <a:pt x="2344" y="55"/>
                  <a:pt x="2343" y="55"/>
                </a:cubicBezTo>
                <a:cubicBezTo>
                  <a:pt x="2334" y="54"/>
                  <a:pt x="2325" y="56"/>
                  <a:pt x="2317" y="57"/>
                </a:cubicBezTo>
                <a:cubicBezTo>
                  <a:pt x="2318" y="59"/>
                  <a:pt x="2320" y="59"/>
                  <a:pt x="2321" y="58"/>
                </a:cubicBezTo>
                <a:cubicBezTo>
                  <a:pt x="2325" y="57"/>
                  <a:pt x="2329" y="61"/>
                  <a:pt x="2334" y="59"/>
                </a:cubicBezTo>
                <a:cubicBezTo>
                  <a:pt x="2338" y="57"/>
                  <a:pt x="2343" y="58"/>
                  <a:pt x="2347" y="58"/>
                </a:cubicBezTo>
                <a:cubicBezTo>
                  <a:pt x="2349" y="58"/>
                  <a:pt x="2350" y="58"/>
                  <a:pt x="2352" y="58"/>
                </a:cubicBezTo>
                <a:cubicBezTo>
                  <a:pt x="2353" y="59"/>
                  <a:pt x="2353" y="60"/>
                  <a:pt x="2353" y="61"/>
                </a:cubicBezTo>
                <a:cubicBezTo>
                  <a:pt x="2352" y="62"/>
                  <a:pt x="2351" y="64"/>
                  <a:pt x="2349" y="64"/>
                </a:cubicBezTo>
                <a:cubicBezTo>
                  <a:pt x="2346" y="63"/>
                  <a:pt x="2343" y="63"/>
                  <a:pt x="2340" y="63"/>
                </a:cubicBezTo>
                <a:cubicBezTo>
                  <a:pt x="2336" y="63"/>
                  <a:pt x="2332" y="63"/>
                  <a:pt x="2328" y="63"/>
                </a:cubicBezTo>
                <a:cubicBezTo>
                  <a:pt x="2325" y="67"/>
                  <a:pt x="2320" y="63"/>
                  <a:pt x="2317" y="67"/>
                </a:cubicBezTo>
                <a:cubicBezTo>
                  <a:pt x="2313" y="66"/>
                  <a:pt x="2310" y="69"/>
                  <a:pt x="2306" y="69"/>
                </a:cubicBezTo>
                <a:cubicBezTo>
                  <a:pt x="2303" y="69"/>
                  <a:pt x="2302" y="70"/>
                  <a:pt x="2301" y="71"/>
                </a:cubicBezTo>
                <a:cubicBezTo>
                  <a:pt x="2302" y="72"/>
                  <a:pt x="2302" y="74"/>
                  <a:pt x="2303" y="75"/>
                </a:cubicBezTo>
                <a:cubicBezTo>
                  <a:pt x="2303" y="76"/>
                  <a:pt x="2305" y="76"/>
                  <a:pt x="2306" y="76"/>
                </a:cubicBezTo>
                <a:cubicBezTo>
                  <a:pt x="2314" y="76"/>
                  <a:pt x="2322" y="76"/>
                  <a:pt x="2330" y="76"/>
                </a:cubicBezTo>
                <a:cubicBezTo>
                  <a:pt x="2331" y="76"/>
                  <a:pt x="2332" y="75"/>
                  <a:pt x="2332" y="77"/>
                </a:cubicBezTo>
                <a:cubicBezTo>
                  <a:pt x="2332" y="78"/>
                  <a:pt x="2331" y="79"/>
                  <a:pt x="2330" y="79"/>
                </a:cubicBezTo>
                <a:cubicBezTo>
                  <a:pt x="2327" y="82"/>
                  <a:pt x="2323" y="81"/>
                  <a:pt x="2319" y="81"/>
                </a:cubicBezTo>
                <a:cubicBezTo>
                  <a:pt x="2316" y="81"/>
                  <a:pt x="2315" y="80"/>
                  <a:pt x="2315" y="84"/>
                </a:cubicBezTo>
                <a:cubicBezTo>
                  <a:pt x="2314" y="88"/>
                  <a:pt x="2310" y="89"/>
                  <a:pt x="2307" y="89"/>
                </a:cubicBezTo>
                <a:cubicBezTo>
                  <a:pt x="2306" y="90"/>
                  <a:pt x="2304" y="90"/>
                  <a:pt x="2302" y="90"/>
                </a:cubicBezTo>
                <a:cubicBezTo>
                  <a:pt x="2304" y="90"/>
                  <a:pt x="2302" y="90"/>
                  <a:pt x="2303" y="91"/>
                </a:cubicBezTo>
                <a:cubicBezTo>
                  <a:pt x="2303" y="91"/>
                  <a:pt x="2303" y="91"/>
                  <a:pt x="2303" y="91"/>
                </a:cubicBezTo>
                <a:cubicBezTo>
                  <a:pt x="2317" y="91"/>
                  <a:pt x="2330" y="91"/>
                  <a:pt x="2343" y="91"/>
                </a:cubicBezTo>
                <a:cubicBezTo>
                  <a:pt x="2344" y="91"/>
                  <a:pt x="2344" y="92"/>
                  <a:pt x="2344" y="92"/>
                </a:cubicBezTo>
                <a:cubicBezTo>
                  <a:pt x="2342" y="95"/>
                  <a:pt x="2337" y="94"/>
                  <a:pt x="2334" y="95"/>
                </a:cubicBezTo>
                <a:cubicBezTo>
                  <a:pt x="2336" y="99"/>
                  <a:pt x="2340" y="100"/>
                  <a:pt x="2342" y="102"/>
                </a:cubicBezTo>
                <a:cubicBezTo>
                  <a:pt x="2345" y="105"/>
                  <a:pt x="2345" y="105"/>
                  <a:pt x="2342" y="109"/>
                </a:cubicBezTo>
                <a:cubicBezTo>
                  <a:pt x="2341" y="109"/>
                  <a:pt x="2341" y="109"/>
                  <a:pt x="2341" y="109"/>
                </a:cubicBezTo>
                <a:cubicBezTo>
                  <a:pt x="2341" y="110"/>
                  <a:pt x="2340" y="112"/>
                  <a:pt x="2341" y="112"/>
                </a:cubicBezTo>
                <a:cubicBezTo>
                  <a:pt x="2346" y="113"/>
                  <a:pt x="2343" y="114"/>
                  <a:pt x="2342" y="116"/>
                </a:cubicBezTo>
                <a:cubicBezTo>
                  <a:pt x="2340" y="118"/>
                  <a:pt x="2340" y="118"/>
                  <a:pt x="2343" y="119"/>
                </a:cubicBezTo>
                <a:cubicBezTo>
                  <a:pt x="2345" y="119"/>
                  <a:pt x="2346" y="119"/>
                  <a:pt x="2346" y="121"/>
                </a:cubicBezTo>
                <a:cubicBezTo>
                  <a:pt x="2346" y="123"/>
                  <a:pt x="2346" y="124"/>
                  <a:pt x="2343" y="124"/>
                </a:cubicBezTo>
                <a:cubicBezTo>
                  <a:pt x="2339" y="125"/>
                  <a:pt x="2335" y="127"/>
                  <a:pt x="2331" y="128"/>
                </a:cubicBezTo>
                <a:cubicBezTo>
                  <a:pt x="2328" y="129"/>
                  <a:pt x="2326" y="131"/>
                  <a:pt x="2323" y="133"/>
                </a:cubicBezTo>
                <a:cubicBezTo>
                  <a:pt x="2322" y="133"/>
                  <a:pt x="2320" y="133"/>
                  <a:pt x="2318" y="133"/>
                </a:cubicBezTo>
                <a:cubicBezTo>
                  <a:pt x="2315" y="133"/>
                  <a:pt x="2311" y="133"/>
                  <a:pt x="2308" y="133"/>
                </a:cubicBezTo>
                <a:cubicBezTo>
                  <a:pt x="2305" y="133"/>
                  <a:pt x="2301" y="133"/>
                  <a:pt x="2298" y="133"/>
                </a:cubicBezTo>
                <a:cubicBezTo>
                  <a:pt x="2298" y="133"/>
                  <a:pt x="2298" y="134"/>
                  <a:pt x="2297" y="134"/>
                </a:cubicBezTo>
                <a:cubicBezTo>
                  <a:pt x="2297" y="135"/>
                  <a:pt x="2298" y="136"/>
                  <a:pt x="2298" y="136"/>
                </a:cubicBezTo>
                <a:cubicBezTo>
                  <a:pt x="2301" y="137"/>
                  <a:pt x="2305" y="136"/>
                  <a:pt x="2308" y="136"/>
                </a:cubicBezTo>
                <a:cubicBezTo>
                  <a:pt x="2309" y="137"/>
                  <a:pt x="2310" y="136"/>
                  <a:pt x="2311" y="137"/>
                </a:cubicBezTo>
                <a:cubicBezTo>
                  <a:pt x="2311" y="138"/>
                  <a:pt x="2311" y="139"/>
                  <a:pt x="2311" y="139"/>
                </a:cubicBezTo>
                <a:cubicBezTo>
                  <a:pt x="2306" y="140"/>
                  <a:pt x="2308" y="144"/>
                  <a:pt x="2308" y="147"/>
                </a:cubicBezTo>
                <a:cubicBezTo>
                  <a:pt x="2307" y="147"/>
                  <a:pt x="2306" y="147"/>
                  <a:pt x="2305" y="147"/>
                </a:cubicBezTo>
                <a:cubicBezTo>
                  <a:pt x="2300" y="147"/>
                  <a:pt x="2294" y="147"/>
                  <a:pt x="2289" y="149"/>
                </a:cubicBezTo>
                <a:cubicBezTo>
                  <a:pt x="2284" y="150"/>
                  <a:pt x="2279" y="151"/>
                  <a:pt x="2272" y="150"/>
                </a:cubicBezTo>
                <a:cubicBezTo>
                  <a:pt x="2277" y="153"/>
                  <a:pt x="2281" y="154"/>
                  <a:pt x="2285" y="154"/>
                </a:cubicBezTo>
                <a:cubicBezTo>
                  <a:pt x="2291" y="154"/>
                  <a:pt x="2296" y="155"/>
                  <a:pt x="2302" y="154"/>
                </a:cubicBezTo>
                <a:cubicBezTo>
                  <a:pt x="2306" y="153"/>
                  <a:pt x="2310" y="152"/>
                  <a:pt x="2314" y="152"/>
                </a:cubicBezTo>
                <a:cubicBezTo>
                  <a:pt x="2315" y="152"/>
                  <a:pt x="2316" y="152"/>
                  <a:pt x="2317" y="154"/>
                </a:cubicBezTo>
                <a:cubicBezTo>
                  <a:pt x="2317" y="155"/>
                  <a:pt x="2315" y="155"/>
                  <a:pt x="2315" y="156"/>
                </a:cubicBezTo>
                <a:cubicBezTo>
                  <a:pt x="2313" y="158"/>
                  <a:pt x="2310" y="157"/>
                  <a:pt x="2307" y="159"/>
                </a:cubicBezTo>
                <a:cubicBezTo>
                  <a:pt x="2314" y="159"/>
                  <a:pt x="2319" y="159"/>
                  <a:pt x="2325" y="159"/>
                </a:cubicBezTo>
                <a:cubicBezTo>
                  <a:pt x="2329" y="159"/>
                  <a:pt x="2332" y="160"/>
                  <a:pt x="2336" y="161"/>
                </a:cubicBezTo>
                <a:cubicBezTo>
                  <a:pt x="2338" y="161"/>
                  <a:pt x="2339" y="163"/>
                  <a:pt x="2339" y="165"/>
                </a:cubicBezTo>
                <a:cubicBezTo>
                  <a:pt x="2339" y="167"/>
                  <a:pt x="2337" y="168"/>
                  <a:pt x="2334" y="168"/>
                </a:cubicBezTo>
                <a:cubicBezTo>
                  <a:pt x="2332" y="167"/>
                  <a:pt x="2329" y="169"/>
                  <a:pt x="2326" y="166"/>
                </a:cubicBezTo>
                <a:cubicBezTo>
                  <a:pt x="2325" y="165"/>
                  <a:pt x="2322" y="166"/>
                  <a:pt x="2321" y="166"/>
                </a:cubicBezTo>
                <a:cubicBezTo>
                  <a:pt x="2314" y="169"/>
                  <a:pt x="2307" y="172"/>
                  <a:pt x="2299" y="171"/>
                </a:cubicBezTo>
                <a:cubicBezTo>
                  <a:pt x="2298" y="171"/>
                  <a:pt x="2297" y="172"/>
                  <a:pt x="2297" y="173"/>
                </a:cubicBezTo>
                <a:cubicBezTo>
                  <a:pt x="2297" y="174"/>
                  <a:pt x="2298" y="175"/>
                  <a:pt x="2299" y="175"/>
                </a:cubicBezTo>
                <a:cubicBezTo>
                  <a:pt x="2305" y="174"/>
                  <a:pt x="2309" y="176"/>
                  <a:pt x="2313" y="180"/>
                </a:cubicBezTo>
                <a:cubicBezTo>
                  <a:pt x="2314" y="182"/>
                  <a:pt x="2313" y="183"/>
                  <a:pt x="2311" y="184"/>
                </a:cubicBezTo>
                <a:cubicBezTo>
                  <a:pt x="2309" y="185"/>
                  <a:pt x="2309" y="185"/>
                  <a:pt x="2311" y="187"/>
                </a:cubicBezTo>
                <a:cubicBezTo>
                  <a:pt x="2314" y="189"/>
                  <a:pt x="2314" y="189"/>
                  <a:pt x="2311" y="190"/>
                </a:cubicBezTo>
                <a:cubicBezTo>
                  <a:pt x="2306" y="193"/>
                  <a:pt x="2301" y="193"/>
                  <a:pt x="2296" y="192"/>
                </a:cubicBezTo>
                <a:cubicBezTo>
                  <a:pt x="2292" y="190"/>
                  <a:pt x="2287" y="191"/>
                  <a:pt x="2284" y="187"/>
                </a:cubicBezTo>
                <a:cubicBezTo>
                  <a:pt x="2282" y="188"/>
                  <a:pt x="2280" y="185"/>
                  <a:pt x="2278" y="185"/>
                </a:cubicBezTo>
                <a:cubicBezTo>
                  <a:pt x="2274" y="185"/>
                  <a:pt x="2269" y="185"/>
                  <a:pt x="2263" y="185"/>
                </a:cubicBezTo>
                <a:cubicBezTo>
                  <a:pt x="2269" y="191"/>
                  <a:pt x="2275" y="193"/>
                  <a:pt x="2281" y="195"/>
                </a:cubicBezTo>
                <a:cubicBezTo>
                  <a:pt x="2287" y="197"/>
                  <a:pt x="2293" y="201"/>
                  <a:pt x="2299" y="203"/>
                </a:cubicBezTo>
                <a:cubicBezTo>
                  <a:pt x="2295" y="208"/>
                  <a:pt x="2289" y="205"/>
                  <a:pt x="2284" y="206"/>
                </a:cubicBezTo>
                <a:cubicBezTo>
                  <a:pt x="2283" y="207"/>
                  <a:pt x="2284" y="207"/>
                  <a:pt x="2285" y="208"/>
                </a:cubicBezTo>
                <a:cubicBezTo>
                  <a:pt x="2288" y="212"/>
                  <a:pt x="2287" y="213"/>
                  <a:pt x="2283" y="215"/>
                </a:cubicBezTo>
                <a:cubicBezTo>
                  <a:pt x="2275" y="218"/>
                  <a:pt x="2267" y="219"/>
                  <a:pt x="2259" y="218"/>
                </a:cubicBezTo>
                <a:cubicBezTo>
                  <a:pt x="2247" y="216"/>
                  <a:pt x="2235" y="217"/>
                  <a:pt x="2224" y="211"/>
                </a:cubicBezTo>
                <a:cubicBezTo>
                  <a:pt x="2218" y="212"/>
                  <a:pt x="2213" y="209"/>
                  <a:pt x="2208" y="209"/>
                </a:cubicBezTo>
                <a:cubicBezTo>
                  <a:pt x="2203" y="210"/>
                  <a:pt x="2198" y="211"/>
                  <a:pt x="2193" y="208"/>
                </a:cubicBezTo>
                <a:cubicBezTo>
                  <a:pt x="2192" y="207"/>
                  <a:pt x="2189" y="207"/>
                  <a:pt x="2190" y="210"/>
                </a:cubicBezTo>
                <a:cubicBezTo>
                  <a:pt x="2190" y="212"/>
                  <a:pt x="2190" y="213"/>
                  <a:pt x="2188" y="213"/>
                </a:cubicBezTo>
                <a:cubicBezTo>
                  <a:pt x="2183" y="212"/>
                  <a:pt x="2179" y="215"/>
                  <a:pt x="2175" y="212"/>
                </a:cubicBezTo>
                <a:cubicBezTo>
                  <a:pt x="2174" y="211"/>
                  <a:pt x="2173" y="211"/>
                  <a:pt x="2172" y="212"/>
                </a:cubicBezTo>
                <a:cubicBezTo>
                  <a:pt x="2170" y="213"/>
                  <a:pt x="2168" y="214"/>
                  <a:pt x="2165" y="216"/>
                </a:cubicBezTo>
                <a:cubicBezTo>
                  <a:pt x="2170" y="216"/>
                  <a:pt x="2174" y="219"/>
                  <a:pt x="2179" y="218"/>
                </a:cubicBezTo>
                <a:cubicBezTo>
                  <a:pt x="2183" y="218"/>
                  <a:pt x="2187" y="221"/>
                  <a:pt x="2191" y="220"/>
                </a:cubicBezTo>
                <a:cubicBezTo>
                  <a:pt x="2195" y="223"/>
                  <a:pt x="2200" y="220"/>
                  <a:pt x="2204" y="223"/>
                </a:cubicBezTo>
                <a:cubicBezTo>
                  <a:pt x="2205" y="224"/>
                  <a:pt x="2207" y="223"/>
                  <a:pt x="2207" y="225"/>
                </a:cubicBezTo>
                <a:cubicBezTo>
                  <a:pt x="2207" y="227"/>
                  <a:pt x="2205" y="228"/>
                  <a:pt x="2204" y="228"/>
                </a:cubicBezTo>
                <a:cubicBezTo>
                  <a:pt x="2203" y="229"/>
                  <a:pt x="2201" y="229"/>
                  <a:pt x="2200" y="229"/>
                </a:cubicBezTo>
                <a:cubicBezTo>
                  <a:pt x="2193" y="229"/>
                  <a:pt x="2186" y="229"/>
                  <a:pt x="2178" y="229"/>
                </a:cubicBezTo>
                <a:cubicBezTo>
                  <a:pt x="2174" y="229"/>
                  <a:pt x="2171" y="229"/>
                  <a:pt x="2167" y="230"/>
                </a:cubicBezTo>
                <a:cubicBezTo>
                  <a:pt x="2163" y="232"/>
                  <a:pt x="2159" y="229"/>
                  <a:pt x="2155" y="232"/>
                </a:cubicBezTo>
                <a:cubicBezTo>
                  <a:pt x="2155" y="232"/>
                  <a:pt x="2154" y="232"/>
                  <a:pt x="2154" y="232"/>
                </a:cubicBezTo>
                <a:cubicBezTo>
                  <a:pt x="2149" y="231"/>
                  <a:pt x="2145" y="230"/>
                  <a:pt x="2142" y="235"/>
                </a:cubicBezTo>
                <a:cubicBezTo>
                  <a:pt x="2142" y="236"/>
                  <a:pt x="2140" y="235"/>
                  <a:pt x="2139" y="236"/>
                </a:cubicBezTo>
                <a:cubicBezTo>
                  <a:pt x="2130" y="236"/>
                  <a:pt x="2120" y="237"/>
                  <a:pt x="2111" y="235"/>
                </a:cubicBezTo>
                <a:cubicBezTo>
                  <a:pt x="2098" y="233"/>
                  <a:pt x="2086" y="234"/>
                  <a:pt x="2074" y="234"/>
                </a:cubicBezTo>
                <a:cubicBezTo>
                  <a:pt x="2061" y="234"/>
                  <a:pt x="2049" y="234"/>
                  <a:pt x="2036" y="234"/>
                </a:cubicBezTo>
                <a:cubicBezTo>
                  <a:pt x="2030" y="234"/>
                  <a:pt x="2024" y="233"/>
                  <a:pt x="2019" y="231"/>
                </a:cubicBezTo>
                <a:cubicBezTo>
                  <a:pt x="2014" y="229"/>
                  <a:pt x="2011" y="233"/>
                  <a:pt x="2006" y="232"/>
                </a:cubicBezTo>
                <a:cubicBezTo>
                  <a:pt x="2004" y="235"/>
                  <a:pt x="2001" y="234"/>
                  <a:pt x="1999" y="234"/>
                </a:cubicBezTo>
                <a:cubicBezTo>
                  <a:pt x="1992" y="233"/>
                  <a:pt x="1985" y="235"/>
                  <a:pt x="1978" y="232"/>
                </a:cubicBezTo>
                <a:cubicBezTo>
                  <a:pt x="1976" y="231"/>
                  <a:pt x="1973" y="232"/>
                  <a:pt x="1970" y="232"/>
                </a:cubicBezTo>
                <a:cubicBezTo>
                  <a:pt x="1968" y="232"/>
                  <a:pt x="1967" y="232"/>
                  <a:pt x="1967" y="234"/>
                </a:cubicBezTo>
                <a:cubicBezTo>
                  <a:pt x="1967" y="236"/>
                  <a:pt x="1967" y="238"/>
                  <a:pt x="1969" y="237"/>
                </a:cubicBezTo>
                <a:cubicBezTo>
                  <a:pt x="1972" y="237"/>
                  <a:pt x="1973" y="238"/>
                  <a:pt x="1975" y="241"/>
                </a:cubicBezTo>
                <a:cubicBezTo>
                  <a:pt x="1968" y="240"/>
                  <a:pt x="1963" y="244"/>
                  <a:pt x="1957" y="242"/>
                </a:cubicBezTo>
                <a:cubicBezTo>
                  <a:pt x="1942" y="239"/>
                  <a:pt x="1927" y="242"/>
                  <a:pt x="1912" y="240"/>
                </a:cubicBezTo>
                <a:cubicBezTo>
                  <a:pt x="1903" y="239"/>
                  <a:pt x="1895" y="239"/>
                  <a:pt x="1887" y="239"/>
                </a:cubicBezTo>
                <a:cubicBezTo>
                  <a:pt x="1879" y="239"/>
                  <a:pt x="1870" y="239"/>
                  <a:pt x="1862" y="239"/>
                </a:cubicBezTo>
                <a:cubicBezTo>
                  <a:pt x="1859" y="239"/>
                  <a:pt x="1859" y="238"/>
                  <a:pt x="1857" y="236"/>
                </a:cubicBezTo>
                <a:cubicBezTo>
                  <a:pt x="1854" y="233"/>
                  <a:pt x="1850" y="230"/>
                  <a:pt x="1845" y="230"/>
                </a:cubicBezTo>
                <a:cubicBezTo>
                  <a:pt x="1841" y="231"/>
                  <a:pt x="1837" y="230"/>
                  <a:pt x="1834" y="230"/>
                </a:cubicBezTo>
                <a:cubicBezTo>
                  <a:pt x="1832" y="230"/>
                  <a:pt x="1831" y="230"/>
                  <a:pt x="1830" y="229"/>
                </a:cubicBezTo>
                <a:cubicBezTo>
                  <a:pt x="1825" y="225"/>
                  <a:pt x="1825" y="225"/>
                  <a:pt x="1820" y="225"/>
                </a:cubicBezTo>
                <a:cubicBezTo>
                  <a:pt x="1814" y="225"/>
                  <a:pt x="1807" y="225"/>
                  <a:pt x="1800" y="225"/>
                </a:cubicBezTo>
                <a:cubicBezTo>
                  <a:pt x="1795" y="225"/>
                  <a:pt x="1795" y="225"/>
                  <a:pt x="1792" y="231"/>
                </a:cubicBezTo>
                <a:cubicBezTo>
                  <a:pt x="1790" y="233"/>
                  <a:pt x="1789" y="234"/>
                  <a:pt x="1786" y="234"/>
                </a:cubicBezTo>
                <a:cubicBezTo>
                  <a:pt x="1784" y="233"/>
                  <a:pt x="1783" y="234"/>
                  <a:pt x="1783" y="237"/>
                </a:cubicBezTo>
                <a:cubicBezTo>
                  <a:pt x="1782" y="241"/>
                  <a:pt x="1777" y="244"/>
                  <a:pt x="1773" y="242"/>
                </a:cubicBezTo>
                <a:cubicBezTo>
                  <a:pt x="1771" y="240"/>
                  <a:pt x="1768" y="242"/>
                  <a:pt x="1766" y="239"/>
                </a:cubicBezTo>
                <a:cubicBezTo>
                  <a:pt x="1765" y="237"/>
                  <a:pt x="1763" y="234"/>
                  <a:pt x="1761" y="234"/>
                </a:cubicBezTo>
                <a:cubicBezTo>
                  <a:pt x="1757" y="234"/>
                  <a:pt x="1754" y="231"/>
                  <a:pt x="1750" y="232"/>
                </a:cubicBezTo>
                <a:cubicBezTo>
                  <a:pt x="1746" y="233"/>
                  <a:pt x="1743" y="232"/>
                  <a:pt x="1740" y="230"/>
                </a:cubicBezTo>
                <a:cubicBezTo>
                  <a:pt x="1738" y="228"/>
                  <a:pt x="1737" y="229"/>
                  <a:pt x="1735" y="229"/>
                </a:cubicBezTo>
                <a:cubicBezTo>
                  <a:pt x="1729" y="229"/>
                  <a:pt x="1723" y="228"/>
                  <a:pt x="1716" y="229"/>
                </a:cubicBezTo>
                <a:cubicBezTo>
                  <a:pt x="1713" y="229"/>
                  <a:pt x="1708" y="226"/>
                  <a:pt x="1706" y="232"/>
                </a:cubicBezTo>
                <a:cubicBezTo>
                  <a:pt x="1699" y="231"/>
                  <a:pt x="1693" y="236"/>
                  <a:pt x="1685" y="232"/>
                </a:cubicBezTo>
                <a:cubicBezTo>
                  <a:pt x="1684" y="232"/>
                  <a:pt x="1682" y="230"/>
                  <a:pt x="1680" y="230"/>
                </a:cubicBezTo>
                <a:cubicBezTo>
                  <a:pt x="1678" y="230"/>
                  <a:pt x="1676" y="230"/>
                  <a:pt x="1673" y="230"/>
                </a:cubicBezTo>
                <a:cubicBezTo>
                  <a:pt x="1668" y="230"/>
                  <a:pt x="1663" y="230"/>
                  <a:pt x="1659" y="230"/>
                </a:cubicBezTo>
                <a:cubicBezTo>
                  <a:pt x="1656" y="230"/>
                  <a:pt x="1654" y="230"/>
                  <a:pt x="1652" y="231"/>
                </a:cubicBezTo>
                <a:cubicBezTo>
                  <a:pt x="1649" y="233"/>
                  <a:pt x="1645" y="233"/>
                  <a:pt x="1643" y="230"/>
                </a:cubicBezTo>
                <a:cubicBezTo>
                  <a:pt x="1641" y="228"/>
                  <a:pt x="1639" y="228"/>
                  <a:pt x="1637" y="229"/>
                </a:cubicBezTo>
                <a:cubicBezTo>
                  <a:pt x="1632" y="232"/>
                  <a:pt x="1626" y="230"/>
                  <a:pt x="1620" y="230"/>
                </a:cubicBezTo>
                <a:cubicBezTo>
                  <a:pt x="1616" y="231"/>
                  <a:pt x="1612" y="230"/>
                  <a:pt x="1608" y="232"/>
                </a:cubicBezTo>
                <a:cubicBezTo>
                  <a:pt x="1604" y="235"/>
                  <a:pt x="1598" y="235"/>
                  <a:pt x="1594" y="232"/>
                </a:cubicBezTo>
                <a:cubicBezTo>
                  <a:pt x="1590" y="229"/>
                  <a:pt x="1585" y="232"/>
                  <a:pt x="1581" y="229"/>
                </a:cubicBezTo>
                <a:cubicBezTo>
                  <a:pt x="1572" y="230"/>
                  <a:pt x="1563" y="227"/>
                  <a:pt x="1555" y="227"/>
                </a:cubicBezTo>
                <a:cubicBezTo>
                  <a:pt x="1552" y="227"/>
                  <a:pt x="1549" y="227"/>
                  <a:pt x="1546" y="225"/>
                </a:cubicBezTo>
                <a:cubicBezTo>
                  <a:pt x="1543" y="223"/>
                  <a:pt x="1540" y="225"/>
                  <a:pt x="1538" y="228"/>
                </a:cubicBezTo>
                <a:cubicBezTo>
                  <a:pt x="1537" y="230"/>
                  <a:pt x="1536" y="233"/>
                  <a:pt x="1535" y="234"/>
                </a:cubicBezTo>
                <a:cubicBezTo>
                  <a:pt x="1532" y="234"/>
                  <a:pt x="1529" y="234"/>
                  <a:pt x="1526" y="233"/>
                </a:cubicBezTo>
                <a:cubicBezTo>
                  <a:pt x="1520" y="231"/>
                  <a:pt x="1515" y="230"/>
                  <a:pt x="1508" y="230"/>
                </a:cubicBezTo>
                <a:cubicBezTo>
                  <a:pt x="1499" y="231"/>
                  <a:pt x="1491" y="228"/>
                  <a:pt x="1481" y="228"/>
                </a:cubicBezTo>
                <a:cubicBezTo>
                  <a:pt x="1475" y="229"/>
                  <a:pt x="1469" y="232"/>
                  <a:pt x="1463" y="230"/>
                </a:cubicBezTo>
                <a:cubicBezTo>
                  <a:pt x="1462" y="230"/>
                  <a:pt x="1459" y="231"/>
                  <a:pt x="1459" y="230"/>
                </a:cubicBezTo>
                <a:cubicBezTo>
                  <a:pt x="1455" y="225"/>
                  <a:pt x="1451" y="228"/>
                  <a:pt x="1447" y="228"/>
                </a:cubicBezTo>
                <a:cubicBezTo>
                  <a:pt x="1442" y="229"/>
                  <a:pt x="1436" y="229"/>
                  <a:pt x="1431" y="229"/>
                </a:cubicBezTo>
                <a:cubicBezTo>
                  <a:pt x="1425" y="228"/>
                  <a:pt x="1420" y="230"/>
                  <a:pt x="1414" y="231"/>
                </a:cubicBezTo>
                <a:cubicBezTo>
                  <a:pt x="1411" y="233"/>
                  <a:pt x="1408" y="231"/>
                  <a:pt x="1405" y="230"/>
                </a:cubicBezTo>
                <a:cubicBezTo>
                  <a:pt x="1400" y="228"/>
                  <a:pt x="1395" y="228"/>
                  <a:pt x="1391" y="226"/>
                </a:cubicBezTo>
                <a:cubicBezTo>
                  <a:pt x="1386" y="225"/>
                  <a:pt x="1381" y="226"/>
                  <a:pt x="1376" y="225"/>
                </a:cubicBezTo>
                <a:cubicBezTo>
                  <a:pt x="1371" y="225"/>
                  <a:pt x="1366" y="227"/>
                  <a:pt x="1361" y="227"/>
                </a:cubicBezTo>
                <a:cubicBezTo>
                  <a:pt x="1357" y="227"/>
                  <a:pt x="1353" y="230"/>
                  <a:pt x="1350" y="233"/>
                </a:cubicBezTo>
                <a:cubicBezTo>
                  <a:pt x="1347" y="237"/>
                  <a:pt x="1343" y="236"/>
                  <a:pt x="1338" y="235"/>
                </a:cubicBezTo>
                <a:cubicBezTo>
                  <a:pt x="1338" y="235"/>
                  <a:pt x="1337" y="233"/>
                  <a:pt x="1336" y="234"/>
                </a:cubicBezTo>
                <a:cubicBezTo>
                  <a:pt x="1330" y="237"/>
                  <a:pt x="1325" y="236"/>
                  <a:pt x="1319" y="234"/>
                </a:cubicBezTo>
                <a:cubicBezTo>
                  <a:pt x="1318" y="233"/>
                  <a:pt x="1316" y="234"/>
                  <a:pt x="1314" y="234"/>
                </a:cubicBezTo>
                <a:cubicBezTo>
                  <a:pt x="1306" y="234"/>
                  <a:pt x="1298" y="234"/>
                  <a:pt x="1289" y="234"/>
                </a:cubicBezTo>
                <a:cubicBezTo>
                  <a:pt x="1284" y="234"/>
                  <a:pt x="1279" y="233"/>
                  <a:pt x="1274" y="231"/>
                </a:cubicBezTo>
                <a:cubicBezTo>
                  <a:pt x="1269" y="229"/>
                  <a:pt x="1268" y="230"/>
                  <a:pt x="1265" y="234"/>
                </a:cubicBezTo>
                <a:cubicBezTo>
                  <a:pt x="1265" y="235"/>
                  <a:pt x="1264" y="236"/>
                  <a:pt x="1263" y="236"/>
                </a:cubicBezTo>
                <a:cubicBezTo>
                  <a:pt x="1263" y="235"/>
                  <a:pt x="1262" y="235"/>
                  <a:pt x="1262" y="236"/>
                </a:cubicBezTo>
                <a:cubicBezTo>
                  <a:pt x="1256" y="236"/>
                  <a:pt x="1250" y="234"/>
                  <a:pt x="1244" y="237"/>
                </a:cubicBezTo>
                <a:cubicBezTo>
                  <a:pt x="1240" y="235"/>
                  <a:pt x="1235" y="237"/>
                  <a:pt x="1231" y="237"/>
                </a:cubicBezTo>
                <a:cubicBezTo>
                  <a:pt x="1219" y="238"/>
                  <a:pt x="1207" y="235"/>
                  <a:pt x="1195" y="236"/>
                </a:cubicBezTo>
                <a:cubicBezTo>
                  <a:pt x="1192" y="236"/>
                  <a:pt x="1189" y="232"/>
                  <a:pt x="1186" y="235"/>
                </a:cubicBezTo>
                <a:cubicBezTo>
                  <a:pt x="1184" y="237"/>
                  <a:pt x="1180" y="234"/>
                  <a:pt x="1177" y="237"/>
                </a:cubicBezTo>
                <a:cubicBezTo>
                  <a:pt x="1172" y="237"/>
                  <a:pt x="1167" y="238"/>
                  <a:pt x="1162" y="236"/>
                </a:cubicBezTo>
                <a:cubicBezTo>
                  <a:pt x="1157" y="234"/>
                  <a:pt x="1152" y="235"/>
                  <a:pt x="1150" y="241"/>
                </a:cubicBezTo>
                <a:cubicBezTo>
                  <a:pt x="1148" y="243"/>
                  <a:pt x="1146" y="242"/>
                  <a:pt x="1144" y="242"/>
                </a:cubicBezTo>
                <a:cubicBezTo>
                  <a:pt x="1123" y="242"/>
                  <a:pt x="1103" y="243"/>
                  <a:pt x="1083" y="242"/>
                </a:cubicBezTo>
                <a:cubicBezTo>
                  <a:pt x="1077" y="242"/>
                  <a:pt x="1071" y="244"/>
                  <a:pt x="1066" y="246"/>
                </a:cubicBezTo>
                <a:cubicBezTo>
                  <a:pt x="1063" y="248"/>
                  <a:pt x="1060" y="249"/>
                  <a:pt x="1057" y="247"/>
                </a:cubicBezTo>
                <a:cubicBezTo>
                  <a:pt x="1053" y="245"/>
                  <a:pt x="1049" y="247"/>
                  <a:pt x="1045" y="246"/>
                </a:cubicBezTo>
                <a:cubicBezTo>
                  <a:pt x="1044" y="246"/>
                  <a:pt x="1043" y="246"/>
                  <a:pt x="1043" y="247"/>
                </a:cubicBezTo>
                <a:cubicBezTo>
                  <a:pt x="1043" y="251"/>
                  <a:pt x="1040" y="249"/>
                  <a:pt x="1039" y="249"/>
                </a:cubicBezTo>
                <a:cubicBezTo>
                  <a:pt x="1035" y="250"/>
                  <a:pt x="1031" y="249"/>
                  <a:pt x="1027" y="251"/>
                </a:cubicBezTo>
                <a:cubicBezTo>
                  <a:pt x="1023" y="253"/>
                  <a:pt x="1021" y="251"/>
                  <a:pt x="1020" y="245"/>
                </a:cubicBezTo>
                <a:cubicBezTo>
                  <a:pt x="1020" y="245"/>
                  <a:pt x="1020" y="244"/>
                  <a:pt x="1020" y="242"/>
                </a:cubicBezTo>
                <a:cubicBezTo>
                  <a:pt x="1010" y="242"/>
                  <a:pt x="1000" y="241"/>
                  <a:pt x="990" y="243"/>
                </a:cubicBezTo>
                <a:cubicBezTo>
                  <a:pt x="983" y="244"/>
                  <a:pt x="976" y="243"/>
                  <a:pt x="970" y="247"/>
                </a:cubicBezTo>
                <a:cubicBezTo>
                  <a:pt x="967" y="248"/>
                  <a:pt x="965" y="248"/>
                  <a:pt x="963" y="248"/>
                </a:cubicBezTo>
                <a:cubicBezTo>
                  <a:pt x="944" y="248"/>
                  <a:pt x="925" y="248"/>
                  <a:pt x="906" y="248"/>
                </a:cubicBezTo>
                <a:cubicBezTo>
                  <a:pt x="903" y="248"/>
                  <a:pt x="900" y="248"/>
                  <a:pt x="898" y="248"/>
                </a:cubicBezTo>
                <a:cubicBezTo>
                  <a:pt x="895" y="247"/>
                  <a:pt x="894" y="250"/>
                  <a:pt x="892" y="250"/>
                </a:cubicBezTo>
                <a:cubicBezTo>
                  <a:pt x="887" y="249"/>
                  <a:pt x="882" y="250"/>
                  <a:pt x="877" y="248"/>
                </a:cubicBezTo>
                <a:cubicBezTo>
                  <a:pt x="873" y="246"/>
                  <a:pt x="869" y="249"/>
                  <a:pt x="864" y="246"/>
                </a:cubicBezTo>
                <a:cubicBezTo>
                  <a:pt x="861" y="245"/>
                  <a:pt x="857" y="246"/>
                  <a:pt x="853" y="246"/>
                </a:cubicBezTo>
                <a:cubicBezTo>
                  <a:pt x="852" y="246"/>
                  <a:pt x="852" y="245"/>
                  <a:pt x="851" y="244"/>
                </a:cubicBezTo>
                <a:cubicBezTo>
                  <a:pt x="851" y="243"/>
                  <a:pt x="852" y="243"/>
                  <a:pt x="853" y="243"/>
                </a:cubicBezTo>
                <a:cubicBezTo>
                  <a:pt x="855" y="242"/>
                  <a:pt x="857" y="242"/>
                  <a:pt x="859" y="242"/>
                </a:cubicBezTo>
                <a:cubicBezTo>
                  <a:pt x="880" y="242"/>
                  <a:pt x="901" y="242"/>
                  <a:pt x="922" y="242"/>
                </a:cubicBezTo>
                <a:cubicBezTo>
                  <a:pt x="924" y="242"/>
                  <a:pt x="926" y="243"/>
                  <a:pt x="928" y="242"/>
                </a:cubicBezTo>
                <a:cubicBezTo>
                  <a:pt x="930" y="242"/>
                  <a:pt x="931" y="241"/>
                  <a:pt x="931" y="239"/>
                </a:cubicBezTo>
                <a:cubicBezTo>
                  <a:pt x="931" y="237"/>
                  <a:pt x="929" y="237"/>
                  <a:pt x="928" y="237"/>
                </a:cubicBezTo>
                <a:cubicBezTo>
                  <a:pt x="923" y="237"/>
                  <a:pt x="919" y="239"/>
                  <a:pt x="914" y="236"/>
                </a:cubicBezTo>
                <a:cubicBezTo>
                  <a:pt x="913" y="235"/>
                  <a:pt x="911" y="235"/>
                  <a:pt x="909" y="236"/>
                </a:cubicBezTo>
                <a:cubicBezTo>
                  <a:pt x="909" y="236"/>
                  <a:pt x="908" y="237"/>
                  <a:pt x="908" y="237"/>
                </a:cubicBezTo>
                <a:cubicBezTo>
                  <a:pt x="903" y="238"/>
                  <a:pt x="899" y="235"/>
                  <a:pt x="895" y="236"/>
                </a:cubicBezTo>
                <a:cubicBezTo>
                  <a:pt x="890" y="237"/>
                  <a:pt x="887" y="237"/>
                  <a:pt x="882" y="236"/>
                </a:cubicBezTo>
                <a:cubicBezTo>
                  <a:pt x="877" y="235"/>
                  <a:pt x="871" y="235"/>
                  <a:pt x="866" y="236"/>
                </a:cubicBezTo>
                <a:cubicBezTo>
                  <a:pt x="855" y="236"/>
                  <a:pt x="845" y="238"/>
                  <a:pt x="835" y="241"/>
                </a:cubicBezTo>
                <a:cubicBezTo>
                  <a:pt x="831" y="242"/>
                  <a:pt x="829" y="245"/>
                  <a:pt x="825" y="244"/>
                </a:cubicBezTo>
                <a:cubicBezTo>
                  <a:pt x="822" y="248"/>
                  <a:pt x="820" y="244"/>
                  <a:pt x="817" y="244"/>
                </a:cubicBezTo>
                <a:cubicBezTo>
                  <a:pt x="816" y="243"/>
                  <a:pt x="815" y="242"/>
                  <a:pt x="814" y="241"/>
                </a:cubicBezTo>
                <a:cubicBezTo>
                  <a:pt x="813" y="239"/>
                  <a:pt x="810" y="238"/>
                  <a:pt x="809" y="239"/>
                </a:cubicBezTo>
                <a:cubicBezTo>
                  <a:pt x="804" y="242"/>
                  <a:pt x="798" y="240"/>
                  <a:pt x="793" y="241"/>
                </a:cubicBezTo>
                <a:cubicBezTo>
                  <a:pt x="791" y="241"/>
                  <a:pt x="790" y="240"/>
                  <a:pt x="789" y="239"/>
                </a:cubicBezTo>
                <a:cubicBezTo>
                  <a:pt x="788" y="237"/>
                  <a:pt x="786" y="235"/>
                  <a:pt x="785" y="234"/>
                </a:cubicBezTo>
                <a:cubicBezTo>
                  <a:pt x="782" y="234"/>
                  <a:pt x="782" y="235"/>
                  <a:pt x="782" y="236"/>
                </a:cubicBezTo>
                <a:cubicBezTo>
                  <a:pt x="783" y="241"/>
                  <a:pt x="778" y="243"/>
                  <a:pt x="776" y="246"/>
                </a:cubicBezTo>
                <a:cubicBezTo>
                  <a:pt x="775" y="247"/>
                  <a:pt x="774" y="245"/>
                  <a:pt x="773" y="245"/>
                </a:cubicBezTo>
                <a:cubicBezTo>
                  <a:pt x="771" y="244"/>
                  <a:pt x="768" y="242"/>
                  <a:pt x="765" y="242"/>
                </a:cubicBezTo>
                <a:cubicBezTo>
                  <a:pt x="764" y="243"/>
                  <a:pt x="763" y="243"/>
                  <a:pt x="763" y="241"/>
                </a:cubicBezTo>
                <a:cubicBezTo>
                  <a:pt x="762" y="237"/>
                  <a:pt x="759" y="237"/>
                  <a:pt x="756" y="237"/>
                </a:cubicBezTo>
                <a:cubicBezTo>
                  <a:pt x="753" y="237"/>
                  <a:pt x="750" y="236"/>
                  <a:pt x="749" y="241"/>
                </a:cubicBezTo>
                <a:cubicBezTo>
                  <a:pt x="749" y="243"/>
                  <a:pt x="747" y="242"/>
                  <a:pt x="747" y="243"/>
                </a:cubicBezTo>
                <a:cubicBezTo>
                  <a:pt x="745" y="244"/>
                  <a:pt x="741" y="244"/>
                  <a:pt x="742" y="248"/>
                </a:cubicBezTo>
                <a:cubicBezTo>
                  <a:pt x="739" y="254"/>
                  <a:pt x="733" y="255"/>
                  <a:pt x="727" y="249"/>
                </a:cubicBezTo>
                <a:cubicBezTo>
                  <a:pt x="725" y="247"/>
                  <a:pt x="722" y="244"/>
                  <a:pt x="720" y="242"/>
                </a:cubicBezTo>
                <a:cubicBezTo>
                  <a:pt x="717" y="239"/>
                  <a:pt x="714" y="239"/>
                  <a:pt x="711" y="239"/>
                </a:cubicBezTo>
                <a:cubicBezTo>
                  <a:pt x="711" y="241"/>
                  <a:pt x="711" y="242"/>
                  <a:pt x="711" y="244"/>
                </a:cubicBezTo>
                <a:cubicBezTo>
                  <a:pt x="711" y="246"/>
                  <a:pt x="710" y="248"/>
                  <a:pt x="707" y="250"/>
                </a:cubicBezTo>
                <a:cubicBezTo>
                  <a:pt x="705" y="250"/>
                  <a:pt x="703" y="252"/>
                  <a:pt x="701" y="250"/>
                </a:cubicBezTo>
                <a:cubicBezTo>
                  <a:pt x="699" y="248"/>
                  <a:pt x="697" y="247"/>
                  <a:pt x="695" y="248"/>
                </a:cubicBezTo>
                <a:cubicBezTo>
                  <a:pt x="691" y="249"/>
                  <a:pt x="691" y="244"/>
                  <a:pt x="688" y="244"/>
                </a:cubicBezTo>
                <a:cubicBezTo>
                  <a:pt x="685" y="245"/>
                  <a:pt x="685" y="243"/>
                  <a:pt x="684" y="240"/>
                </a:cubicBezTo>
                <a:cubicBezTo>
                  <a:pt x="684" y="239"/>
                  <a:pt x="683" y="238"/>
                  <a:pt x="682" y="237"/>
                </a:cubicBezTo>
                <a:cubicBezTo>
                  <a:pt x="678" y="235"/>
                  <a:pt x="676" y="232"/>
                  <a:pt x="673" y="230"/>
                </a:cubicBezTo>
                <a:cubicBezTo>
                  <a:pt x="671" y="228"/>
                  <a:pt x="667" y="228"/>
                  <a:pt x="665" y="230"/>
                </a:cubicBezTo>
                <a:cubicBezTo>
                  <a:pt x="664" y="231"/>
                  <a:pt x="663" y="232"/>
                  <a:pt x="662" y="233"/>
                </a:cubicBezTo>
                <a:cubicBezTo>
                  <a:pt x="657" y="238"/>
                  <a:pt x="656" y="239"/>
                  <a:pt x="648" y="242"/>
                </a:cubicBezTo>
                <a:cubicBezTo>
                  <a:pt x="645" y="243"/>
                  <a:pt x="646" y="246"/>
                  <a:pt x="647" y="247"/>
                </a:cubicBezTo>
                <a:cubicBezTo>
                  <a:pt x="647" y="248"/>
                  <a:pt x="649" y="250"/>
                  <a:pt x="647" y="252"/>
                </a:cubicBezTo>
                <a:cubicBezTo>
                  <a:pt x="644" y="254"/>
                  <a:pt x="642" y="258"/>
                  <a:pt x="638" y="256"/>
                </a:cubicBezTo>
                <a:cubicBezTo>
                  <a:pt x="634" y="254"/>
                  <a:pt x="630" y="255"/>
                  <a:pt x="627" y="254"/>
                </a:cubicBezTo>
                <a:cubicBezTo>
                  <a:pt x="624" y="254"/>
                  <a:pt x="621" y="251"/>
                  <a:pt x="617" y="251"/>
                </a:cubicBezTo>
                <a:cubicBezTo>
                  <a:pt x="616" y="251"/>
                  <a:pt x="616" y="251"/>
                  <a:pt x="615" y="250"/>
                </a:cubicBezTo>
                <a:cubicBezTo>
                  <a:pt x="612" y="247"/>
                  <a:pt x="609" y="245"/>
                  <a:pt x="605" y="246"/>
                </a:cubicBezTo>
                <a:cubicBezTo>
                  <a:pt x="601" y="246"/>
                  <a:pt x="597" y="246"/>
                  <a:pt x="594" y="247"/>
                </a:cubicBezTo>
                <a:cubicBezTo>
                  <a:pt x="590" y="248"/>
                  <a:pt x="585" y="248"/>
                  <a:pt x="580" y="248"/>
                </a:cubicBezTo>
                <a:cubicBezTo>
                  <a:pt x="578" y="248"/>
                  <a:pt x="577" y="248"/>
                  <a:pt x="577" y="250"/>
                </a:cubicBezTo>
                <a:cubicBezTo>
                  <a:pt x="577" y="251"/>
                  <a:pt x="575" y="252"/>
                  <a:pt x="574" y="253"/>
                </a:cubicBezTo>
                <a:cubicBezTo>
                  <a:pt x="570" y="257"/>
                  <a:pt x="564" y="257"/>
                  <a:pt x="561" y="252"/>
                </a:cubicBezTo>
                <a:cubicBezTo>
                  <a:pt x="560" y="250"/>
                  <a:pt x="560" y="249"/>
                  <a:pt x="558" y="249"/>
                </a:cubicBezTo>
                <a:cubicBezTo>
                  <a:pt x="557" y="249"/>
                  <a:pt x="555" y="250"/>
                  <a:pt x="555" y="249"/>
                </a:cubicBezTo>
                <a:cubicBezTo>
                  <a:pt x="552" y="245"/>
                  <a:pt x="548" y="246"/>
                  <a:pt x="544" y="246"/>
                </a:cubicBezTo>
                <a:cubicBezTo>
                  <a:pt x="538" y="246"/>
                  <a:pt x="531" y="246"/>
                  <a:pt x="525" y="246"/>
                </a:cubicBezTo>
                <a:cubicBezTo>
                  <a:pt x="518" y="247"/>
                  <a:pt x="511" y="243"/>
                  <a:pt x="504" y="244"/>
                </a:cubicBezTo>
                <a:cubicBezTo>
                  <a:pt x="502" y="244"/>
                  <a:pt x="500" y="242"/>
                  <a:pt x="498" y="242"/>
                </a:cubicBezTo>
                <a:cubicBezTo>
                  <a:pt x="495" y="243"/>
                  <a:pt x="495" y="243"/>
                  <a:pt x="496" y="246"/>
                </a:cubicBezTo>
                <a:cubicBezTo>
                  <a:pt x="497" y="249"/>
                  <a:pt x="497" y="249"/>
                  <a:pt x="494" y="249"/>
                </a:cubicBezTo>
                <a:cubicBezTo>
                  <a:pt x="490" y="249"/>
                  <a:pt x="486" y="249"/>
                  <a:pt x="483" y="249"/>
                </a:cubicBezTo>
                <a:cubicBezTo>
                  <a:pt x="480" y="250"/>
                  <a:pt x="477" y="249"/>
                  <a:pt x="475" y="251"/>
                </a:cubicBezTo>
                <a:cubicBezTo>
                  <a:pt x="475" y="252"/>
                  <a:pt x="472" y="252"/>
                  <a:pt x="471" y="251"/>
                </a:cubicBezTo>
                <a:cubicBezTo>
                  <a:pt x="469" y="249"/>
                  <a:pt x="467" y="249"/>
                  <a:pt x="465" y="249"/>
                </a:cubicBezTo>
                <a:cubicBezTo>
                  <a:pt x="456" y="249"/>
                  <a:pt x="446" y="249"/>
                  <a:pt x="437" y="249"/>
                </a:cubicBezTo>
                <a:cubicBezTo>
                  <a:pt x="431" y="249"/>
                  <a:pt x="425" y="249"/>
                  <a:pt x="420" y="252"/>
                </a:cubicBezTo>
                <a:cubicBezTo>
                  <a:pt x="418" y="254"/>
                  <a:pt x="414" y="254"/>
                  <a:pt x="413" y="253"/>
                </a:cubicBezTo>
                <a:cubicBezTo>
                  <a:pt x="410" y="250"/>
                  <a:pt x="406" y="252"/>
                  <a:pt x="403" y="250"/>
                </a:cubicBezTo>
                <a:cubicBezTo>
                  <a:pt x="401" y="248"/>
                  <a:pt x="397" y="246"/>
                  <a:pt x="394" y="248"/>
                </a:cubicBezTo>
                <a:cubicBezTo>
                  <a:pt x="389" y="244"/>
                  <a:pt x="384" y="246"/>
                  <a:pt x="380" y="246"/>
                </a:cubicBezTo>
                <a:cubicBezTo>
                  <a:pt x="375" y="246"/>
                  <a:pt x="370" y="245"/>
                  <a:pt x="365" y="247"/>
                </a:cubicBezTo>
                <a:cubicBezTo>
                  <a:pt x="362" y="249"/>
                  <a:pt x="357" y="248"/>
                  <a:pt x="353" y="248"/>
                </a:cubicBezTo>
                <a:cubicBezTo>
                  <a:pt x="347" y="247"/>
                  <a:pt x="340" y="250"/>
                  <a:pt x="333" y="250"/>
                </a:cubicBezTo>
                <a:cubicBezTo>
                  <a:pt x="330" y="249"/>
                  <a:pt x="327" y="249"/>
                  <a:pt x="325" y="246"/>
                </a:cubicBezTo>
                <a:cubicBezTo>
                  <a:pt x="325" y="245"/>
                  <a:pt x="324" y="244"/>
                  <a:pt x="325" y="243"/>
                </a:cubicBezTo>
                <a:cubicBezTo>
                  <a:pt x="327" y="242"/>
                  <a:pt x="329" y="243"/>
                  <a:pt x="328" y="240"/>
                </a:cubicBezTo>
                <a:cubicBezTo>
                  <a:pt x="328" y="238"/>
                  <a:pt x="326" y="239"/>
                  <a:pt x="325" y="239"/>
                </a:cubicBezTo>
                <a:cubicBezTo>
                  <a:pt x="324" y="239"/>
                  <a:pt x="323" y="239"/>
                  <a:pt x="321" y="239"/>
                </a:cubicBezTo>
                <a:cubicBezTo>
                  <a:pt x="320" y="239"/>
                  <a:pt x="318" y="239"/>
                  <a:pt x="316" y="239"/>
                </a:cubicBezTo>
                <a:cubicBezTo>
                  <a:pt x="316" y="238"/>
                  <a:pt x="316" y="237"/>
                  <a:pt x="316" y="236"/>
                </a:cubicBezTo>
                <a:close/>
              </a:path>
            </a:pathLst>
          </a:custGeom>
          <a:noFill/>
          <a:ln>
            <a:noFill/>
          </a:ln>
        </p:spPr>
        <p:txBody>
          <a:bodyPr anchorCtr="0" anchor="ctr" bIns="45700" lIns="108000" spcFirstLastPara="1" rIns="108000" wrap="square" tIns="45700">
            <a:noAutofit/>
          </a:bodyPr>
          <a:lstStyle/>
          <a:p>
            <a:pPr indent="0" lvl="0" marL="0" marR="0" rtl="0" algn="ctr">
              <a:spcBef>
                <a:spcPts val="0"/>
              </a:spcBef>
              <a:spcAft>
                <a:spcPts val="0"/>
              </a:spcAft>
              <a:buNone/>
            </a:pPr>
            <a:r>
              <a:rPr b="1" lang="en-US" sz="3000">
                <a:solidFill>
                  <a:srgbClr val="385623"/>
                </a:solidFill>
                <a:latin typeface="Playfair Display"/>
                <a:ea typeface="Playfair Display"/>
                <a:cs typeface="Playfair Display"/>
                <a:sym typeface="Playfair Display"/>
              </a:rPr>
              <a:t>Travel by trains</a:t>
            </a:r>
            <a:endParaRPr/>
          </a:p>
        </p:txBody>
      </p:sp>
      <p:sp>
        <p:nvSpPr>
          <p:cNvPr id="1437" name="Google Shape;1437;p97">
            <a:hlinkClick r:id="rId9"/>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10"/>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1" name="Shape 1441"/>
        <p:cNvGrpSpPr/>
        <p:nvPr/>
      </p:nvGrpSpPr>
      <p:grpSpPr>
        <a:xfrm>
          <a:off x="0" y="0"/>
          <a:ext cx="0" cy="0"/>
          <a:chOff x="0" y="0"/>
          <a:chExt cx="0" cy="0"/>
        </a:xfrm>
      </p:grpSpPr>
      <p:sp>
        <p:nvSpPr>
          <p:cNvPr id="1442" name="Google Shape;1442;p98"/>
          <p:cNvSpPr/>
          <p:nvPr/>
        </p:nvSpPr>
        <p:spPr>
          <a:xfrm>
            <a:off x="0" y="0"/>
            <a:ext cx="12192000" cy="6858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mt="19999"/>
            </a:blip>
            <a:stretch>
              <a:fillRect b="-9332" l="0" r="0" t="-9332"/>
            </a:stretch>
          </a:blipFill>
          <a:ln>
            <a:noFill/>
          </a:ln>
        </p:spPr>
      </p:sp>
      <p:sp>
        <p:nvSpPr>
          <p:cNvPr id="1443" name="Google Shape;1443;p98"/>
          <p:cNvSpPr/>
          <p:nvPr/>
        </p:nvSpPr>
        <p:spPr>
          <a:xfrm>
            <a:off x="0" y="1817825"/>
            <a:ext cx="12192000" cy="5138245"/>
          </a:xfrm>
          <a:custGeom>
            <a:rect b="b" l="l" r="r" t="t"/>
            <a:pathLst>
              <a:path extrusionOk="0" h="7707368" w="18288000">
                <a:moveTo>
                  <a:pt x="0" y="0"/>
                </a:moveTo>
                <a:lnTo>
                  <a:pt x="18288000" y="0"/>
                </a:lnTo>
                <a:lnTo>
                  <a:pt x="18288000" y="7707368"/>
                </a:lnTo>
                <a:lnTo>
                  <a:pt x="0" y="7707368"/>
                </a:lnTo>
                <a:lnTo>
                  <a:pt x="0" y="0"/>
                </a:lnTo>
                <a:close/>
              </a:path>
            </a:pathLst>
          </a:custGeom>
          <a:blipFill rotWithShape="1">
            <a:blip r:embed="rId4">
              <a:alphaModFix/>
            </a:blip>
            <a:stretch>
              <a:fillRect b="0" l="0" r="0" t="-28426"/>
            </a:stretch>
          </a:blipFill>
          <a:ln>
            <a:noFill/>
          </a:ln>
        </p:spPr>
      </p:sp>
      <p:sp>
        <p:nvSpPr>
          <p:cNvPr id="1444" name="Google Shape;1444;p98"/>
          <p:cNvSpPr/>
          <p:nvPr/>
        </p:nvSpPr>
        <p:spPr>
          <a:xfrm>
            <a:off x="2347755" y="740610"/>
            <a:ext cx="3846994" cy="617991"/>
          </a:xfrm>
          <a:custGeom>
            <a:rect b="b" l="l" r="r" t="t"/>
            <a:pathLst>
              <a:path extrusionOk="0" h="926986" w="5770491">
                <a:moveTo>
                  <a:pt x="0" y="0"/>
                </a:moveTo>
                <a:lnTo>
                  <a:pt x="5770490" y="0"/>
                </a:lnTo>
                <a:lnTo>
                  <a:pt x="5770490" y="926987"/>
                </a:lnTo>
                <a:lnTo>
                  <a:pt x="0" y="926987"/>
                </a:lnTo>
                <a:lnTo>
                  <a:pt x="0" y="0"/>
                </a:lnTo>
                <a:close/>
              </a:path>
            </a:pathLst>
          </a:custGeom>
          <a:blipFill rotWithShape="1">
            <a:blip r:embed="rId5">
              <a:alphaModFix/>
            </a:blip>
            <a:stretch>
              <a:fillRect b="0" l="0" r="0" t="0"/>
            </a:stretch>
          </a:blipFill>
          <a:ln>
            <a:noFill/>
          </a:ln>
        </p:spPr>
      </p:sp>
      <p:sp>
        <p:nvSpPr>
          <p:cNvPr id="1445" name="Google Shape;1445;p98"/>
          <p:cNvSpPr/>
          <p:nvPr/>
        </p:nvSpPr>
        <p:spPr>
          <a:xfrm>
            <a:off x="7656217" y="543038"/>
            <a:ext cx="1754347" cy="1013136"/>
          </a:xfrm>
          <a:custGeom>
            <a:rect b="b" l="l" r="r" t="t"/>
            <a:pathLst>
              <a:path extrusionOk="0" h="1519704" w="2631521">
                <a:moveTo>
                  <a:pt x="0" y="0"/>
                </a:moveTo>
                <a:lnTo>
                  <a:pt x="2631521" y="0"/>
                </a:lnTo>
                <a:lnTo>
                  <a:pt x="2631521" y="1519703"/>
                </a:lnTo>
                <a:lnTo>
                  <a:pt x="0" y="1519703"/>
                </a:lnTo>
                <a:lnTo>
                  <a:pt x="0" y="0"/>
                </a:lnTo>
                <a:close/>
              </a:path>
            </a:pathLst>
          </a:custGeom>
          <a:blipFill rotWithShape="1">
            <a:blip r:embed="rId6">
              <a:alphaModFix/>
            </a:blip>
            <a:stretch>
              <a:fillRect b="0" l="0" r="0" t="0"/>
            </a:stretch>
          </a:blipFill>
          <a:ln>
            <a:noFill/>
          </a:ln>
        </p:spPr>
      </p:sp>
    </p:spTree>
  </p:cSld>
  <p:clrMapOvr>
    <a:masterClrMapping/>
  </p:clrMapOvr>
  <mc:AlternateContent>
    <mc:Choice Requires="p14">
      <p:transition spd="slow" p14:dur="700">
        <p:fade/>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58" name="Shape 358"/>
        <p:cNvGrpSpPr/>
        <p:nvPr/>
      </p:nvGrpSpPr>
      <p:grpSpPr>
        <a:xfrm>
          <a:off x="0" y="0"/>
          <a:ext cx="0" cy="0"/>
          <a:chOff x="0" y="0"/>
          <a:chExt cx="0" cy="0"/>
        </a:xfrm>
      </p:grpSpPr>
      <p:grpSp>
        <p:nvGrpSpPr>
          <p:cNvPr id="359" name="Google Shape;359;p35"/>
          <p:cNvGrpSpPr/>
          <p:nvPr/>
        </p:nvGrpSpPr>
        <p:grpSpPr>
          <a:xfrm>
            <a:off x="11793655" y="5755183"/>
            <a:ext cx="398345" cy="417017"/>
            <a:chOff x="0" y="-38100"/>
            <a:chExt cx="812800" cy="850900"/>
          </a:xfrm>
        </p:grpSpPr>
        <p:sp>
          <p:nvSpPr>
            <p:cNvPr id="360" name="Google Shape;360;p35"/>
            <p:cNvSpPr/>
            <p:nvPr/>
          </p:nvSpPr>
          <p:spPr>
            <a:xfrm>
              <a:off x="0" y="0"/>
              <a:ext cx="812800" cy="812800"/>
            </a:xfrm>
            <a:custGeom>
              <a:rect b="b" l="l" r="r" t="t"/>
              <a:pathLst>
                <a:path extrusionOk="0" h="812800" w="812800">
                  <a:moveTo>
                    <a:pt x="0" y="0"/>
                  </a:moveTo>
                  <a:lnTo>
                    <a:pt x="812800" y="0"/>
                  </a:lnTo>
                  <a:lnTo>
                    <a:pt x="812800" y="812800"/>
                  </a:lnTo>
                  <a:lnTo>
                    <a:pt x="0" y="812800"/>
                  </a:lnTo>
                  <a:close/>
                </a:path>
              </a:pathLst>
            </a:custGeom>
            <a:solidFill>
              <a:srgbClr val="2E75B5"/>
            </a:solidFill>
            <a:ln>
              <a:noFill/>
            </a:ln>
          </p:spPr>
        </p:sp>
        <p:sp>
          <p:nvSpPr>
            <p:cNvPr id="361" name="Google Shape;361;p35"/>
            <p:cNvSpPr txBox="1"/>
            <p:nvPr/>
          </p:nvSpPr>
          <p:spPr>
            <a:xfrm>
              <a:off x="0" y="-38100"/>
              <a:ext cx="812800" cy="850900"/>
            </a:xfrm>
            <a:prstGeom prst="rect">
              <a:avLst/>
            </a:prstGeom>
            <a:solidFill>
              <a:srgbClr val="2E75B5"/>
            </a:solidFill>
            <a:ln>
              <a:noFill/>
            </a:ln>
          </p:spPr>
          <p:txBody>
            <a:bodyPr anchorCtr="0" anchor="ctr" bIns="33850" lIns="33850" spcFirstLastPara="1" rIns="33850" wrap="square" tIns="33850">
              <a:noAutofit/>
            </a:bodyPr>
            <a:lstStyle/>
            <a:p>
              <a:pPr indent="0" lvl="0" marL="0" marR="0" rtl="0" algn="ctr">
                <a:lnSpc>
                  <a:spcPct val="147750"/>
                </a:lnSpc>
                <a:spcBef>
                  <a:spcPts val="0"/>
                </a:spcBef>
                <a:spcAft>
                  <a:spcPts val="0"/>
                </a:spcAft>
                <a:buNone/>
              </a:pPr>
              <a:r>
                <a:t/>
              </a:r>
              <a:endParaRPr sz="1200">
                <a:solidFill>
                  <a:schemeClr val="dk1"/>
                </a:solidFill>
                <a:latin typeface="Calibri"/>
                <a:ea typeface="Calibri"/>
                <a:cs typeface="Calibri"/>
                <a:sym typeface="Calibri"/>
              </a:endParaRPr>
            </a:p>
          </p:txBody>
        </p:sp>
      </p:grpSp>
      <p:grpSp>
        <p:nvGrpSpPr>
          <p:cNvPr id="362" name="Google Shape;362;p35"/>
          <p:cNvGrpSpPr/>
          <p:nvPr/>
        </p:nvGrpSpPr>
        <p:grpSpPr>
          <a:xfrm>
            <a:off x="11506200" y="-3927"/>
            <a:ext cx="685800" cy="717947"/>
            <a:chOff x="0" y="-38100"/>
            <a:chExt cx="812800" cy="850900"/>
          </a:xfrm>
        </p:grpSpPr>
        <p:sp>
          <p:nvSpPr>
            <p:cNvPr id="363" name="Google Shape;363;p35"/>
            <p:cNvSpPr/>
            <p:nvPr/>
          </p:nvSpPr>
          <p:spPr>
            <a:xfrm>
              <a:off x="0" y="0"/>
              <a:ext cx="812800" cy="812800"/>
            </a:xfrm>
            <a:custGeom>
              <a:rect b="b" l="l" r="r" t="t"/>
              <a:pathLst>
                <a:path extrusionOk="0" h="812800" w="812800">
                  <a:moveTo>
                    <a:pt x="0" y="0"/>
                  </a:moveTo>
                  <a:lnTo>
                    <a:pt x="812800" y="0"/>
                  </a:lnTo>
                  <a:lnTo>
                    <a:pt x="812800" y="812800"/>
                  </a:lnTo>
                  <a:lnTo>
                    <a:pt x="0" y="812800"/>
                  </a:lnTo>
                  <a:close/>
                </a:path>
              </a:pathLst>
            </a:custGeom>
            <a:solidFill>
              <a:srgbClr val="2E75B5"/>
            </a:solidFill>
            <a:ln>
              <a:noFill/>
            </a:ln>
          </p:spPr>
        </p:sp>
        <p:sp>
          <p:nvSpPr>
            <p:cNvPr id="364" name="Google Shape;364;p35"/>
            <p:cNvSpPr txBox="1"/>
            <p:nvPr/>
          </p:nvSpPr>
          <p:spPr>
            <a:xfrm>
              <a:off x="0" y="-38100"/>
              <a:ext cx="812800" cy="850900"/>
            </a:xfrm>
            <a:prstGeom prst="rect">
              <a:avLst/>
            </a:prstGeom>
            <a:solidFill>
              <a:srgbClr val="2E75B5"/>
            </a:solidFill>
            <a:ln>
              <a:noFill/>
            </a:ln>
          </p:spPr>
          <p:txBody>
            <a:bodyPr anchorCtr="0" anchor="ctr" bIns="33850" lIns="33850" spcFirstLastPara="1" rIns="33850" wrap="square" tIns="33850">
              <a:noAutofit/>
            </a:bodyPr>
            <a:lstStyle/>
            <a:p>
              <a:pPr indent="0" lvl="0" marL="0" marR="0" rtl="0" algn="ctr">
                <a:lnSpc>
                  <a:spcPct val="147750"/>
                </a:lnSpc>
                <a:spcBef>
                  <a:spcPts val="0"/>
                </a:spcBef>
                <a:spcAft>
                  <a:spcPts val="0"/>
                </a:spcAft>
                <a:buNone/>
              </a:pPr>
              <a:r>
                <a:t/>
              </a:r>
              <a:endParaRPr sz="1200">
                <a:solidFill>
                  <a:schemeClr val="dk1"/>
                </a:solidFill>
                <a:latin typeface="Calibri"/>
                <a:ea typeface="Calibri"/>
                <a:cs typeface="Calibri"/>
                <a:sym typeface="Calibri"/>
              </a:endParaRPr>
            </a:p>
          </p:txBody>
        </p:sp>
      </p:grpSp>
      <p:sp>
        <p:nvSpPr>
          <p:cNvPr id="365" name="Google Shape;365;p35"/>
          <p:cNvSpPr txBox="1"/>
          <p:nvPr/>
        </p:nvSpPr>
        <p:spPr>
          <a:xfrm>
            <a:off x="11904931" y="5900687"/>
            <a:ext cx="175793" cy="13228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800">
                <a:solidFill>
                  <a:srgbClr val="FFFFFF"/>
                </a:solidFill>
                <a:latin typeface="Open Sans"/>
                <a:ea typeface="Open Sans"/>
                <a:cs typeface="Open Sans"/>
                <a:sym typeface="Open Sans"/>
              </a:rPr>
              <a:t>02</a:t>
            </a:r>
            <a:endParaRPr/>
          </a:p>
        </p:txBody>
      </p:sp>
      <p:grpSp>
        <p:nvGrpSpPr>
          <p:cNvPr id="366" name="Google Shape;366;p35"/>
          <p:cNvGrpSpPr/>
          <p:nvPr/>
        </p:nvGrpSpPr>
        <p:grpSpPr>
          <a:xfrm>
            <a:off x="0" y="3396853"/>
            <a:ext cx="3429000" cy="3461147"/>
            <a:chOff x="0" y="-38100"/>
            <a:chExt cx="4064000" cy="4102100"/>
          </a:xfrm>
        </p:grpSpPr>
        <p:sp>
          <p:nvSpPr>
            <p:cNvPr id="367" name="Google Shape;367;p35"/>
            <p:cNvSpPr/>
            <p:nvPr/>
          </p:nvSpPr>
          <p:spPr>
            <a:xfrm>
              <a:off x="0" y="0"/>
              <a:ext cx="4064000" cy="4064000"/>
            </a:xfrm>
            <a:custGeom>
              <a:rect b="b" l="l" r="r" t="t"/>
              <a:pathLst>
                <a:path extrusionOk="0" h="4064000" w="4064000">
                  <a:moveTo>
                    <a:pt x="0" y="0"/>
                  </a:moveTo>
                  <a:lnTo>
                    <a:pt x="4064000" y="0"/>
                  </a:lnTo>
                  <a:lnTo>
                    <a:pt x="4064000" y="4064000"/>
                  </a:lnTo>
                  <a:lnTo>
                    <a:pt x="0" y="4064000"/>
                  </a:lnTo>
                  <a:close/>
                </a:path>
              </a:pathLst>
            </a:custGeom>
            <a:solidFill>
              <a:srgbClr val="2E75B5"/>
            </a:solidFill>
            <a:ln>
              <a:noFill/>
            </a:ln>
          </p:spPr>
        </p:sp>
        <p:sp>
          <p:nvSpPr>
            <p:cNvPr id="368" name="Google Shape;368;p35"/>
            <p:cNvSpPr txBox="1"/>
            <p:nvPr/>
          </p:nvSpPr>
          <p:spPr>
            <a:xfrm>
              <a:off x="0" y="-38100"/>
              <a:ext cx="4064000" cy="4102100"/>
            </a:xfrm>
            <a:prstGeom prst="rect">
              <a:avLst/>
            </a:prstGeom>
            <a:solidFill>
              <a:srgbClr val="2E75B5"/>
            </a:solidFill>
            <a:ln>
              <a:noFill/>
            </a:ln>
          </p:spPr>
          <p:txBody>
            <a:bodyPr anchorCtr="0" anchor="ctr" bIns="33850" lIns="33850" spcFirstLastPara="1" rIns="33850" wrap="square" tIns="33850">
              <a:noAutofit/>
            </a:bodyPr>
            <a:lstStyle/>
            <a:p>
              <a:pPr indent="0" lvl="0" marL="0" marR="0" rtl="0" algn="ctr">
                <a:lnSpc>
                  <a:spcPct val="147750"/>
                </a:lnSpc>
                <a:spcBef>
                  <a:spcPts val="0"/>
                </a:spcBef>
                <a:spcAft>
                  <a:spcPts val="0"/>
                </a:spcAft>
                <a:buNone/>
              </a:pPr>
              <a:r>
                <a:t/>
              </a:r>
              <a:endParaRPr sz="1200">
                <a:solidFill>
                  <a:srgbClr val="2E75B5"/>
                </a:solidFill>
                <a:latin typeface="Calibri"/>
                <a:ea typeface="Calibri"/>
                <a:cs typeface="Calibri"/>
                <a:sym typeface="Calibri"/>
              </a:endParaRPr>
            </a:p>
          </p:txBody>
        </p:sp>
      </p:grpSp>
      <p:pic>
        <p:nvPicPr>
          <p:cNvPr descr="http://img.cdn2.vietnamnet.vn/Images/english/2014/10/06/11/20141006105825-7.jpg" id="369" name="Google Shape;369;p35"/>
          <p:cNvPicPr preferRelativeResize="0"/>
          <p:nvPr/>
        </p:nvPicPr>
        <p:blipFill rotWithShape="1">
          <a:blip r:embed="rId3">
            <a:alphaModFix/>
          </a:blip>
          <a:srcRect b="3729" l="29518" r="0" t="0"/>
          <a:stretch/>
        </p:blipFill>
        <p:spPr>
          <a:xfrm>
            <a:off x="1180056" y="614972"/>
            <a:ext cx="6103757" cy="5486400"/>
          </a:xfrm>
          <a:prstGeom prst="rect">
            <a:avLst/>
          </a:prstGeom>
          <a:noFill/>
          <a:ln>
            <a:noFill/>
          </a:ln>
        </p:spPr>
      </p:pic>
      <p:sp>
        <p:nvSpPr>
          <p:cNvPr id="370" name="Google Shape;370;p35"/>
          <p:cNvSpPr txBox="1"/>
          <p:nvPr/>
        </p:nvSpPr>
        <p:spPr>
          <a:xfrm>
            <a:off x="7488657" y="3293228"/>
            <a:ext cx="2157699" cy="1571071"/>
          </a:xfrm>
          <a:prstGeom prst="rect">
            <a:avLst/>
          </a:prstGeom>
          <a:noFill/>
          <a:ln>
            <a:noFill/>
          </a:ln>
        </p:spPr>
        <p:txBody>
          <a:bodyPr anchorCtr="0" anchor="t" bIns="0" lIns="0" spcFirstLastPara="1" rIns="0" wrap="square" tIns="0">
            <a:spAutoFit/>
          </a:bodyPr>
          <a:lstStyle/>
          <a:p>
            <a:pPr indent="0" lvl="0" marL="0" marR="0" rtl="0" algn="l">
              <a:lnSpc>
                <a:spcPct val="156187"/>
              </a:lnSpc>
              <a:spcBef>
                <a:spcPts val="0"/>
              </a:spcBef>
              <a:spcAft>
                <a:spcPts val="0"/>
              </a:spcAft>
              <a:buNone/>
            </a:pPr>
            <a:r>
              <a:rPr lang="en-US" sz="1600">
                <a:solidFill>
                  <a:srgbClr val="545454"/>
                </a:solidFill>
                <a:latin typeface="Montserrat"/>
                <a:ea typeface="Montserrat"/>
                <a:cs typeface="Montserrat"/>
                <a:sym typeface="Montserrat"/>
              </a:rPr>
              <a:t>Stable politic, safe to go, no terrorism or </a:t>
            </a:r>
            <a:endParaRPr/>
          </a:p>
          <a:p>
            <a:pPr indent="0" lvl="0" marL="0" marR="0" rtl="0" algn="l">
              <a:lnSpc>
                <a:spcPct val="156187"/>
              </a:lnSpc>
              <a:spcBef>
                <a:spcPts val="0"/>
              </a:spcBef>
              <a:spcAft>
                <a:spcPts val="0"/>
              </a:spcAft>
              <a:buNone/>
            </a:pPr>
            <a:r>
              <a:rPr lang="en-US" sz="1600">
                <a:solidFill>
                  <a:srgbClr val="545454"/>
                </a:solidFill>
                <a:latin typeface="Montserrat"/>
                <a:ea typeface="Montserrat"/>
                <a:cs typeface="Montserrat"/>
                <a:sym typeface="Montserrat"/>
              </a:rPr>
              <a:t>demonstration, peaceful &amp; friendly people</a:t>
            </a:r>
            <a:endParaRPr/>
          </a:p>
        </p:txBody>
      </p:sp>
      <p:sp>
        <p:nvSpPr>
          <p:cNvPr id="371" name="Google Shape;371;p35"/>
          <p:cNvSpPr/>
          <p:nvPr/>
        </p:nvSpPr>
        <p:spPr>
          <a:xfrm>
            <a:off x="7488657" y="2612805"/>
            <a:ext cx="1598915" cy="409433"/>
          </a:xfrm>
          <a:prstGeom prst="homePlate">
            <a:avLst>
              <a:gd fmla="val 50000" name="adj"/>
            </a:avLst>
          </a:prstGeom>
          <a:solidFill>
            <a:srgbClr val="2E75B5"/>
          </a:solidFill>
          <a:ln cap="flat" cmpd="sng" w="12700">
            <a:solidFill>
              <a:srgbClr val="2E9F2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400">
                <a:solidFill>
                  <a:schemeClr val="lt1"/>
                </a:solidFill>
                <a:latin typeface="Playfair Display"/>
                <a:ea typeface="Playfair Display"/>
                <a:cs typeface="Playfair Display"/>
                <a:sym typeface="Playfair Display"/>
              </a:rPr>
              <a:t>Safety</a:t>
            </a:r>
            <a:endParaRPr/>
          </a:p>
        </p:txBody>
      </p:sp>
      <p:pic>
        <p:nvPicPr>
          <p:cNvPr id="372" name="Google Shape;372;p35"/>
          <p:cNvPicPr preferRelativeResize="0"/>
          <p:nvPr/>
        </p:nvPicPr>
        <p:blipFill rotWithShape="1">
          <a:blip r:embed="rId4">
            <a:alphaModFix/>
          </a:blip>
          <a:srcRect b="0" l="0" r="0" t="0"/>
          <a:stretch/>
        </p:blipFill>
        <p:spPr>
          <a:xfrm>
            <a:off x="7488657" y="614972"/>
            <a:ext cx="2465307" cy="1848980"/>
          </a:xfrm>
          <a:prstGeom prst="rect">
            <a:avLst/>
          </a:prstGeom>
          <a:noFill/>
          <a:ln>
            <a:noFill/>
          </a:ln>
        </p:spPr>
      </p:pic>
      <p:pic>
        <p:nvPicPr>
          <p:cNvPr descr="http://static.tumblr.com/f45faab49321958bb661be2e69124337/gltbmdt/p3amp94ag/tumblr_static_logo_threeland_281108.png" id="373" name="Google Shape;373;p35"/>
          <p:cNvPicPr preferRelativeResize="0"/>
          <p:nvPr/>
        </p:nvPicPr>
        <p:blipFill rotWithShape="1">
          <a:blip r:embed="rId5">
            <a:alphaModFix/>
          </a:blip>
          <a:srcRect b="0" l="0" r="0" t="0"/>
          <a:stretch/>
        </p:blipFill>
        <p:spPr>
          <a:xfrm>
            <a:off x="9374027" y="5806585"/>
            <a:ext cx="2267743" cy="365615"/>
          </a:xfrm>
          <a:prstGeom prst="rect">
            <a:avLst/>
          </a:prstGeom>
          <a:noFill/>
          <a:ln>
            <a:noFill/>
          </a:ln>
        </p:spPr>
      </p:pic>
      <p:sp>
        <p:nvSpPr>
          <p:cNvPr id="374" name="Google Shape;374;p35">
            <a:hlinkClick r:id="rId6"/>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7"/>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79" name="Shape 379"/>
        <p:cNvGrpSpPr/>
        <p:nvPr/>
      </p:nvGrpSpPr>
      <p:grpSpPr>
        <a:xfrm>
          <a:off x="0" y="0"/>
          <a:ext cx="0" cy="0"/>
          <a:chOff x="0" y="0"/>
          <a:chExt cx="0" cy="0"/>
        </a:xfrm>
      </p:grpSpPr>
      <p:grpSp>
        <p:nvGrpSpPr>
          <p:cNvPr id="380" name="Google Shape;380;p36"/>
          <p:cNvGrpSpPr/>
          <p:nvPr/>
        </p:nvGrpSpPr>
        <p:grpSpPr>
          <a:xfrm>
            <a:off x="222266" y="546538"/>
            <a:ext cx="2764345" cy="5594318"/>
            <a:chOff x="-404672" y="-51075"/>
            <a:chExt cx="2911300" cy="11197954"/>
          </a:xfrm>
        </p:grpSpPr>
        <p:cxnSp>
          <p:nvCxnSpPr>
            <p:cNvPr id="381" name="Google Shape;381;p36"/>
            <p:cNvCxnSpPr/>
            <p:nvPr/>
          </p:nvCxnSpPr>
          <p:spPr>
            <a:xfrm rot="5410516">
              <a:off x="-4651414" y="5957461"/>
              <a:ext cx="10378884" cy="0"/>
            </a:xfrm>
            <a:prstGeom prst="straightConnector1">
              <a:avLst/>
            </a:prstGeom>
            <a:noFill/>
            <a:ln cap="rnd" cmpd="sng" w="63500">
              <a:solidFill>
                <a:srgbClr val="2E75B5"/>
              </a:solidFill>
              <a:prstDash val="solid"/>
              <a:round/>
              <a:headEnd len="sm" w="sm" type="none"/>
              <a:tailEnd len="sm" w="sm" type="none"/>
            </a:ln>
          </p:spPr>
        </p:cxnSp>
        <p:sp>
          <p:nvSpPr>
            <p:cNvPr id="382" name="Google Shape;382;p36"/>
            <p:cNvSpPr/>
            <p:nvPr/>
          </p:nvSpPr>
          <p:spPr>
            <a:xfrm>
              <a:off x="1797156" y="-38098"/>
              <a:ext cx="394901" cy="447288"/>
            </a:xfrm>
            <a:custGeom>
              <a:rect b="b" l="l" r="r" t="t"/>
              <a:pathLst>
                <a:path extrusionOk="0" h="5126990" w="635000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2E75B5"/>
            </a:solidFill>
            <a:ln>
              <a:noFill/>
            </a:ln>
          </p:spPr>
        </p:sp>
        <p:sp>
          <p:nvSpPr>
            <p:cNvPr id="383" name="Google Shape;383;p36"/>
            <p:cNvSpPr/>
            <p:nvPr/>
          </p:nvSpPr>
          <p:spPr>
            <a:xfrm>
              <a:off x="2111727" y="-38098"/>
              <a:ext cx="394901" cy="447288"/>
            </a:xfrm>
            <a:custGeom>
              <a:rect b="b" l="l" r="r" t="t"/>
              <a:pathLst>
                <a:path extrusionOk="0" h="5126990" w="6350000">
                  <a:moveTo>
                    <a:pt x="3528060" y="0"/>
                  </a:moveTo>
                  <a:lnTo>
                    <a:pt x="3440430" y="0"/>
                  </a:lnTo>
                  <a:lnTo>
                    <a:pt x="2821940" y="0"/>
                  </a:lnTo>
                  <a:lnTo>
                    <a:pt x="0" y="0"/>
                  </a:lnTo>
                  <a:lnTo>
                    <a:pt x="2821940" y="2564130"/>
                  </a:lnTo>
                  <a:lnTo>
                    <a:pt x="0" y="5126990"/>
                  </a:lnTo>
                  <a:lnTo>
                    <a:pt x="2821940" y="5126990"/>
                  </a:lnTo>
                  <a:lnTo>
                    <a:pt x="3440430" y="5126990"/>
                  </a:lnTo>
                  <a:lnTo>
                    <a:pt x="3528060" y="5126990"/>
                  </a:lnTo>
                  <a:lnTo>
                    <a:pt x="6350000" y="2564130"/>
                  </a:lnTo>
                  <a:lnTo>
                    <a:pt x="3528060" y="0"/>
                  </a:lnTo>
                  <a:close/>
                </a:path>
              </a:pathLst>
            </a:custGeom>
            <a:solidFill>
              <a:srgbClr val="2E75B5"/>
            </a:solidFill>
            <a:ln>
              <a:noFill/>
            </a:ln>
          </p:spPr>
        </p:sp>
        <p:sp>
          <p:nvSpPr>
            <p:cNvPr id="384" name="Google Shape;384;p36"/>
            <p:cNvSpPr txBox="1"/>
            <p:nvPr/>
          </p:nvSpPr>
          <p:spPr>
            <a:xfrm>
              <a:off x="-404672" y="-51075"/>
              <a:ext cx="2485547" cy="615296"/>
            </a:xfrm>
            <a:prstGeom prst="rect">
              <a:avLst/>
            </a:prstGeom>
            <a:noFill/>
            <a:ln>
              <a:noFill/>
            </a:ln>
          </p:spPr>
          <p:txBody>
            <a:bodyPr anchorCtr="0" anchor="t" bIns="0" lIns="0" spcFirstLastPara="1" rIns="0" wrap="square" tIns="0">
              <a:spAutoFit/>
            </a:bodyPr>
            <a:lstStyle/>
            <a:p>
              <a:pPr indent="0" lvl="0" marL="0" marR="0" rtl="0" algn="l">
                <a:lnSpc>
                  <a:spcPct val="97208"/>
                </a:lnSpc>
                <a:spcBef>
                  <a:spcPts val="0"/>
                </a:spcBef>
                <a:spcAft>
                  <a:spcPts val="0"/>
                </a:spcAft>
                <a:buNone/>
              </a:pPr>
              <a:r>
                <a:rPr lang="en-US" sz="2400">
                  <a:solidFill>
                    <a:srgbClr val="2E75B5"/>
                  </a:solidFill>
                  <a:latin typeface="Poppins Medium"/>
                  <a:ea typeface="Poppins Medium"/>
                  <a:cs typeface="Poppins Medium"/>
                  <a:sym typeface="Poppins Medium"/>
                </a:rPr>
                <a:t>IMMIGRATION</a:t>
              </a:r>
              <a:endParaRPr/>
            </a:p>
          </p:txBody>
        </p:sp>
      </p:grpSp>
      <p:sp>
        <p:nvSpPr>
          <p:cNvPr id="385" name="Google Shape;385;p36"/>
          <p:cNvSpPr/>
          <p:nvPr/>
        </p:nvSpPr>
        <p:spPr>
          <a:xfrm>
            <a:off x="2487622" y="1706444"/>
            <a:ext cx="9688517" cy="4209623"/>
          </a:xfrm>
          <a:custGeom>
            <a:rect b="b" l="l" r="r" t="t"/>
            <a:pathLst>
              <a:path extrusionOk="0" h="2135994" w="4916025">
                <a:moveTo>
                  <a:pt x="0" y="0"/>
                </a:moveTo>
                <a:lnTo>
                  <a:pt x="4916025" y="0"/>
                </a:lnTo>
                <a:lnTo>
                  <a:pt x="4916025" y="2135994"/>
                </a:lnTo>
                <a:lnTo>
                  <a:pt x="0" y="2135994"/>
                </a:lnTo>
                <a:close/>
              </a:path>
            </a:pathLst>
          </a:custGeom>
          <a:solidFill>
            <a:srgbClr val="2E75B5"/>
          </a:solidFill>
          <a:ln>
            <a:noFill/>
          </a:ln>
        </p:spPr>
      </p:sp>
      <p:sp>
        <p:nvSpPr>
          <p:cNvPr id="386" name="Google Shape;386;p36"/>
          <p:cNvSpPr/>
          <p:nvPr/>
        </p:nvSpPr>
        <p:spPr>
          <a:xfrm>
            <a:off x="6973703" y="627117"/>
            <a:ext cx="4521611" cy="4167447"/>
          </a:xfrm>
          <a:custGeom>
            <a:rect b="b" l="l" r="r" t="t"/>
            <a:pathLst>
              <a:path extrusionOk="0" h="1913890" w="1913890">
                <a:moveTo>
                  <a:pt x="0" y="0"/>
                </a:moveTo>
                <a:lnTo>
                  <a:pt x="1913890" y="0"/>
                </a:lnTo>
                <a:lnTo>
                  <a:pt x="1913890" y="1913890"/>
                </a:lnTo>
                <a:lnTo>
                  <a:pt x="0" y="1913890"/>
                </a:lnTo>
                <a:close/>
              </a:path>
            </a:pathLst>
          </a:custGeom>
          <a:solidFill>
            <a:srgbClr val="FFFFFF"/>
          </a:solidFill>
          <a:ln>
            <a:noFill/>
          </a:ln>
        </p:spPr>
      </p:sp>
      <p:sp>
        <p:nvSpPr>
          <p:cNvPr id="387" name="Google Shape;387;p36"/>
          <p:cNvSpPr txBox="1"/>
          <p:nvPr/>
        </p:nvSpPr>
        <p:spPr>
          <a:xfrm>
            <a:off x="2994549" y="1881982"/>
            <a:ext cx="3128106" cy="433708"/>
          </a:xfrm>
          <a:prstGeom prst="rect">
            <a:avLst/>
          </a:prstGeom>
          <a:noFill/>
          <a:ln>
            <a:noFill/>
          </a:ln>
        </p:spPr>
        <p:txBody>
          <a:bodyPr anchorCtr="0" anchor="t" bIns="0" lIns="0" spcFirstLastPara="1" rIns="0" wrap="square" tIns="0">
            <a:spAutoFit/>
          </a:bodyPr>
          <a:lstStyle/>
          <a:p>
            <a:pPr indent="0" lvl="0" marL="0" marR="0" rtl="0" algn="l">
              <a:lnSpc>
                <a:spcPct val="140022"/>
              </a:lnSpc>
              <a:spcBef>
                <a:spcPts val="0"/>
              </a:spcBef>
              <a:spcAft>
                <a:spcPts val="0"/>
              </a:spcAft>
              <a:buNone/>
            </a:pPr>
            <a:r>
              <a:rPr b="1" lang="en-US" sz="2666">
                <a:solidFill>
                  <a:schemeClr val="lt1"/>
                </a:solidFill>
                <a:latin typeface="Montserrat Black"/>
                <a:ea typeface="Montserrat Black"/>
                <a:cs typeface="Montserrat Black"/>
                <a:sym typeface="Montserrat Black"/>
              </a:rPr>
              <a:t>Immigration service</a:t>
            </a:r>
            <a:endParaRPr/>
          </a:p>
        </p:txBody>
      </p:sp>
      <p:sp>
        <p:nvSpPr>
          <p:cNvPr id="388" name="Google Shape;388;p36"/>
          <p:cNvSpPr txBox="1"/>
          <p:nvPr/>
        </p:nvSpPr>
        <p:spPr>
          <a:xfrm>
            <a:off x="2994549" y="2520403"/>
            <a:ext cx="3900955" cy="2853473"/>
          </a:xfrm>
          <a:prstGeom prst="rect">
            <a:avLst/>
          </a:prstGeom>
          <a:noFill/>
          <a:ln>
            <a:noFill/>
          </a:ln>
        </p:spPr>
        <p:txBody>
          <a:bodyPr anchorCtr="0" anchor="t" bIns="0" lIns="0" spcFirstLastPara="1" rIns="0" wrap="square" tIns="0">
            <a:spAutoFit/>
          </a:bodyPr>
          <a:lstStyle/>
          <a:p>
            <a:pPr indent="-285750" lvl="0" marL="285750" marR="0" rtl="0" algn="l">
              <a:lnSpc>
                <a:spcPct val="156187"/>
              </a:lnSpc>
              <a:spcBef>
                <a:spcPts val="0"/>
              </a:spcBef>
              <a:spcAft>
                <a:spcPts val="0"/>
              </a:spcAft>
              <a:buClr>
                <a:schemeClr val="lt1"/>
              </a:buClr>
              <a:buSzPts val="1600"/>
              <a:buFont typeface="Noto Sans Symbols"/>
              <a:buChar char="⮚"/>
            </a:pPr>
            <a:r>
              <a:rPr lang="en-US" sz="1600">
                <a:solidFill>
                  <a:schemeClr val="lt1"/>
                </a:solidFill>
                <a:latin typeface="Montserrat"/>
                <a:ea typeface="Montserrat"/>
                <a:cs typeface="Montserrat"/>
                <a:sym typeface="Montserrat"/>
              </a:rPr>
              <a:t>Fast track service, VIP services</a:t>
            </a:r>
            <a:endParaRPr/>
          </a:p>
          <a:p>
            <a:pPr indent="-285750" lvl="0" marL="285750" marR="0" rtl="0" algn="l">
              <a:lnSpc>
                <a:spcPct val="156187"/>
              </a:lnSpc>
              <a:spcBef>
                <a:spcPts val="0"/>
              </a:spcBef>
              <a:spcAft>
                <a:spcPts val="0"/>
              </a:spcAft>
              <a:buClr>
                <a:schemeClr val="lt1"/>
              </a:buClr>
              <a:buSzPts val="1600"/>
              <a:buFont typeface="Noto Sans Symbols"/>
              <a:buChar char="⮚"/>
            </a:pPr>
            <a:r>
              <a:rPr lang="en-US" sz="1600">
                <a:solidFill>
                  <a:schemeClr val="lt1"/>
                </a:solidFill>
                <a:latin typeface="Montserrat"/>
                <a:ea typeface="Montserrat"/>
                <a:cs typeface="Montserrat"/>
                <a:sym typeface="Montserrat"/>
              </a:rPr>
              <a:t>Welcoming at the aircraft gate</a:t>
            </a:r>
            <a:endParaRPr/>
          </a:p>
          <a:p>
            <a:pPr indent="-285750" lvl="0" marL="285750" marR="0" rtl="0" algn="l">
              <a:lnSpc>
                <a:spcPct val="156187"/>
              </a:lnSpc>
              <a:spcBef>
                <a:spcPts val="0"/>
              </a:spcBef>
              <a:spcAft>
                <a:spcPts val="0"/>
              </a:spcAft>
              <a:buClr>
                <a:schemeClr val="lt1"/>
              </a:buClr>
              <a:buSzPts val="1600"/>
              <a:buFont typeface="Noto Sans Symbols"/>
              <a:buChar char="⮚"/>
            </a:pPr>
            <a:r>
              <a:rPr lang="en-US" sz="1600">
                <a:solidFill>
                  <a:schemeClr val="lt1"/>
                </a:solidFill>
                <a:latin typeface="Montserrat"/>
                <a:ea typeface="Montserrat"/>
                <a:cs typeface="Montserrat"/>
                <a:sym typeface="Montserrat"/>
              </a:rPr>
              <a:t>Get visa stamp at visa counter without waiting in line</a:t>
            </a:r>
            <a:endParaRPr/>
          </a:p>
          <a:p>
            <a:pPr indent="-285750" lvl="0" marL="285750" marR="0" rtl="0" algn="l">
              <a:lnSpc>
                <a:spcPct val="156187"/>
              </a:lnSpc>
              <a:spcBef>
                <a:spcPts val="0"/>
              </a:spcBef>
              <a:spcAft>
                <a:spcPts val="0"/>
              </a:spcAft>
              <a:buClr>
                <a:schemeClr val="lt1"/>
              </a:buClr>
              <a:buSzPts val="1600"/>
              <a:buFont typeface="Noto Sans Symbols"/>
              <a:buChar char="⮚"/>
            </a:pPr>
            <a:r>
              <a:rPr lang="en-US" sz="1600">
                <a:solidFill>
                  <a:schemeClr val="lt1"/>
                </a:solidFill>
                <a:latin typeface="Montserrat"/>
                <a:ea typeface="Montserrat"/>
                <a:cs typeface="Montserrat"/>
                <a:sym typeface="Montserrat"/>
              </a:rPr>
              <a:t>Be assisted and escorted throughout immigration procedure</a:t>
            </a:r>
            <a:endParaRPr/>
          </a:p>
          <a:p>
            <a:pPr indent="-285750" lvl="0" marL="285750" marR="0" rtl="0" algn="l">
              <a:lnSpc>
                <a:spcPct val="156187"/>
              </a:lnSpc>
              <a:spcBef>
                <a:spcPts val="0"/>
              </a:spcBef>
              <a:spcAft>
                <a:spcPts val="0"/>
              </a:spcAft>
              <a:buClr>
                <a:schemeClr val="lt1"/>
              </a:buClr>
              <a:buSzPts val="1600"/>
              <a:buFont typeface="Noto Sans Symbols"/>
              <a:buChar char="⮚"/>
            </a:pPr>
            <a:r>
              <a:rPr lang="en-US" sz="1600">
                <a:solidFill>
                  <a:schemeClr val="lt1"/>
                </a:solidFill>
                <a:latin typeface="Montserrat"/>
                <a:ea typeface="Montserrat"/>
                <a:cs typeface="Montserrat"/>
                <a:sym typeface="Montserrat"/>
              </a:rPr>
              <a:t>Baggage porters available on request </a:t>
            </a:r>
            <a:endParaRPr/>
          </a:p>
        </p:txBody>
      </p:sp>
      <p:pic>
        <p:nvPicPr>
          <p:cNvPr descr="http://1.bp.blogspot.com/-lv6tKHljTak/UrK9A77kwLI/AAAAAAAAD1E/R_m2ou0YuKc/s640/airport+fast+track+services.jpg" id="389" name="Google Shape;389;p36"/>
          <p:cNvPicPr preferRelativeResize="0"/>
          <p:nvPr/>
        </p:nvPicPr>
        <p:blipFill rotWithShape="1">
          <a:blip r:embed="rId3">
            <a:alphaModFix/>
          </a:blip>
          <a:srcRect b="0" l="2760" r="0" t="0"/>
          <a:stretch/>
        </p:blipFill>
        <p:spPr>
          <a:xfrm>
            <a:off x="7049554" y="853930"/>
            <a:ext cx="4374507" cy="3860574"/>
          </a:xfrm>
          <a:prstGeom prst="rect">
            <a:avLst/>
          </a:prstGeom>
          <a:noFill/>
          <a:ln>
            <a:noFill/>
          </a:ln>
          <a:effectLst>
            <a:outerShdw blurRad="292100" rotWithShape="0" algn="tl" dir="2700000" dist="139700">
              <a:srgbClr val="333333">
                <a:alpha val="64705"/>
              </a:srgbClr>
            </a:outerShdw>
          </a:effectLst>
        </p:spPr>
      </p:pic>
      <p:pic>
        <p:nvPicPr>
          <p:cNvPr descr="http://static.tumblr.com/f45faab49321958bb661be2e69124337/gltbmdt/p3amp94ag/tumblr_static_logo_threeland_281108.png" id="390" name="Google Shape;390;p36"/>
          <p:cNvPicPr preferRelativeResize="0"/>
          <p:nvPr/>
        </p:nvPicPr>
        <p:blipFill rotWithShape="1">
          <a:blip r:embed="rId4">
            <a:alphaModFix/>
          </a:blip>
          <a:srcRect b="0" l="0" r="0" t="0"/>
          <a:stretch/>
        </p:blipFill>
        <p:spPr>
          <a:xfrm>
            <a:off x="9746357" y="180923"/>
            <a:ext cx="2267743" cy="365615"/>
          </a:xfrm>
          <a:prstGeom prst="rect">
            <a:avLst/>
          </a:prstGeom>
          <a:noFill/>
          <a:ln>
            <a:noFill/>
          </a:ln>
        </p:spPr>
      </p:pic>
      <p:sp>
        <p:nvSpPr>
          <p:cNvPr id="391" name="Google Shape;391;p36"/>
          <p:cNvSpPr txBox="1"/>
          <p:nvPr/>
        </p:nvSpPr>
        <p:spPr>
          <a:xfrm>
            <a:off x="515506" y="6636244"/>
            <a:ext cx="993149" cy="221756"/>
          </a:xfrm>
          <a:prstGeom prst="rect">
            <a:avLst/>
          </a:prstGeom>
          <a:solidFill>
            <a:srgbClr val="54813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lt1"/>
                </a:solidFill>
                <a:latin typeface="Calibri"/>
                <a:ea typeface="Calibri"/>
                <a:cs typeface="Calibri"/>
                <a:sym typeface="Calibri"/>
              </a:rPr>
              <a:t>7/25/2025</a:t>
            </a:r>
            <a:endParaRPr sz="1200">
              <a:solidFill>
                <a:schemeClr val="lt1"/>
              </a:solidFill>
              <a:latin typeface="Calibri"/>
              <a:ea typeface="Calibri"/>
              <a:cs typeface="Calibri"/>
              <a:sym typeface="Calibri"/>
            </a:endParaRPr>
          </a:p>
        </p:txBody>
      </p:sp>
      <p:sp>
        <p:nvSpPr>
          <p:cNvPr id="392" name="Google Shape;392;p36">
            <a:hlinkClick r:id="rId5"/>
          </p:cNvPr>
          <p:cNvSpPr/>
          <p:nvPr/>
        </p:nvSpPr>
        <p:spPr>
          <a:xfrm>
            <a:off x="11276905" y="6213143"/>
            <a:ext cx="914400" cy="685800"/>
          </a:xfrm>
          <a:prstGeom prst="leftArrow">
            <a:avLst>
              <a:gd fmla="val 50000" name="adj1"/>
              <a:gd fmla="val 50000" name="adj2"/>
            </a:avLst>
          </a:prstGeom>
          <a:solidFill>
            <a:srgbClr val="385623"/>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6"/>
              </a:rPr>
              <a:t>Back</a:t>
            </a:r>
            <a:endParaRPr sz="1800">
              <a:solidFill>
                <a:schemeClr val="lt1"/>
              </a:solidFill>
              <a:latin typeface="Times New Roman"/>
              <a:ea typeface="Times New Roman"/>
              <a:cs typeface="Times New Roman"/>
              <a:sym typeface="Times New Roman"/>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theme/theme1.xml><?xml version="1.0" encoding="utf-8"?>
<a:theme xmlns:a="http://schemas.openxmlformats.org/drawingml/2006/main" xmlns:r="http://schemas.openxmlformats.org/officeDocument/2006/relationships" name="Office Theme">
  <a:themeElements>
    <a:clrScheme name="Ecology">
      <a:dk1>
        <a:srgbClr val="4D3E2F"/>
      </a:dk1>
      <a:lt1>
        <a:srgbClr val="FFFFFF"/>
      </a:lt1>
      <a:dk2>
        <a:srgbClr val="000000"/>
      </a:dk2>
      <a:lt2>
        <a:srgbClr val="DDDDDD"/>
      </a:lt2>
      <a:accent1>
        <a:srgbClr val="8BAA00"/>
      </a:accent1>
      <a:accent2>
        <a:srgbClr val="2A6CB2"/>
      </a:accent2>
      <a:accent3>
        <a:srgbClr val="795837"/>
      </a:accent3>
      <a:accent4>
        <a:srgbClr val="D18316"/>
      </a:accent4>
      <a:accent5>
        <a:srgbClr val="79B4F0"/>
      </a:accent5>
      <a:accent6>
        <a:srgbClr val="CDC80F"/>
      </a:accent6>
      <a:hlink>
        <a:srgbClr val="2A6CB2"/>
      </a:hlink>
      <a:folHlink>
        <a:srgbClr val="808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